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</p:sldIdLst>
  <p:sldSz cx="12192000" cy="6858000"/>
  <p:notesSz cx="6858000" cy="9144000"/>
  <p:embeddedFontLst>
    <p:embeddedFont>
      <p:font typeface="OPPOSans H" panose="00020600040101010101" charset="-122"/>
      <p:regular r:id="rId26"/>
    </p:embeddedFont>
    <p:embeddedFont>
      <p:font typeface="OPPOSans R" panose="00020600040101010101" charset="-122"/>
      <p:regular r:id="rId27"/>
    </p:embeddedFont>
    <p:embeddedFont>
      <p:font typeface="Source Han Sans" panose="020B0500000000000000" charset="-122"/>
      <p:regular r:id="rId28"/>
    </p:embeddedFont>
    <p:embeddedFont>
      <p:font typeface="Source Han Sans CN Bold" panose="020B0800000000000000" charset="-122"/>
      <p:bold r:id="rId29"/>
    </p:embeddedFont>
    <p:embeddedFont>
      <p:font typeface="OPPOSans B" panose="00020600040101010101" charset="-122"/>
      <p:regular r:id="rId30"/>
    </p:embeddedFont>
  </p:embeddedFont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font" Target="fonts/font5.fntdata"/><Relationship Id="rId3" Type="http://schemas.openxmlformats.org/officeDocument/2006/relationships/slide" Target="slides/slide1.xml"/><Relationship Id="rId29" Type="http://schemas.openxmlformats.org/officeDocument/2006/relationships/font" Target="fonts/font4.fntdata"/><Relationship Id="rId28" Type="http://schemas.openxmlformats.org/officeDocument/2006/relationships/font" Target="fonts/font3.fntdata"/><Relationship Id="rId27" Type="http://schemas.openxmlformats.org/officeDocument/2006/relationships/font" Target="fonts/font2.fntdata"/><Relationship Id="rId26" Type="http://schemas.openxmlformats.org/officeDocument/2006/relationships/font" Target="fonts/font1.fntdata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jpeg"/><Relationship Id="rId1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33.xml"/><Relationship Id="rId8" Type="http://schemas.openxmlformats.org/officeDocument/2006/relationships/tags" Target="../tags/tag32.xml"/><Relationship Id="rId7" Type="http://schemas.openxmlformats.org/officeDocument/2006/relationships/tags" Target="../tags/tag31.xml"/><Relationship Id="rId6" Type="http://schemas.openxmlformats.org/officeDocument/2006/relationships/tags" Target="../tags/tag30.xml"/><Relationship Id="rId5" Type="http://schemas.openxmlformats.org/officeDocument/2006/relationships/tags" Target="../tags/tag29.xml"/><Relationship Id="rId4" Type="http://schemas.openxmlformats.org/officeDocument/2006/relationships/tags" Target="../tags/tag28.xml"/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9" Type="http://schemas.openxmlformats.org/officeDocument/2006/relationships/slideLayout" Target="../slideLayouts/slideLayout1.xml"/><Relationship Id="rId18" Type="http://schemas.openxmlformats.org/officeDocument/2006/relationships/tags" Target="../tags/tag42.xml"/><Relationship Id="rId17" Type="http://schemas.openxmlformats.org/officeDocument/2006/relationships/tags" Target="../tags/tag41.xml"/><Relationship Id="rId16" Type="http://schemas.openxmlformats.org/officeDocument/2006/relationships/tags" Target="../tags/tag40.xml"/><Relationship Id="rId15" Type="http://schemas.openxmlformats.org/officeDocument/2006/relationships/tags" Target="../tags/tag39.xml"/><Relationship Id="rId14" Type="http://schemas.openxmlformats.org/officeDocument/2006/relationships/tags" Target="../tags/tag38.xml"/><Relationship Id="rId13" Type="http://schemas.openxmlformats.org/officeDocument/2006/relationships/tags" Target="../tags/tag37.xml"/><Relationship Id="rId12" Type="http://schemas.openxmlformats.org/officeDocument/2006/relationships/tags" Target="../tags/tag36.xml"/><Relationship Id="rId11" Type="http://schemas.openxmlformats.org/officeDocument/2006/relationships/tags" Target="../tags/tag35.xml"/><Relationship Id="rId10" Type="http://schemas.openxmlformats.org/officeDocument/2006/relationships/tags" Target="../tags/tag34.xml"/><Relationship Id="rId1" Type="http://schemas.openxmlformats.org/officeDocument/2006/relationships/tags" Target="../tags/tag2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5" Type="http://schemas.openxmlformats.org/officeDocument/2006/relationships/slideLayout" Target="../slideLayouts/slideLayout1.xml"/><Relationship Id="rId24" Type="http://schemas.openxmlformats.org/officeDocument/2006/relationships/tags" Target="../tags/tag24.xml"/><Relationship Id="rId23" Type="http://schemas.openxmlformats.org/officeDocument/2006/relationships/tags" Target="../tags/tag23.xml"/><Relationship Id="rId22" Type="http://schemas.openxmlformats.org/officeDocument/2006/relationships/tags" Target="../tags/tag22.xml"/><Relationship Id="rId21" Type="http://schemas.openxmlformats.org/officeDocument/2006/relationships/tags" Target="../tags/tag21.xml"/><Relationship Id="rId20" Type="http://schemas.openxmlformats.org/officeDocument/2006/relationships/tags" Target="../tags/tag20.xml"/><Relationship Id="rId2" Type="http://schemas.openxmlformats.org/officeDocument/2006/relationships/tags" Target="../tags/tag2.xml"/><Relationship Id="rId19" Type="http://schemas.openxmlformats.org/officeDocument/2006/relationships/tags" Target="../tags/tag19.xml"/><Relationship Id="rId18" Type="http://schemas.openxmlformats.org/officeDocument/2006/relationships/tags" Target="../tags/tag18.xml"/><Relationship Id="rId17" Type="http://schemas.openxmlformats.org/officeDocument/2006/relationships/tags" Target="../tags/tag17.xml"/><Relationship Id="rId16" Type="http://schemas.openxmlformats.org/officeDocument/2006/relationships/tags" Target="../tags/tag16.xml"/><Relationship Id="rId15" Type="http://schemas.openxmlformats.org/officeDocument/2006/relationships/tags" Target="../tags/tag15.xml"/><Relationship Id="rId14" Type="http://schemas.openxmlformats.org/officeDocument/2006/relationships/tags" Target="../tags/tag14.xml"/><Relationship Id="rId13" Type="http://schemas.openxmlformats.org/officeDocument/2006/relationships/tags" Target="../tags/tag13.xml"/><Relationship Id="rId12" Type="http://schemas.openxmlformats.org/officeDocument/2006/relationships/tags" Target="../tags/tag12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4910437" y="-415135"/>
            <a:ext cx="7281563" cy="7273135"/>
          </a:xfrm>
          <a:custGeom>
            <a:avLst/>
            <a:gdLst>
              <a:gd name="connsiteX0" fmla="*/ 6475823 w 6475822"/>
              <a:gd name="connsiteY0" fmla="*/ 30536 h 6468327"/>
              <a:gd name="connsiteX1" fmla="*/ 6475823 w 6475822"/>
              <a:gd name="connsiteY1" fmla="*/ 6468328 h 6468327"/>
              <a:gd name="connsiteX2" fmla="*/ 60475 w 6475822"/>
              <a:gd name="connsiteY2" fmla="*/ 6468328 h 6468327"/>
              <a:gd name="connsiteX3" fmla="*/ 1075459 w 6475822"/>
              <a:gd name="connsiteY3" fmla="*/ 4174015 h 6468327"/>
              <a:gd name="connsiteX4" fmla="*/ 2427109 w 6475822"/>
              <a:gd name="connsiteY4" fmla="*/ 4021892 h 6468327"/>
              <a:gd name="connsiteX5" fmla="*/ 4409694 w 6475822"/>
              <a:gd name="connsiteY5" fmla="*/ 3691461 h 6468327"/>
              <a:gd name="connsiteX6" fmla="*/ 4544360 w 6475822"/>
              <a:gd name="connsiteY6" fmla="*/ 1506877 h 6468327"/>
              <a:gd name="connsiteX7" fmla="*/ 4806211 w 6475822"/>
              <a:gd name="connsiteY7" fmla="*/ 566707 h 6468327"/>
              <a:gd name="connsiteX8" fmla="*/ 6475823 w 6475822"/>
              <a:gd name="connsiteY8" fmla="*/ 30536 h 6468327"/>
            </a:gdLst>
            <a:ahLst/>
            <a:cxnLst/>
            <a:rect l="l" t="t" r="r" b="b"/>
            <a:pathLst>
              <a:path w="6475822" h="6468327">
                <a:moveTo>
                  <a:pt x="6475823" y="30536"/>
                </a:moveTo>
                <a:lnTo>
                  <a:pt x="6475823" y="6468328"/>
                </a:lnTo>
                <a:lnTo>
                  <a:pt x="60475" y="6468328"/>
                </a:lnTo>
                <a:cubicBezTo>
                  <a:pt x="-136536" y="5684022"/>
                  <a:pt x="134043" y="4600459"/>
                  <a:pt x="1075459" y="4174015"/>
                </a:cubicBezTo>
                <a:cubicBezTo>
                  <a:pt x="1428335" y="4014411"/>
                  <a:pt x="1874728" y="3947078"/>
                  <a:pt x="2427109" y="4021892"/>
                </a:cubicBezTo>
                <a:cubicBezTo>
                  <a:pt x="3570524" y="4176509"/>
                  <a:pt x="4139115" y="4019399"/>
                  <a:pt x="4409694" y="3691461"/>
                </a:cubicBezTo>
                <a:cubicBezTo>
                  <a:pt x="4822421" y="3191451"/>
                  <a:pt x="4540620" y="2293676"/>
                  <a:pt x="4544360" y="1506877"/>
                </a:cubicBezTo>
                <a:cubicBezTo>
                  <a:pt x="4545608" y="1156495"/>
                  <a:pt x="4604212" y="828558"/>
                  <a:pt x="4806211" y="566707"/>
                </a:cubicBezTo>
                <a:cubicBezTo>
                  <a:pt x="5211457" y="38018"/>
                  <a:pt x="6013220" y="-61735"/>
                  <a:pt x="6475823" y="30536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99760">
                <a:schemeClr val="accent1">
                  <a:lumMod val="75000"/>
                </a:schemeClr>
              </a:gs>
            </a:gsLst>
            <a:lin ang="2700000" scaled="0"/>
          </a:gra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>
            <a:off x="9312812" y="-579215"/>
            <a:ext cx="5911948" cy="5911775"/>
          </a:xfrm>
          <a:custGeom>
            <a:avLst/>
            <a:gdLst>
              <a:gd name="connsiteX0" fmla="*/ 4636577 w 5911948"/>
              <a:gd name="connsiteY0" fmla="*/ 1782932 h 5911775"/>
              <a:gd name="connsiteX1" fmla="*/ 4685449 w 5911948"/>
              <a:gd name="connsiteY1" fmla="*/ 1855919 h 5911775"/>
              <a:gd name="connsiteX2" fmla="*/ 4867023 w 5911948"/>
              <a:gd name="connsiteY2" fmla="*/ 2215925 h 5911775"/>
              <a:gd name="connsiteX3" fmla="*/ 4894243 w 5911948"/>
              <a:gd name="connsiteY3" fmla="*/ 2298127 h 5911775"/>
              <a:gd name="connsiteX4" fmla="*/ 5136062 w 5911948"/>
              <a:gd name="connsiteY4" fmla="*/ 2238625 h 5911775"/>
              <a:gd name="connsiteX5" fmla="*/ 5195721 w 5911948"/>
              <a:gd name="connsiteY5" fmla="*/ 3455919 h 5911775"/>
              <a:gd name="connsiteX6" fmla="*/ 3916227 w 5911948"/>
              <a:gd name="connsiteY6" fmla="*/ 5040687 h 5911775"/>
              <a:gd name="connsiteX7" fmla="*/ 3837558 w 5911948"/>
              <a:gd name="connsiteY7" fmla="*/ 4803251 h 5911775"/>
              <a:gd name="connsiteX8" fmla="*/ 3703594 w 5911948"/>
              <a:gd name="connsiteY8" fmla="*/ 4863545 h 5911775"/>
              <a:gd name="connsiteX9" fmla="*/ 2509167 w 5911948"/>
              <a:gd name="connsiteY9" fmla="*/ 4956276 h 5911775"/>
              <a:gd name="connsiteX10" fmla="*/ 2545978 w 5911948"/>
              <a:gd name="connsiteY10" fmla="*/ 4789993 h 5911775"/>
              <a:gd name="connsiteX11" fmla="*/ 4789534 w 5911948"/>
              <a:gd name="connsiteY11" fmla="*/ 3364526 h 5911775"/>
              <a:gd name="connsiteX12" fmla="*/ 4496950 w 5911948"/>
              <a:gd name="connsiteY12" fmla="*/ 1880671 h 5911775"/>
              <a:gd name="connsiteX13" fmla="*/ 2981939 w 5911948"/>
              <a:gd name="connsiteY13" fmla="*/ 1378366 h 5911775"/>
              <a:gd name="connsiteX14" fmla="*/ 1416266 w 5911948"/>
              <a:gd name="connsiteY14" fmla="*/ 2612443 h 5911775"/>
              <a:gd name="connsiteX15" fmla="*/ 1624437 w 5911948"/>
              <a:gd name="connsiteY15" fmla="*/ 3801814 h 5911775"/>
              <a:gd name="connsiteX16" fmla="*/ 2612617 w 5911948"/>
              <a:gd name="connsiteY16" fmla="*/ 4495506 h 5911775"/>
              <a:gd name="connsiteX17" fmla="*/ 3801353 w 5911948"/>
              <a:gd name="connsiteY17" fmla="*/ 4287334 h 5911775"/>
              <a:gd name="connsiteX18" fmla="*/ 4495047 w 5911948"/>
              <a:gd name="connsiteY18" fmla="*/ 3299155 h 5911775"/>
              <a:gd name="connsiteX19" fmla="*/ 4286875 w 5911948"/>
              <a:gd name="connsiteY19" fmla="*/ 2109786 h 5911775"/>
              <a:gd name="connsiteX20" fmla="*/ 3298694 w 5911948"/>
              <a:gd name="connsiteY20" fmla="*/ 1416092 h 5911775"/>
              <a:gd name="connsiteX21" fmla="*/ 2981939 w 5911948"/>
              <a:gd name="connsiteY21" fmla="*/ 1378366 h 5911775"/>
              <a:gd name="connsiteX22" fmla="*/ 2983752 w 5911948"/>
              <a:gd name="connsiteY22" fmla="*/ 1265107 h 5911775"/>
              <a:gd name="connsiteX23" fmla="*/ 3323446 w 5911948"/>
              <a:gd name="connsiteY23" fmla="*/ 1305659 h 5911775"/>
              <a:gd name="connsiteX24" fmla="*/ 4383344 w 5911948"/>
              <a:gd name="connsiteY24" fmla="*/ 2049491 h 5911775"/>
              <a:gd name="connsiteX25" fmla="*/ 4606748 w 5911948"/>
              <a:gd name="connsiteY25" fmla="*/ 3324541 h 5911775"/>
              <a:gd name="connsiteX26" fmla="*/ 3862915 w 5911948"/>
              <a:gd name="connsiteY26" fmla="*/ 4383804 h 5911775"/>
              <a:gd name="connsiteX27" fmla="*/ 2587865 w 5911948"/>
              <a:gd name="connsiteY27" fmla="*/ 4606573 h 5911775"/>
              <a:gd name="connsiteX28" fmla="*/ 1528602 w 5911948"/>
              <a:gd name="connsiteY28" fmla="*/ 3862741 h 5911775"/>
              <a:gd name="connsiteX29" fmla="*/ 1305200 w 5911948"/>
              <a:gd name="connsiteY29" fmla="*/ 2587691 h 5911775"/>
              <a:gd name="connsiteX30" fmla="*/ 2983752 w 5911948"/>
              <a:gd name="connsiteY30" fmla="*/ 1265107 h 5911775"/>
              <a:gd name="connsiteX31" fmla="*/ 2401908 w 5911948"/>
              <a:gd name="connsiteY31" fmla="*/ 728111 h 5911775"/>
              <a:gd name="connsiteX32" fmla="*/ 2491811 w 5911948"/>
              <a:gd name="connsiteY32" fmla="*/ 961196 h 5911775"/>
              <a:gd name="connsiteX33" fmla="*/ 2602305 w 5911948"/>
              <a:gd name="connsiteY33" fmla="*/ 936204 h 5911775"/>
              <a:gd name="connsiteX34" fmla="*/ 3402147 w 5911948"/>
              <a:gd name="connsiteY34" fmla="*/ 955958 h 5911775"/>
              <a:gd name="connsiteX35" fmla="*/ 4171999 w 5911948"/>
              <a:gd name="connsiteY35" fmla="*/ 1305027 h 5911775"/>
              <a:gd name="connsiteX36" fmla="*/ 4071087 w 5911948"/>
              <a:gd name="connsiteY36" fmla="*/ 1442115 h 5911775"/>
              <a:gd name="connsiteX37" fmla="*/ 3365335 w 5911948"/>
              <a:gd name="connsiteY37" fmla="*/ 1121607 h 5911775"/>
              <a:gd name="connsiteX38" fmla="*/ 1948120 w 5911948"/>
              <a:gd name="connsiteY38" fmla="*/ 1369762 h 5911775"/>
              <a:gd name="connsiteX39" fmla="*/ 1121780 w 5911948"/>
              <a:gd name="connsiteY39" fmla="*/ 2547074 h 5911775"/>
              <a:gd name="connsiteX40" fmla="*/ 1409920 w 5911948"/>
              <a:gd name="connsiteY40" fmla="*/ 4024583 h 5911775"/>
              <a:gd name="connsiteX41" fmla="*/ 1269658 w 5911948"/>
              <a:gd name="connsiteY41" fmla="*/ 4121688 h 5911775"/>
              <a:gd name="connsiteX42" fmla="*/ 1158125 w 5911948"/>
              <a:gd name="connsiteY42" fmla="*/ 3940746 h 5911775"/>
              <a:gd name="connsiteX43" fmla="*/ 1094960 w 5911948"/>
              <a:gd name="connsiteY43" fmla="*/ 3809486 h 5911775"/>
              <a:gd name="connsiteX44" fmla="*/ 859026 w 5911948"/>
              <a:gd name="connsiteY44" fmla="*/ 3889398 h 5911775"/>
              <a:gd name="connsiteX45" fmla="*/ 715591 w 5911948"/>
              <a:gd name="connsiteY45" fmla="*/ 2456315 h 5911775"/>
              <a:gd name="connsiteX46" fmla="*/ 2401908 w 5911948"/>
              <a:gd name="connsiteY46" fmla="*/ 728111 h 5911775"/>
              <a:gd name="connsiteX47" fmla="*/ 2998380 w 5911948"/>
              <a:gd name="connsiteY47" fmla="*/ 420576 h 5911775"/>
              <a:gd name="connsiteX48" fmla="*/ 482035 w 5911948"/>
              <a:gd name="connsiteY48" fmla="*/ 2403002 h 5911775"/>
              <a:gd name="connsiteX49" fmla="*/ 816504 w 5911948"/>
              <a:gd name="connsiteY49" fmla="*/ 4314625 h 5911775"/>
              <a:gd name="connsiteX50" fmla="*/ 2403811 w 5911948"/>
              <a:gd name="connsiteY50" fmla="*/ 5429104 h 5911775"/>
              <a:gd name="connsiteX51" fmla="*/ 4314800 w 5911948"/>
              <a:gd name="connsiteY51" fmla="*/ 5094633 h 5911775"/>
              <a:gd name="connsiteX52" fmla="*/ 5429280 w 5911948"/>
              <a:gd name="connsiteY52" fmla="*/ 3506691 h 5911775"/>
              <a:gd name="connsiteX53" fmla="*/ 5094809 w 5911948"/>
              <a:gd name="connsiteY53" fmla="*/ 1595703 h 5911775"/>
              <a:gd name="connsiteX54" fmla="*/ 3507501 w 5911948"/>
              <a:gd name="connsiteY54" fmla="*/ 481224 h 5911775"/>
              <a:gd name="connsiteX55" fmla="*/ 2998380 w 5911948"/>
              <a:gd name="connsiteY55" fmla="*/ 420576 h 5911775"/>
              <a:gd name="connsiteX56" fmla="*/ 2998888 w 5911948"/>
              <a:gd name="connsiteY56" fmla="*/ 413954 h 5911775"/>
              <a:gd name="connsiteX57" fmla="*/ 3509405 w 5911948"/>
              <a:gd name="connsiteY57" fmla="*/ 474878 h 5911775"/>
              <a:gd name="connsiteX58" fmla="*/ 5101155 w 5911948"/>
              <a:gd name="connsiteY58" fmla="*/ 1592529 h 5911775"/>
              <a:gd name="connsiteX59" fmla="*/ 5436259 w 5911948"/>
              <a:gd name="connsiteY59" fmla="*/ 3508595 h 5911775"/>
              <a:gd name="connsiteX60" fmla="*/ 4318608 w 5911948"/>
              <a:gd name="connsiteY60" fmla="*/ 5100981 h 5911775"/>
              <a:gd name="connsiteX61" fmla="*/ 2402542 w 5911948"/>
              <a:gd name="connsiteY61" fmla="*/ 5436084 h 5911775"/>
              <a:gd name="connsiteX62" fmla="*/ 810792 w 5911948"/>
              <a:gd name="connsiteY62" fmla="*/ 4318433 h 5911775"/>
              <a:gd name="connsiteX63" fmla="*/ 475687 w 5911948"/>
              <a:gd name="connsiteY63" fmla="*/ 2402367 h 5911775"/>
              <a:gd name="connsiteX64" fmla="*/ 2998888 w 5911948"/>
              <a:gd name="connsiteY64" fmla="*/ 413954 h 5911775"/>
              <a:gd name="connsiteX65" fmla="*/ 3000528 w 5911948"/>
              <a:gd name="connsiteY65" fmla="*/ 322521 h 5911775"/>
              <a:gd name="connsiteX66" fmla="*/ 386199 w 5911948"/>
              <a:gd name="connsiteY66" fmla="*/ 2382693 h 5911775"/>
              <a:gd name="connsiteX67" fmla="*/ 733362 w 5911948"/>
              <a:gd name="connsiteY67" fmla="*/ 4367303 h 5911775"/>
              <a:gd name="connsiteX68" fmla="*/ 2382869 w 5911948"/>
              <a:gd name="connsiteY68" fmla="*/ 5525574 h 5911775"/>
              <a:gd name="connsiteX69" fmla="*/ 4368113 w 5911948"/>
              <a:gd name="connsiteY69" fmla="*/ 5178411 h 5911775"/>
              <a:gd name="connsiteX70" fmla="*/ 5526384 w 5911948"/>
              <a:gd name="connsiteY70" fmla="*/ 3528906 h 5911775"/>
              <a:gd name="connsiteX71" fmla="*/ 5179219 w 5911948"/>
              <a:gd name="connsiteY71" fmla="*/ 1543661 h 5911775"/>
              <a:gd name="connsiteX72" fmla="*/ 3529715 w 5911948"/>
              <a:gd name="connsiteY72" fmla="*/ 385390 h 5911775"/>
              <a:gd name="connsiteX73" fmla="*/ 3000528 w 5911948"/>
              <a:gd name="connsiteY73" fmla="*/ 322521 h 5911775"/>
              <a:gd name="connsiteX74" fmla="*/ 3000412 w 5911948"/>
              <a:gd name="connsiteY74" fmla="*/ 298369 h 5911775"/>
              <a:gd name="connsiteX75" fmla="*/ 3534157 w 5911948"/>
              <a:gd name="connsiteY75" fmla="*/ 361907 h 5911775"/>
              <a:gd name="connsiteX76" fmla="*/ 5198259 w 5911948"/>
              <a:gd name="connsiteY76" fmla="*/ 1530967 h 5911775"/>
              <a:gd name="connsiteX77" fmla="*/ 5548597 w 5911948"/>
              <a:gd name="connsiteY77" fmla="*/ 3533983 h 5911775"/>
              <a:gd name="connsiteX78" fmla="*/ 4380171 w 5911948"/>
              <a:gd name="connsiteY78" fmla="*/ 5198086 h 5911775"/>
              <a:gd name="connsiteX79" fmla="*/ 2377155 w 5911948"/>
              <a:gd name="connsiteY79" fmla="*/ 5548423 h 5911775"/>
              <a:gd name="connsiteX80" fmla="*/ 713053 w 5911948"/>
              <a:gd name="connsiteY80" fmla="*/ 4379996 h 5911775"/>
              <a:gd name="connsiteX81" fmla="*/ 362716 w 5911948"/>
              <a:gd name="connsiteY81" fmla="*/ 2376981 h 5911775"/>
              <a:gd name="connsiteX82" fmla="*/ 3000412 w 5911948"/>
              <a:gd name="connsiteY82" fmla="*/ 298369 h 5911775"/>
              <a:gd name="connsiteX83" fmla="*/ 3005622 w 5911948"/>
              <a:gd name="connsiteY83" fmla="*/ 8954 h 5911775"/>
              <a:gd name="connsiteX84" fmla="*/ 80288 w 5911948"/>
              <a:gd name="connsiteY84" fmla="*/ 2314151 h 5911775"/>
              <a:gd name="connsiteX85" fmla="*/ 468705 w 5911948"/>
              <a:gd name="connsiteY85" fmla="*/ 4535493 h 5911775"/>
              <a:gd name="connsiteX86" fmla="*/ 2314323 w 5911948"/>
              <a:gd name="connsiteY86" fmla="*/ 5831486 h 5911775"/>
              <a:gd name="connsiteX87" fmla="*/ 4535665 w 5911948"/>
              <a:gd name="connsiteY87" fmla="*/ 5442434 h 5911775"/>
              <a:gd name="connsiteX88" fmla="*/ 5831659 w 5911948"/>
              <a:gd name="connsiteY88" fmla="*/ 3596817 h 5911775"/>
              <a:gd name="connsiteX89" fmla="*/ 5442607 w 5911948"/>
              <a:gd name="connsiteY89" fmla="*/ 1374840 h 5911775"/>
              <a:gd name="connsiteX90" fmla="*/ 3597624 w 5911948"/>
              <a:gd name="connsiteY90" fmla="*/ 79481 h 5911775"/>
              <a:gd name="connsiteX91" fmla="*/ 3005622 w 5911948"/>
              <a:gd name="connsiteY91" fmla="*/ 8954 h 5911775"/>
              <a:gd name="connsiteX92" fmla="*/ 3005866 w 5911948"/>
              <a:gd name="connsiteY92" fmla="*/ 429 h 5911775"/>
              <a:gd name="connsiteX93" fmla="*/ 3599528 w 5911948"/>
              <a:gd name="connsiteY93" fmla="*/ 71230 h 5911775"/>
              <a:gd name="connsiteX94" fmla="*/ 5450223 w 5911948"/>
              <a:gd name="connsiteY94" fmla="*/ 1371032 h 5911775"/>
              <a:gd name="connsiteX95" fmla="*/ 5839910 w 5911948"/>
              <a:gd name="connsiteY95" fmla="*/ 3598720 h 5911775"/>
              <a:gd name="connsiteX96" fmla="*/ 4540107 w 5911948"/>
              <a:gd name="connsiteY96" fmla="*/ 5450051 h 5911775"/>
              <a:gd name="connsiteX97" fmla="*/ 2312418 w 5911948"/>
              <a:gd name="connsiteY97" fmla="*/ 5839737 h 5911775"/>
              <a:gd name="connsiteX98" fmla="*/ 461724 w 5911948"/>
              <a:gd name="connsiteY98" fmla="*/ 4539936 h 5911775"/>
              <a:gd name="connsiteX99" fmla="*/ 72037 w 5911948"/>
              <a:gd name="connsiteY99" fmla="*/ 2312247 h 5911775"/>
              <a:gd name="connsiteX100" fmla="*/ 3005866 w 5911948"/>
              <a:gd name="connsiteY100" fmla="*/ 429 h 5911775"/>
            </a:gdLst>
            <a:ahLst/>
            <a:cxnLst/>
            <a:rect l="l" t="t" r="r" b="b"/>
            <a:pathLst>
              <a:path w="5911948" h="5911775">
                <a:moveTo>
                  <a:pt x="4636577" y="1782932"/>
                </a:moveTo>
                <a:cubicBezTo>
                  <a:pt x="4654349" y="1807684"/>
                  <a:pt x="4670215" y="1831801"/>
                  <a:pt x="4685449" y="1855919"/>
                </a:cubicBezTo>
                <a:cubicBezTo>
                  <a:pt x="4758118" y="1970318"/>
                  <a:pt x="4818769" y="2090984"/>
                  <a:pt x="4867023" y="2215925"/>
                </a:cubicBezTo>
                <a:lnTo>
                  <a:pt x="4894243" y="2298127"/>
                </a:lnTo>
                <a:lnTo>
                  <a:pt x="5136062" y="2238625"/>
                </a:lnTo>
                <a:cubicBezTo>
                  <a:pt x="5261725" y="2618791"/>
                  <a:pt x="5289017" y="3036402"/>
                  <a:pt x="5195721" y="3455919"/>
                </a:cubicBezTo>
                <a:cubicBezTo>
                  <a:pt x="5033880" y="4182615"/>
                  <a:pt x="4543915" y="4751279"/>
                  <a:pt x="3916227" y="5040687"/>
                </a:cubicBezTo>
                <a:lnTo>
                  <a:pt x="3837558" y="4803251"/>
                </a:lnTo>
                <a:lnTo>
                  <a:pt x="3703594" y="4863545"/>
                </a:lnTo>
                <a:cubicBezTo>
                  <a:pt x="3336042" y="5008250"/>
                  <a:pt x="2923051" y="5048621"/>
                  <a:pt x="2509167" y="4956276"/>
                </a:cubicBezTo>
                <a:lnTo>
                  <a:pt x="2545978" y="4789993"/>
                </a:lnTo>
                <a:cubicBezTo>
                  <a:pt x="3557641" y="5015302"/>
                  <a:pt x="4563591" y="4376189"/>
                  <a:pt x="4789534" y="3364526"/>
                </a:cubicBezTo>
                <a:cubicBezTo>
                  <a:pt x="4903773" y="2852349"/>
                  <a:pt x="4797785" y="2312246"/>
                  <a:pt x="4496950" y="1880671"/>
                </a:cubicBezTo>
                <a:close/>
                <a:moveTo>
                  <a:pt x="2981939" y="1378366"/>
                </a:moveTo>
                <a:cubicBezTo>
                  <a:pt x="2249201" y="1365923"/>
                  <a:pt x="1581757" y="1869405"/>
                  <a:pt x="1416266" y="2612443"/>
                </a:cubicBezTo>
                <a:cubicBezTo>
                  <a:pt x="1324875" y="3023709"/>
                  <a:pt x="1398496" y="3445765"/>
                  <a:pt x="1624437" y="3801814"/>
                </a:cubicBezTo>
                <a:cubicBezTo>
                  <a:pt x="1850381" y="4157228"/>
                  <a:pt x="2201352" y="4403479"/>
                  <a:pt x="2612617" y="4495506"/>
                </a:cubicBezTo>
                <a:cubicBezTo>
                  <a:pt x="3023883" y="4587533"/>
                  <a:pt x="3445939" y="4513277"/>
                  <a:pt x="3801353" y="4287334"/>
                </a:cubicBezTo>
                <a:cubicBezTo>
                  <a:pt x="4156768" y="4061393"/>
                  <a:pt x="4403020" y="3710421"/>
                  <a:pt x="4495047" y="3299155"/>
                </a:cubicBezTo>
                <a:cubicBezTo>
                  <a:pt x="4587075" y="2887890"/>
                  <a:pt x="4512817" y="2465835"/>
                  <a:pt x="4286875" y="2109786"/>
                </a:cubicBezTo>
                <a:cubicBezTo>
                  <a:pt x="4060933" y="1754371"/>
                  <a:pt x="3709959" y="1508119"/>
                  <a:pt x="3298694" y="1416092"/>
                </a:cubicBezTo>
                <a:cubicBezTo>
                  <a:pt x="3192625" y="1392450"/>
                  <a:pt x="3086616" y="1380144"/>
                  <a:pt x="2981939" y="1378366"/>
                </a:cubicBezTo>
                <a:close/>
                <a:moveTo>
                  <a:pt x="2983752" y="1265107"/>
                </a:moveTo>
                <a:cubicBezTo>
                  <a:pt x="3095997" y="1267043"/>
                  <a:pt x="3209682" y="1280272"/>
                  <a:pt x="3323446" y="1305659"/>
                </a:cubicBezTo>
                <a:cubicBezTo>
                  <a:pt x="3765178" y="1404034"/>
                  <a:pt x="4140902" y="1668056"/>
                  <a:pt x="4383344" y="2049491"/>
                </a:cubicBezTo>
                <a:cubicBezTo>
                  <a:pt x="4625788" y="2430928"/>
                  <a:pt x="4704488" y="2883447"/>
                  <a:pt x="4606748" y="3324541"/>
                </a:cubicBezTo>
                <a:cubicBezTo>
                  <a:pt x="4508374" y="3765637"/>
                  <a:pt x="4244352" y="4141360"/>
                  <a:pt x="3862915" y="4383804"/>
                </a:cubicBezTo>
                <a:cubicBezTo>
                  <a:pt x="3481480" y="4626248"/>
                  <a:pt x="3028961" y="4704947"/>
                  <a:pt x="2587865" y="4606573"/>
                </a:cubicBezTo>
                <a:cubicBezTo>
                  <a:pt x="2146771" y="4508200"/>
                  <a:pt x="1771046" y="4244178"/>
                  <a:pt x="1528602" y="3862741"/>
                </a:cubicBezTo>
                <a:cubicBezTo>
                  <a:pt x="1286160" y="3481306"/>
                  <a:pt x="1207459" y="3028787"/>
                  <a:pt x="1305200" y="2587691"/>
                </a:cubicBezTo>
                <a:cubicBezTo>
                  <a:pt x="1482906" y="1791340"/>
                  <a:pt x="2198040" y="1251554"/>
                  <a:pt x="2983752" y="1265107"/>
                </a:cubicBezTo>
                <a:close/>
                <a:moveTo>
                  <a:pt x="2401908" y="728111"/>
                </a:moveTo>
                <a:lnTo>
                  <a:pt x="2491811" y="961196"/>
                </a:lnTo>
                <a:lnTo>
                  <a:pt x="2602305" y="936204"/>
                </a:lnTo>
                <a:cubicBezTo>
                  <a:pt x="2864106" y="890429"/>
                  <a:pt x="3134951" y="896300"/>
                  <a:pt x="3402147" y="955958"/>
                </a:cubicBezTo>
                <a:cubicBezTo>
                  <a:pt x="3683303" y="1017522"/>
                  <a:pt x="3942250" y="1135570"/>
                  <a:pt x="4171999" y="1305027"/>
                </a:cubicBezTo>
                <a:lnTo>
                  <a:pt x="4071087" y="1442115"/>
                </a:lnTo>
                <a:cubicBezTo>
                  <a:pt x="3860377" y="1286621"/>
                  <a:pt x="3623011" y="1178727"/>
                  <a:pt x="3365335" y="1121607"/>
                </a:cubicBezTo>
                <a:cubicBezTo>
                  <a:pt x="2875370" y="1012444"/>
                  <a:pt x="2372078" y="1100663"/>
                  <a:pt x="1948120" y="1369762"/>
                </a:cubicBezTo>
                <a:cubicBezTo>
                  <a:pt x="1524161" y="1638863"/>
                  <a:pt x="1230943" y="2057110"/>
                  <a:pt x="1121780" y="2547074"/>
                </a:cubicBezTo>
                <a:cubicBezTo>
                  <a:pt x="1008174" y="3056713"/>
                  <a:pt x="1113529" y="3595547"/>
                  <a:pt x="1409920" y="4024583"/>
                </a:cubicBezTo>
                <a:lnTo>
                  <a:pt x="1269658" y="4121688"/>
                </a:lnTo>
                <a:cubicBezTo>
                  <a:pt x="1229198" y="4063139"/>
                  <a:pt x="1192000" y="4002727"/>
                  <a:pt x="1158125" y="3940746"/>
                </a:cubicBezTo>
                <a:lnTo>
                  <a:pt x="1094960" y="3809486"/>
                </a:lnTo>
                <a:lnTo>
                  <a:pt x="859026" y="3889398"/>
                </a:lnTo>
                <a:cubicBezTo>
                  <a:pt x="664818" y="3455285"/>
                  <a:pt x="603889" y="2956434"/>
                  <a:pt x="715591" y="2456315"/>
                </a:cubicBezTo>
                <a:cubicBezTo>
                  <a:pt x="911704" y="1578568"/>
                  <a:pt x="1585088" y="931840"/>
                  <a:pt x="2401908" y="728111"/>
                </a:cubicBezTo>
                <a:close/>
                <a:moveTo>
                  <a:pt x="2998380" y="420576"/>
                </a:moveTo>
                <a:cubicBezTo>
                  <a:pt x="1820670" y="400531"/>
                  <a:pt x="748039" y="1209586"/>
                  <a:pt x="482035" y="2403002"/>
                </a:cubicBezTo>
                <a:cubicBezTo>
                  <a:pt x="334790" y="3064961"/>
                  <a:pt x="453474" y="3743422"/>
                  <a:pt x="816504" y="4314625"/>
                </a:cubicBezTo>
                <a:cubicBezTo>
                  <a:pt x="1179535" y="4885827"/>
                  <a:pt x="1743122" y="5281861"/>
                  <a:pt x="2403811" y="5429104"/>
                </a:cubicBezTo>
                <a:cubicBezTo>
                  <a:pt x="3064502" y="5576347"/>
                  <a:pt x="3742964" y="5457664"/>
                  <a:pt x="4314800" y="5094633"/>
                </a:cubicBezTo>
                <a:cubicBezTo>
                  <a:pt x="4886003" y="4731603"/>
                  <a:pt x="5282035" y="4168017"/>
                  <a:pt x="5429280" y="3506691"/>
                </a:cubicBezTo>
                <a:cubicBezTo>
                  <a:pt x="5576523" y="2846001"/>
                  <a:pt x="5457839" y="2167540"/>
                  <a:pt x="5094809" y="1595703"/>
                </a:cubicBezTo>
                <a:cubicBezTo>
                  <a:pt x="4731778" y="1024501"/>
                  <a:pt x="4168193" y="628467"/>
                  <a:pt x="3507501" y="481224"/>
                </a:cubicBezTo>
                <a:cubicBezTo>
                  <a:pt x="3337013" y="443223"/>
                  <a:pt x="3166624" y="423439"/>
                  <a:pt x="2998380" y="420576"/>
                </a:cubicBezTo>
                <a:close/>
                <a:moveTo>
                  <a:pt x="2998888" y="413954"/>
                </a:moveTo>
                <a:cubicBezTo>
                  <a:pt x="3167586" y="416845"/>
                  <a:pt x="3338441" y="436718"/>
                  <a:pt x="3509405" y="474878"/>
                </a:cubicBezTo>
                <a:cubicBezTo>
                  <a:pt x="4172000" y="622755"/>
                  <a:pt x="4736855" y="1020058"/>
                  <a:pt x="5101155" y="1592529"/>
                </a:cubicBezTo>
                <a:cubicBezTo>
                  <a:pt x="5465455" y="2165635"/>
                  <a:pt x="5584138" y="2846001"/>
                  <a:pt x="5436259" y="3508595"/>
                </a:cubicBezTo>
                <a:cubicBezTo>
                  <a:pt x="5288383" y="4171189"/>
                  <a:pt x="4891715" y="4736680"/>
                  <a:pt x="4318608" y="5100981"/>
                </a:cubicBezTo>
                <a:cubicBezTo>
                  <a:pt x="3745502" y="5465279"/>
                  <a:pt x="3065138" y="5583963"/>
                  <a:pt x="2402542" y="5436084"/>
                </a:cubicBezTo>
                <a:cubicBezTo>
                  <a:pt x="1739948" y="5288207"/>
                  <a:pt x="1174458" y="4891538"/>
                  <a:pt x="810792" y="4318433"/>
                </a:cubicBezTo>
                <a:cubicBezTo>
                  <a:pt x="446492" y="3745327"/>
                  <a:pt x="327810" y="3064961"/>
                  <a:pt x="475687" y="2402367"/>
                </a:cubicBezTo>
                <a:cubicBezTo>
                  <a:pt x="742804" y="1205620"/>
                  <a:pt x="1818003" y="393719"/>
                  <a:pt x="2998888" y="413954"/>
                </a:cubicBezTo>
                <a:close/>
                <a:moveTo>
                  <a:pt x="3000528" y="322521"/>
                </a:moveTo>
                <a:cubicBezTo>
                  <a:pt x="1776551" y="301990"/>
                  <a:pt x="662756" y="1142629"/>
                  <a:pt x="386199" y="2382693"/>
                </a:cubicBezTo>
                <a:cubicBezTo>
                  <a:pt x="232608" y="3068770"/>
                  <a:pt x="356370" y="3773888"/>
                  <a:pt x="733362" y="4367303"/>
                </a:cubicBezTo>
                <a:cubicBezTo>
                  <a:pt x="1110356" y="4960719"/>
                  <a:pt x="1696155" y="5371985"/>
                  <a:pt x="2382869" y="5525574"/>
                </a:cubicBezTo>
                <a:cubicBezTo>
                  <a:pt x="3069579" y="5678531"/>
                  <a:pt x="3774062" y="5555404"/>
                  <a:pt x="4368113" y="5178411"/>
                </a:cubicBezTo>
                <a:cubicBezTo>
                  <a:pt x="4961529" y="4801417"/>
                  <a:pt x="5372792" y="4215618"/>
                  <a:pt x="5526384" y="3528906"/>
                </a:cubicBezTo>
                <a:cubicBezTo>
                  <a:pt x="5679339" y="2842193"/>
                  <a:pt x="5556213" y="2137711"/>
                  <a:pt x="5179219" y="1543661"/>
                </a:cubicBezTo>
                <a:cubicBezTo>
                  <a:pt x="4802227" y="950246"/>
                  <a:pt x="4216426" y="538979"/>
                  <a:pt x="3529715" y="385390"/>
                </a:cubicBezTo>
                <a:cubicBezTo>
                  <a:pt x="3352484" y="345961"/>
                  <a:pt x="3175381" y="325454"/>
                  <a:pt x="3000528" y="322521"/>
                </a:cubicBezTo>
                <a:close/>
                <a:moveTo>
                  <a:pt x="3000412" y="298369"/>
                </a:moveTo>
                <a:cubicBezTo>
                  <a:pt x="3176789" y="301356"/>
                  <a:pt x="3355418" y="322082"/>
                  <a:pt x="3534157" y="361907"/>
                </a:cubicBezTo>
                <a:cubicBezTo>
                  <a:pt x="4226582" y="516767"/>
                  <a:pt x="4818093" y="931840"/>
                  <a:pt x="5198259" y="1530967"/>
                </a:cubicBezTo>
                <a:cubicBezTo>
                  <a:pt x="5579061" y="2130095"/>
                  <a:pt x="5703456" y="2841558"/>
                  <a:pt x="5548597" y="3533983"/>
                </a:cubicBezTo>
                <a:cubicBezTo>
                  <a:pt x="5393737" y="4226407"/>
                  <a:pt x="4979299" y="4817918"/>
                  <a:pt x="4380171" y="5198086"/>
                </a:cubicBezTo>
                <a:cubicBezTo>
                  <a:pt x="3781044" y="5578887"/>
                  <a:pt x="3069579" y="5703281"/>
                  <a:pt x="2377155" y="5548423"/>
                </a:cubicBezTo>
                <a:cubicBezTo>
                  <a:pt x="1684732" y="5394198"/>
                  <a:pt x="1093854" y="4979125"/>
                  <a:pt x="713053" y="4379996"/>
                </a:cubicBezTo>
                <a:cubicBezTo>
                  <a:pt x="332252" y="3780870"/>
                  <a:pt x="207856" y="3069405"/>
                  <a:pt x="362716" y="2376981"/>
                </a:cubicBezTo>
                <a:cubicBezTo>
                  <a:pt x="641494" y="1125810"/>
                  <a:pt x="1765771" y="277466"/>
                  <a:pt x="3000412" y="298369"/>
                </a:cubicBezTo>
                <a:close/>
                <a:moveTo>
                  <a:pt x="3005622" y="8954"/>
                </a:moveTo>
                <a:cubicBezTo>
                  <a:pt x="1636268" y="-14371"/>
                  <a:pt x="389609" y="926367"/>
                  <a:pt x="80288" y="2314151"/>
                </a:cubicBezTo>
                <a:cubicBezTo>
                  <a:pt x="-91706" y="3082100"/>
                  <a:pt x="46651" y="3871628"/>
                  <a:pt x="468705" y="4535493"/>
                </a:cubicBezTo>
                <a:cubicBezTo>
                  <a:pt x="890760" y="5199990"/>
                  <a:pt x="1546373" y="5660126"/>
                  <a:pt x="2314323" y="5831486"/>
                </a:cubicBezTo>
                <a:cubicBezTo>
                  <a:pt x="3082273" y="6002847"/>
                  <a:pt x="3871801" y="5864489"/>
                  <a:pt x="4535665" y="5442434"/>
                </a:cubicBezTo>
                <a:cubicBezTo>
                  <a:pt x="5200163" y="5020379"/>
                  <a:pt x="5660299" y="4364767"/>
                  <a:pt x="5831659" y="3596817"/>
                </a:cubicBezTo>
                <a:cubicBezTo>
                  <a:pt x="6003019" y="2828867"/>
                  <a:pt x="5864661" y="2039340"/>
                  <a:pt x="5442607" y="1374840"/>
                </a:cubicBezTo>
                <a:cubicBezTo>
                  <a:pt x="5021186" y="710977"/>
                  <a:pt x="4365573" y="250842"/>
                  <a:pt x="3597624" y="79481"/>
                </a:cubicBezTo>
                <a:cubicBezTo>
                  <a:pt x="3399369" y="35292"/>
                  <a:pt x="3201243" y="12286"/>
                  <a:pt x="3005622" y="8954"/>
                </a:cubicBezTo>
                <a:close/>
                <a:moveTo>
                  <a:pt x="3005866" y="429"/>
                </a:moveTo>
                <a:cubicBezTo>
                  <a:pt x="3202037" y="3787"/>
                  <a:pt x="3400718" y="26883"/>
                  <a:pt x="3599528" y="71230"/>
                </a:cubicBezTo>
                <a:cubicBezTo>
                  <a:pt x="4369383" y="243227"/>
                  <a:pt x="5026898" y="704630"/>
                  <a:pt x="5450223" y="1371032"/>
                </a:cubicBezTo>
                <a:cubicBezTo>
                  <a:pt x="5873548" y="2037435"/>
                  <a:pt x="6011905" y="2828233"/>
                  <a:pt x="5839910" y="3598720"/>
                </a:cubicBezTo>
                <a:cubicBezTo>
                  <a:pt x="5667914" y="4369210"/>
                  <a:pt x="5206509" y="5026727"/>
                  <a:pt x="4540107" y="5450051"/>
                </a:cubicBezTo>
                <a:cubicBezTo>
                  <a:pt x="3873704" y="5873375"/>
                  <a:pt x="3082907" y="6011732"/>
                  <a:pt x="2312418" y="5839737"/>
                </a:cubicBezTo>
                <a:cubicBezTo>
                  <a:pt x="1541931" y="5667743"/>
                  <a:pt x="884414" y="5206338"/>
                  <a:pt x="461724" y="4539936"/>
                </a:cubicBezTo>
                <a:cubicBezTo>
                  <a:pt x="38400" y="3873533"/>
                  <a:pt x="-99957" y="3082734"/>
                  <a:pt x="72037" y="2312247"/>
                </a:cubicBezTo>
                <a:cubicBezTo>
                  <a:pt x="382470" y="920576"/>
                  <a:pt x="1632669" y="-23078"/>
                  <a:pt x="3005866" y="429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>
            <a:off x="3543991" y="4021012"/>
            <a:ext cx="5910037" cy="5908531"/>
          </a:xfrm>
          <a:custGeom>
            <a:avLst/>
            <a:gdLst>
              <a:gd name="connsiteX0" fmla="*/ 5003730 w 5910037"/>
              <a:gd name="connsiteY0" fmla="*/ 2875686 h 5908531"/>
              <a:gd name="connsiteX1" fmla="*/ 5000894 w 5910037"/>
              <a:gd name="connsiteY1" fmla="*/ 3088329 h 5908531"/>
              <a:gd name="connsiteX2" fmla="*/ 4983908 w 5910037"/>
              <a:gd name="connsiteY2" fmla="*/ 3232450 h 5908531"/>
              <a:gd name="connsiteX3" fmla="*/ 5225864 w 5910037"/>
              <a:gd name="connsiteY3" fmla="*/ 3291395 h 5908531"/>
              <a:gd name="connsiteX4" fmla="*/ 4577867 w 5910037"/>
              <a:gd name="connsiteY4" fmla="*/ 4577868 h 5908531"/>
              <a:gd name="connsiteX5" fmla="*/ 2228323 w 5910037"/>
              <a:gd name="connsiteY5" fmla="*/ 5132569 h 5908531"/>
              <a:gd name="connsiteX6" fmla="*/ 2277619 w 5910037"/>
              <a:gd name="connsiteY6" fmla="*/ 4888462 h 5908531"/>
              <a:gd name="connsiteX7" fmla="*/ 2170012 w 5910037"/>
              <a:gd name="connsiteY7" fmla="*/ 4849984 h 5908531"/>
              <a:gd name="connsiteX8" fmla="*/ 1505434 w 5910037"/>
              <a:gd name="connsiteY8" fmla="*/ 4404604 h 5908531"/>
              <a:gd name="connsiteX9" fmla="*/ 1043395 w 5910037"/>
              <a:gd name="connsiteY9" fmla="*/ 3696312 h 5908531"/>
              <a:gd name="connsiteX10" fmla="*/ 1202698 w 5910037"/>
              <a:gd name="connsiteY10" fmla="*/ 3634750 h 5908531"/>
              <a:gd name="connsiteX11" fmla="*/ 1626656 w 5910037"/>
              <a:gd name="connsiteY11" fmla="*/ 4284018 h 5908531"/>
              <a:gd name="connsiteX12" fmla="*/ 2955653 w 5910037"/>
              <a:gd name="connsiteY12" fmla="*/ 4834274 h 5908531"/>
              <a:gd name="connsiteX13" fmla="*/ 4284650 w 5910037"/>
              <a:gd name="connsiteY13" fmla="*/ 4284018 h 5908531"/>
              <a:gd name="connsiteX14" fmla="*/ 4833639 w 5910037"/>
              <a:gd name="connsiteY14" fmla="*/ 2882032 h 5908531"/>
              <a:gd name="connsiteX15" fmla="*/ 2955020 w 5910037"/>
              <a:gd name="connsiteY15" fmla="*/ 1377232 h 5908531"/>
              <a:gd name="connsiteX16" fmla="*/ 1839905 w 5910037"/>
              <a:gd name="connsiteY16" fmla="*/ 1839271 h 5908531"/>
              <a:gd name="connsiteX17" fmla="*/ 1377866 w 5910037"/>
              <a:gd name="connsiteY17" fmla="*/ 2954386 h 5908531"/>
              <a:gd name="connsiteX18" fmla="*/ 1839905 w 5910037"/>
              <a:gd name="connsiteY18" fmla="*/ 4069499 h 5908531"/>
              <a:gd name="connsiteX19" fmla="*/ 4070133 w 5910037"/>
              <a:gd name="connsiteY19" fmla="*/ 4069499 h 5908531"/>
              <a:gd name="connsiteX20" fmla="*/ 4532172 w 5910037"/>
              <a:gd name="connsiteY20" fmla="*/ 2954386 h 5908531"/>
              <a:gd name="connsiteX21" fmla="*/ 4070133 w 5910037"/>
              <a:gd name="connsiteY21" fmla="*/ 1839271 h 5908531"/>
              <a:gd name="connsiteX22" fmla="*/ 2955020 w 5910037"/>
              <a:gd name="connsiteY22" fmla="*/ 1377232 h 5908531"/>
              <a:gd name="connsiteX23" fmla="*/ 2955020 w 5910037"/>
              <a:gd name="connsiteY23" fmla="*/ 1264261 h 5908531"/>
              <a:gd name="connsiteX24" fmla="*/ 4150735 w 5910037"/>
              <a:gd name="connsiteY24" fmla="*/ 1759303 h 5908531"/>
              <a:gd name="connsiteX25" fmla="*/ 4645777 w 5910037"/>
              <a:gd name="connsiteY25" fmla="*/ 2955020 h 5908531"/>
              <a:gd name="connsiteX26" fmla="*/ 4150735 w 5910037"/>
              <a:gd name="connsiteY26" fmla="*/ 4150736 h 5908531"/>
              <a:gd name="connsiteX27" fmla="*/ 1759303 w 5910037"/>
              <a:gd name="connsiteY27" fmla="*/ 4150736 h 5908531"/>
              <a:gd name="connsiteX28" fmla="*/ 1264261 w 5910037"/>
              <a:gd name="connsiteY28" fmla="*/ 2955020 h 5908531"/>
              <a:gd name="connsiteX29" fmla="*/ 1759303 w 5910037"/>
              <a:gd name="connsiteY29" fmla="*/ 1759303 h 5908531"/>
              <a:gd name="connsiteX30" fmla="*/ 2955020 w 5910037"/>
              <a:gd name="connsiteY30" fmla="*/ 1264261 h 5908531"/>
              <a:gd name="connsiteX31" fmla="*/ 3004233 w 5910037"/>
              <a:gd name="connsiteY31" fmla="*/ 659711 h 5908531"/>
              <a:gd name="connsiteX32" fmla="*/ 3262198 w 5910037"/>
              <a:gd name="connsiteY32" fmla="*/ 679731 h 5908531"/>
              <a:gd name="connsiteX33" fmla="*/ 3201106 w 5910037"/>
              <a:gd name="connsiteY33" fmla="*/ 922668 h 5908531"/>
              <a:gd name="connsiteX34" fmla="*/ 3346552 w 5910037"/>
              <a:gd name="connsiteY34" fmla="*/ 943604 h 5908531"/>
              <a:gd name="connsiteX35" fmla="*/ 4404602 w 5910037"/>
              <a:gd name="connsiteY35" fmla="*/ 1505436 h 5908531"/>
              <a:gd name="connsiteX36" fmla="*/ 4284016 w 5910037"/>
              <a:gd name="connsiteY36" fmla="*/ 1626024 h 5908531"/>
              <a:gd name="connsiteX37" fmla="*/ 1626022 w 5910037"/>
              <a:gd name="connsiteY37" fmla="*/ 1626024 h 5908531"/>
              <a:gd name="connsiteX38" fmla="*/ 1077669 w 5910037"/>
              <a:gd name="connsiteY38" fmla="*/ 3035622 h 5908531"/>
              <a:gd name="connsiteX39" fmla="*/ 907578 w 5910037"/>
              <a:gd name="connsiteY39" fmla="*/ 3042605 h 5908531"/>
              <a:gd name="connsiteX40" fmla="*/ 905038 w 5910037"/>
              <a:gd name="connsiteY40" fmla="*/ 2955655 h 5908531"/>
              <a:gd name="connsiteX41" fmla="*/ 944765 w 5910037"/>
              <a:gd name="connsiteY41" fmla="*/ 2554395 h 5908531"/>
              <a:gd name="connsiteX42" fmla="*/ 965883 w 5910037"/>
              <a:gd name="connsiteY42" fmla="*/ 2470263 h 5908531"/>
              <a:gd name="connsiteX43" fmla="*/ 729869 w 5910037"/>
              <a:gd name="connsiteY43" fmla="*/ 2390800 h 5908531"/>
              <a:gd name="connsiteX44" fmla="*/ 1332170 w 5910037"/>
              <a:gd name="connsiteY44" fmla="*/ 1331537 h 5908531"/>
              <a:gd name="connsiteX45" fmla="*/ 3004233 w 5910037"/>
              <a:gd name="connsiteY45" fmla="*/ 659711 h 5908531"/>
              <a:gd name="connsiteX46" fmla="*/ 2954385 w 5910037"/>
              <a:gd name="connsiteY46" fmla="*/ 420151 h 5908531"/>
              <a:gd name="connsiteX47" fmla="*/ 1162080 w 5910037"/>
              <a:gd name="connsiteY47" fmla="*/ 1162714 h 5908531"/>
              <a:gd name="connsiteX48" fmla="*/ 419516 w 5910037"/>
              <a:gd name="connsiteY48" fmla="*/ 2955019 h 5908531"/>
              <a:gd name="connsiteX49" fmla="*/ 1162080 w 5910037"/>
              <a:gd name="connsiteY49" fmla="*/ 4747325 h 5908531"/>
              <a:gd name="connsiteX50" fmla="*/ 4746691 w 5910037"/>
              <a:gd name="connsiteY50" fmla="*/ 4747325 h 5908531"/>
              <a:gd name="connsiteX51" fmla="*/ 5489255 w 5910037"/>
              <a:gd name="connsiteY51" fmla="*/ 2955019 h 5908531"/>
              <a:gd name="connsiteX52" fmla="*/ 4746691 w 5910037"/>
              <a:gd name="connsiteY52" fmla="*/ 1162714 h 5908531"/>
              <a:gd name="connsiteX53" fmla="*/ 2954385 w 5910037"/>
              <a:gd name="connsiteY53" fmla="*/ 420151 h 5908531"/>
              <a:gd name="connsiteX54" fmla="*/ 2955019 w 5910037"/>
              <a:gd name="connsiteY54" fmla="*/ 413170 h 5908531"/>
              <a:gd name="connsiteX55" fmla="*/ 4752403 w 5910037"/>
              <a:gd name="connsiteY55" fmla="*/ 1157637 h 5908531"/>
              <a:gd name="connsiteX56" fmla="*/ 5496869 w 5910037"/>
              <a:gd name="connsiteY56" fmla="*/ 2955019 h 5908531"/>
              <a:gd name="connsiteX57" fmla="*/ 4752403 w 5910037"/>
              <a:gd name="connsiteY57" fmla="*/ 4752402 h 5908531"/>
              <a:gd name="connsiteX58" fmla="*/ 1157637 w 5910037"/>
              <a:gd name="connsiteY58" fmla="*/ 4752402 h 5908531"/>
              <a:gd name="connsiteX59" fmla="*/ 413170 w 5910037"/>
              <a:gd name="connsiteY59" fmla="*/ 2955019 h 5908531"/>
              <a:gd name="connsiteX60" fmla="*/ 1157637 w 5910037"/>
              <a:gd name="connsiteY60" fmla="*/ 1157637 h 5908531"/>
              <a:gd name="connsiteX61" fmla="*/ 2955019 w 5910037"/>
              <a:gd name="connsiteY61" fmla="*/ 413170 h 5908531"/>
              <a:gd name="connsiteX62" fmla="*/ 2954384 w 5910037"/>
              <a:gd name="connsiteY62" fmla="*/ 321777 h 5908531"/>
              <a:gd name="connsiteX63" fmla="*/ 1092265 w 5910037"/>
              <a:gd name="connsiteY63" fmla="*/ 1092899 h 5908531"/>
              <a:gd name="connsiteX64" fmla="*/ 321143 w 5910037"/>
              <a:gd name="connsiteY64" fmla="*/ 2955019 h 5908531"/>
              <a:gd name="connsiteX65" fmla="*/ 1092265 w 5910037"/>
              <a:gd name="connsiteY65" fmla="*/ 4817138 h 5908531"/>
              <a:gd name="connsiteX66" fmla="*/ 4815868 w 5910037"/>
              <a:gd name="connsiteY66" fmla="*/ 4817138 h 5908531"/>
              <a:gd name="connsiteX67" fmla="*/ 5587626 w 5910037"/>
              <a:gd name="connsiteY67" fmla="*/ 2955019 h 5908531"/>
              <a:gd name="connsiteX68" fmla="*/ 4816504 w 5910037"/>
              <a:gd name="connsiteY68" fmla="*/ 1092899 h 5908531"/>
              <a:gd name="connsiteX69" fmla="*/ 2954384 w 5910037"/>
              <a:gd name="connsiteY69" fmla="*/ 321777 h 5908531"/>
              <a:gd name="connsiteX70" fmla="*/ 2955019 w 5910037"/>
              <a:gd name="connsiteY70" fmla="*/ 298294 h 5908531"/>
              <a:gd name="connsiteX71" fmla="*/ 4833639 w 5910037"/>
              <a:gd name="connsiteY71" fmla="*/ 1076399 h 5908531"/>
              <a:gd name="connsiteX72" fmla="*/ 5611743 w 5910037"/>
              <a:gd name="connsiteY72" fmla="*/ 2955019 h 5908531"/>
              <a:gd name="connsiteX73" fmla="*/ 4833639 w 5910037"/>
              <a:gd name="connsiteY73" fmla="*/ 4833639 h 5908531"/>
              <a:gd name="connsiteX74" fmla="*/ 1076399 w 5910037"/>
              <a:gd name="connsiteY74" fmla="*/ 4833639 h 5908531"/>
              <a:gd name="connsiteX75" fmla="*/ 298294 w 5910037"/>
              <a:gd name="connsiteY75" fmla="*/ 2955019 h 5908531"/>
              <a:gd name="connsiteX76" fmla="*/ 1076399 w 5910037"/>
              <a:gd name="connsiteY76" fmla="*/ 1076399 h 5908531"/>
              <a:gd name="connsiteX77" fmla="*/ 2955019 w 5910037"/>
              <a:gd name="connsiteY77" fmla="*/ 298294 h 5908531"/>
              <a:gd name="connsiteX78" fmla="*/ 2955019 w 5910037"/>
              <a:gd name="connsiteY78" fmla="*/ 8251 h 5908531"/>
              <a:gd name="connsiteX79" fmla="*/ 871401 w 5910037"/>
              <a:gd name="connsiteY79" fmla="*/ 871401 h 5908531"/>
              <a:gd name="connsiteX80" fmla="*/ 8251 w 5910037"/>
              <a:gd name="connsiteY80" fmla="*/ 2955020 h 5908531"/>
              <a:gd name="connsiteX81" fmla="*/ 871401 w 5910037"/>
              <a:gd name="connsiteY81" fmla="*/ 5038636 h 5908531"/>
              <a:gd name="connsiteX82" fmla="*/ 5038638 w 5910037"/>
              <a:gd name="connsiteY82" fmla="*/ 5038636 h 5908531"/>
              <a:gd name="connsiteX83" fmla="*/ 5901787 w 5910037"/>
              <a:gd name="connsiteY83" fmla="*/ 2955020 h 5908531"/>
              <a:gd name="connsiteX84" fmla="*/ 5038638 w 5910037"/>
              <a:gd name="connsiteY84" fmla="*/ 871401 h 5908531"/>
              <a:gd name="connsiteX85" fmla="*/ 2955019 w 5910037"/>
              <a:gd name="connsiteY85" fmla="*/ 8251 h 5908531"/>
              <a:gd name="connsiteX86" fmla="*/ 2955019 w 5910037"/>
              <a:gd name="connsiteY86" fmla="*/ 0 h 5908531"/>
              <a:gd name="connsiteX87" fmla="*/ 5044349 w 5910037"/>
              <a:gd name="connsiteY87" fmla="*/ 865689 h 5908531"/>
              <a:gd name="connsiteX88" fmla="*/ 5910037 w 5910037"/>
              <a:gd name="connsiteY88" fmla="*/ 2955020 h 5908531"/>
              <a:gd name="connsiteX89" fmla="*/ 5044349 w 5910037"/>
              <a:gd name="connsiteY89" fmla="*/ 5044350 h 5908531"/>
              <a:gd name="connsiteX90" fmla="*/ 865054 w 5910037"/>
              <a:gd name="connsiteY90" fmla="*/ 5044350 h 5908531"/>
              <a:gd name="connsiteX91" fmla="*/ 0 w 5910037"/>
              <a:gd name="connsiteY91" fmla="*/ 2955020 h 5908531"/>
              <a:gd name="connsiteX92" fmla="*/ 865689 w 5910037"/>
              <a:gd name="connsiteY92" fmla="*/ 865689 h 5908531"/>
              <a:gd name="connsiteX93" fmla="*/ 2955019 w 5910037"/>
              <a:gd name="connsiteY93" fmla="*/ 0 h 5908531"/>
            </a:gdLst>
            <a:ahLst/>
            <a:cxnLst/>
            <a:rect l="l" t="t" r="r" b="b"/>
            <a:pathLst>
              <a:path w="5910037" h="5908531">
                <a:moveTo>
                  <a:pt x="5003730" y="2875686"/>
                </a:moveTo>
                <a:cubicBezTo>
                  <a:pt x="5006507" y="2946849"/>
                  <a:pt x="5005525" y="3017822"/>
                  <a:pt x="5000894" y="3088329"/>
                </a:cubicBezTo>
                <a:lnTo>
                  <a:pt x="4983908" y="3232450"/>
                </a:lnTo>
                <a:lnTo>
                  <a:pt x="5225864" y="3291395"/>
                </a:lnTo>
                <a:cubicBezTo>
                  <a:pt x="5156051" y="3761684"/>
                  <a:pt x="4940263" y="4215473"/>
                  <a:pt x="4577867" y="4577868"/>
                </a:cubicBezTo>
                <a:cubicBezTo>
                  <a:pt x="3942563" y="5213172"/>
                  <a:pt x="3026736" y="5398496"/>
                  <a:pt x="2228323" y="5132569"/>
                </a:cubicBezTo>
                <a:lnTo>
                  <a:pt x="2277619" y="4888462"/>
                </a:lnTo>
                <a:lnTo>
                  <a:pt x="2170012" y="4849984"/>
                </a:lnTo>
                <a:cubicBezTo>
                  <a:pt x="1924474" y="4748277"/>
                  <a:pt x="1699008" y="4598178"/>
                  <a:pt x="1505434" y="4404604"/>
                </a:cubicBezTo>
                <a:cubicBezTo>
                  <a:pt x="1301705" y="4200875"/>
                  <a:pt x="1146211" y="3962239"/>
                  <a:pt x="1043395" y="3696312"/>
                </a:cubicBezTo>
                <a:lnTo>
                  <a:pt x="1202698" y="3634750"/>
                </a:lnTo>
                <a:cubicBezTo>
                  <a:pt x="1297263" y="3878463"/>
                  <a:pt x="1439428" y="4097424"/>
                  <a:pt x="1626656" y="4284018"/>
                </a:cubicBezTo>
                <a:cubicBezTo>
                  <a:pt x="1981436" y="4638796"/>
                  <a:pt x="2453630" y="4834274"/>
                  <a:pt x="2955653" y="4834274"/>
                </a:cubicBezTo>
                <a:cubicBezTo>
                  <a:pt x="3457676" y="4834274"/>
                  <a:pt x="3929869" y="4638796"/>
                  <a:pt x="4284650" y="4284018"/>
                </a:cubicBezTo>
                <a:cubicBezTo>
                  <a:pt x="4654027" y="3915273"/>
                  <a:pt x="4853947" y="3403730"/>
                  <a:pt x="4833639" y="2882032"/>
                </a:cubicBezTo>
                <a:close/>
                <a:moveTo>
                  <a:pt x="2955020" y="1377232"/>
                </a:moveTo>
                <a:cubicBezTo>
                  <a:pt x="2533599" y="1377232"/>
                  <a:pt x="2137566" y="1540977"/>
                  <a:pt x="1839905" y="1839271"/>
                </a:cubicBezTo>
                <a:cubicBezTo>
                  <a:pt x="1542246" y="2136931"/>
                  <a:pt x="1377866" y="2532965"/>
                  <a:pt x="1377866" y="2954386"/>
                </a:cubicBezTo>
                <a:cubicBezTo>
                  <a:pt x="1377866" y="3375805"/>
                  <a:pt x="1542246" y="3771838"/>
                  <a:pt x="1839905" y="4069499"/>
                </a:cubicBezTo>
                <a:cubicBezTo>
                  <a:pt x="2454901" y="4684492"/>
                  <a:pt x="3455139" y="4684492"/>
                  <a:pt x="4070133" y="4069499"/>
                </a:cubicBezTo>
                <a:cubicBezTo>
                  <a:pt x="4367792" y="3771838"/>
                  <a:pt x="4532172" y="3375805"/>
                  <a:pt x="4532172" y="2954386"/>
                </a:cubicBezTo>
                <a:cubicBezTo>
                  <a:pt x="4532172" y="2532965"/>
                  <a:pt x="4368427" y="2136931"/>
                  <a:pt x="4070133" y="1839271"/>
                </a:cubicBezTo>
                <a:cubicBezTo>
                  <a:pt x="3772473" y="1541612"/>
                  <a:pt x="3376439" y="1377232"/>
                  <a:pt x="2955020" y="1377232"/>
                </a:cubicBezTo>
                <a:close/>
                <a:moveTo>
                  <a:pt x="2955020" y="1264261"/>
                </a:moveTo>
                <a:cubicBezTo>
                  <a:pt x="3406268" y="1264261"/>
                  <a:pt x="3831497" y="1440064"/>
                  <a:pt x="4150735" y="1759303"/>
                </a:cubicBezTo>
                <a:cubicBezTo>
                  <a:pt x="4469974" y="2078543"/>
                  <a:pt x="4645777" y="2503134"/>
                  <a:pt x="4645777" y="2955020"/>
                </a:cubicBezTo>
                <a:cubicBezTo>
                  <a:pt x="4645777" y="3406903"/>
                  <a:pt x="4469974" y="3831498"/>
                  <a:pt x="4150735" y="4150736"/>
                </a:cubicBezTo>
                <a:cubicBezTo>
                  <a:pt x="3491315" y="4810157"/>
                  <a:pt x="2418724" y="4810157"/>
                  <a:pt x="1759303" y="4150736"/>
                </a:cubicBezTo>
                <a:cubicBezTo>
                  <a:pt x="1440064" y="3830863"/>
                  <a:pt x="1264261" y="3406269"/>
                  <a:pt x="1264261" y="2955020"/>
                </a:cubicBezTo>
                <a:cubicBezTo>
                  <a:pt x="1264261" y="2503134"/>
                  <a:pt x="1440064" y="2078543"/>
                  <a:pt x="1759303" y="1759303"/>
                </a:cubicBezTo>
                <a:cubicBezTo>
                  <a:pt x="2078542" y="1440064"/>
                  <a:pt x="2503135" y="1264261"/>
                  <a:pt x="2955020" y="1264261"/>
                </a:cubicBezTo>
                <a:close/>
                <a:moveTo>
                  <a:pt x="3004233" y="659711"/>
                </a:moveTo>
                <a:cubicBezTo>
                  <a:pt x="3090461" y="661554"/>
                  <a:pt x="3176597" y="668228"/>
                  <a:pt x="3262198" y="679731"/>
                </a:cubicBezTo>
                <a:lnTo>
                  <a:pt x="3201106" y="922668"/>
                </a:lnTo>
                <a:lnTo>
                  <a:pt x="3346552" y="943604"/>
                </a:lnTo>
                <a:cubicBezTo>
                  <a:pt x="3734422" y="1018515"/>
                  <a:pt x="4104721" y="1205793"/>
                  <a:pt x="4404602" y="1505436"/>
                </a:cubicBezTo>
                <a:lnTo>
                  <a:pt x="4284016" y="1626024"/>
                </a:lnTo>
                <a:cubicBezTo>
                  <a:pt x="3550973" y="892980"/>
                  <a:pt x="2359065" y="892980"/>
                  <a:pt x="1626022" y="1626024"/>
                </a:cubicBezTo>
                <a:cubicBezTo>
                  <a:pt x="1254741" y="1997304"/>
                  <a:pt x="1054820" y="2510116"/>
                  <a:pt x="1077669" y="3035622"/>
                </a:cubicBezTo>
                <a:lnTo>
                  <a:pt x="907578" y="3042605"/>
                </a:lnTo>
                <a:cubicBezTo>
                  <a:pt x="905673" y="3013410"/>
                  <a:pt x="905038" y="2984215"/>
                  <a:pt x="905038" y="2955655"/>
                </a:cubicBezTo>
                <a:cubicBezTo>
                  <a:pt x="905038" y="2820153"/>
                  <a:pt x="918525" y="2685762"/>
                  <a:pt x="944765" y="2554395"/>
                </a:cubicBezTo>
                <a:lnTo>
                  <a:pt x="965883" y="2470263"/>
                </a:lnTo>
                <a:lnTo>
                  <a:pt x="729869" y="2390800"/>
                </a:lnTo>
                <a:cubicBezTo>
                  <a:pt x="827608" y="2003016"/>
                  <a:pt x="1028163" y="1635542"/>
                  <a:pt x="1332170" y="1331537"/>
                </a:cubicBezTo>
                <a:cubicBezTo>
                  <a:pt x="1792543" y="870607"/>
                  <a:pt x="2400636" y="646808"/>
                  <a:pt x="3004233" y="659711"/>
                </a:cubicBezTo>
                <a:close/>
                <a:moveTo>
                  <a:pt x="2954385" y="420151"/>
                </a:moveTo>
                <a:cubicBezTo>
                  <a:pt x="2277193" y="420151"/>
                  <a:pt x="1640620" y="683538"/>
                  <a:pt x="1162080" y="1162714"/>
                </a:cubicBezTo>
                <a:cubicBezTo>
                  <a:pt x="683538" y="1641254"/>
                  <a:pt x="419516" y="2277827"/>
                  <a:pt x="419516" y="2955019"/>
                </a:cubicBezTo>
                <a:cubicBezTo>
                  <a:pt x="419516" y="3632210"/>
                  <a:pt x="682904" y="4268785"/>
                  <a:pt x="1162080" y="4747325"/>
                </a:cubicBezTo>
                <a:cubicBezTo>
                  <a:pt x="2150259" y="5735504"/>
                  <a:pt x="3758511" y="5735504"/>
                  <a:pt x="4746691" y="4747325"/>
                </a:cubicBezTo>
                <a:cubicBezTo>
                  <a:pt x="5225865" y="4268149"/>
                  <a:pt x="5489255" y="3631576"/>
                  <a:pt x="5489255" y="2955019"/>
                </a:cubicBezTo>
                <a:cubicBezTo>
                  <a:pt x="5489255" y="2277827"/>
                  <a:pt x="5225865" y="1641889"/>
                  <a:pt x="4746691" y="1162714"/>
                </a:cubicBezTo>
                <a:cubicBezTo>
                  <a:pt x="4268150" y="684174"/>
                  <a:pt x="3631576" y="420151"/>
                  <a:pt x="2954385" y="420151"/>
                </a:cubicBezTo>
                <a:close/>
                <a:moveTo>
                  <a:pt x="2955019" y="413170"/>
                </a:moveTo>
                <a:cubicBezTo>
                  <a:pt x="3634116" y="413170"/>
                  <a:pt x="4271958" y="677827"/>
                  <a:pt x="4752403" y="1157637"/>
                </a:cubicBezTo>
                <a:cubicBezTo>
                  <a:pt x="5232213" y="1637446"/>
                  <a:pt x="5496869" y="2275924"/>
                  <a:pt x="5496869" y="2955019"/>
                </a:cubicBezTo>
                <a:cubicBezTo>
                  <a:pt x="5496869" y="3634115"/>
                  <a:pt x="5232213" y="4271957"/>
                  <a:pt x="4752403" y="4752402"/>
                </a:cubicBezTo>
                <a:cubicBezTo>
                  <a:pt x="3761684" y="5743120"/>
                  <a:pt x="2148990" y="5743756"/>
                  <a:pt x="1157637" y="4752402"/>
                </a:cubicBezTo>
                <a:cubicBezTo>
                  <a:pt x="677827" y="4271957"/>
                  <a:pt x="413170" y="3634115"/>
                  <a:pt x="413170" y="2955019"/>
                </a:cubicBezTo>
                <a:cubicBezTo>
                  <a:pt x="413170" y="2275924"/>
                  <a:pt x="677827" y="1638082"/>
                  <a:pt x="1157637" y="1157637"/>
                </a:cubicBezTo>
                <a:cubicBezTo>
                  <a:pt x="1637447" y="677827"/>
                  <a:pt x="2275924" y="413170"/>
                  <a:pt x="2955019" y="413170"/>
                </a:cubicBezTo>
                <a:close/>
                <a:moveTo>
                  <a:pt x="2954384" y="321777"/>
                </a:moveTo>
                <a:cubicBezTo>
                  <a:pt x="2251170" y="321777"/>
                  <a:pt x="1589845" y="595954"/>
                  <a:pt x="1092265" y="1092899"/>
                </a:cubicBezTo>
                <a:cubicBezTo>
                  <a:pt x="594685" y="1590481"/>
                  <a:pt x="321143" y="2251805"/>
                  <a:pt x="321143" y="2955019"/>
                </a:cubicBezTo>
                <a:cubicBezTo>
                  <a:pt x="321143" y="3658231"/>
                  <a:pt x="595319" y="4319558"/>
                  <a:pt x="1092265" y="4817138"/>
                </a:cubicBezTo>
                <a:cubicBezTo>
                  <a:pt x="2119159" y="5843398"/>
                  <a:pt x="3789609" y="5843398"/>
                  <a:pt x="4815868" y="4817138"/>
                </a:cubicBezTo>
                <a:cubicBezTo>
                  <a:pt x="5314084" y="4319558"/>
                  <a:pt x="5587626" y="3658231"/>
                  <a:pt x="5587626" y="2955019"/>
                </a:cubicBezTo>
                <a:cubicBezTo>
                  <a:pt x="5587626" y="2251805"/>
                  <a:pt x="5313449" y="1590481"/>
                  <a:pt x="4816504" y="1092899"/>
                </a:cubicBezTo>
                <a:cubicBezTo>
                  <a:pt x="4318922" y="595319"/>
                  <a:pt x="3658233" y="321777"/>
                  <a:pt x="2954384" y="321777"/>
                </a:cubicBezTo>
                <a:close/>
                <a:moveTo>
                  <a:pt x="2955019" y="298294"/>
                </a:moveTo>
                <a:cubicBezTo>
                  <a:pt x="3664579" y="298294"/>
                  <a:pt x="4331616" y="574376"/>
                  <a:pt x="4833639" y="1076399"/>
                </a:cubicBezTo>
                <a:cubicBezTo>
                  <a:pt x="5335662" y="1578422"/>
                  <a:pt x="5611743" y="2245459"/>
                  <a:pt x="5611743" y="2955019"/>
                </a:cubicBezTo>
                <a:cubicBezTo>
                  <a:pt x="5611743" y="3664579"/>
                  <a:pt x="5335662" y="4331616"/>
                  <a:pt x="4833639" y="4833639"/>
                </a:cubicBezTo>
                <a:cubicBezTo>
                  <a:pt x="3797859" y="5869419"/>
                  <a:pt x="2112179" y="5869419"/>
                  <a:pt x="1076399" y="4833639"/>
                </a:cubicBezTo>
                <a:cubicBezTo>
                  <a:pt x="574376" y="4331616"/>
                  <a:pt x="298294" y="3664579"/>
                  <a:pt x="298294" y="2955019"/>
                </a:cubicBezTo>
                <a:cubicBezTo>
                  <a:pt x="298294" y="2245459"/>
                  <a:pt x="574376" y="1578422"/>
                  <a:pt x="1076399" y="1076399"/>
                </a:cubicBezTo>
                <a:cubicBezTo>
                  <a:pt x="1578422" y="574376"/>
                  <a:pt x="2245459" y="298294"/>
                  <a:pt x="2955019" y="298294"/>
                </a:cubicBezTo>
                <a:close/>
                <a:moveTo>
                  <a:pt x="2955019" y="8251"/>
                </a:moveTo>
                <a:cubicBezTo>
                  <a:pt x="2168030" y="8251"/>
                  <a:pt x="1428005" y="314797"/>
                  <a:pt x="871401" y="871401"/>
                </a:cubicBezTo>
                <a:cubicBezTo>
                  <a:pt x="314796" y="1428006"/>
                  <a:pt x="8251" y="2168030"/>
                  <a:pt x="8251" y="2955020"/>
                </a:cubicBezTo>
                <a:cubicBezTo>
                  <a:pt x="8251" y="3742009"/>
                  <a:pt x="314796" y="4482032"/>
                  <a:pt x="871401" y="5038636"/>
                </a:cubicBezTo>
                <a:cubicBezTo>
                  <a:pt x="2020151" y="6187389"/>
                  <a:pt x="3889887" y="6187389"/>
                  <a:pt x="5038638" y="5038636"/>
                </a:cubicBezTo>
                <a:cubicBezTo>
                  <a:pt x="5595242" y="4482032"/>
                  <a:pt x="5901787" y="3742009"/>
                  <a:pt x="5901787" y="2955020"/>
                </a:cubicBezTo>
                <a:cubicBezTo>
                  <a:pt x="5901787" y="2168030"/>
                  <a:pt x="5595242" y="1428006"/>
                  <a:pt x="5038638" y="871401"/>
                </a:cubicBezTo>
                <a:cubicBezTo>
                  <a:pt x="4482033" y="314797"/>
                  <a:pt x="3742009" y="8251"/>
                  <a:pt x="2955019" y="8251"/>
                </a:cubicBezTo>
                <a:close/>
                <a:moveTo>
                  <a:pt x="2955019" y="0"/>
                </a:moveTo>
                <a:cubicBezTo>
                  <a:pt x="3744548" y="0"/>
                  <a:pt x="4486475" y="307180"/>
                  <a:pt x="5044349" y="865689"/>
                </a:cubicBezTo>
                <a:cubicBezTo>
                  <a:pt x="5602223" y="1423563"/>
                  <a:pt x="5910037" y="2166125"/>
                  <a:pt x="5910037" y="2955020"/>
                </a:cubicBezTo>
                <a:cubicBezTo>
                  <a:pt x="5910037" y="3743912"/>
                  <a:pt x="5602857" y="4486476"/>
                  <a:pt x="5044349" y="5044350"/>
                </a:cubicBezTo>
                <a:cubicBezTo>
                  <a:pt x="3892425" y="6196274"/>
                  <a:pt x="2017614" y="6196909"/>
                  <a:pt x="865054" y="5044350"/>
                </a:cubicBezTo>
                <a:cubicBezTo>
                  <a:pt x="307180" y="4486476"/>
                  <a:pt x="0" y="3744548"/>
                  <a:pt x="0" y="2955020"/>
                </a:cubicBezTo>
                <a:cubicBezTo>
                  <a:pt x="0" y="2165491"/>
                  <a:pt x="307180" y="1423563"/>
                  <a:pt x="865689" y="865689"/>
                </a:cubicBezTo>
                <a:cubicBezTo>
                  <a:pt x="1424198" y="307814"/>
                  <a:pt x="2166125" y="0"/>
                  <a:pt x="2955019" y="0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>
            <a:off x="9890653" y="6141335"/>
            <a:ext cx="2572315" cy="246885"/>
          </a:xfrm>
          <a:custGeom>
            <a:avLst/>
            <a:gdLst>
              <a:gd name="connsiteX0" fmla="*/ 2543120 w 2572315"/>
              <a:gd name="connsiteY0" fmla="*/ 188495 h 246885"/>
              <a:gd name="connsiteX1" fmla="*/ 2572315 w 2572315"/>
              <a:gd name="connsiteY1" fmla="*/ 217690 h 246885"/>
              <a:gd name="connsiteX2" fmla="*/ 2543120 w 2572315"/>
              <a:gd name="connsiteY2" fmla="*/ 246885 h 246885"/>
              <a:gd name="connsiteX3" fmla="*/ 2513925 w 2572315"/>
              <a:gd name="connsiteY3" fmla="*/ 217690 h 246885"/>
              <a:gd name="connsiteX4" fmla="*/ 2543120 w 2572315"/>
              <a:gd name="connsiteY4" fmla="*/ 188495 h 246885"/>
              <a:gd name="connsiteX5" fmla="*/ 2398415 w 2572315"/>
              <a:gd name="connsiteY5" fmla="*/ 188495 h 246885"/>
              <a:gd name="connsiteX6" fmla="*/ 2427610 w 2572315"/>
              <a:gd name="connsiteY6" fmla="*/ 217690 h 246885"/>
              <a:gd name="connsiteX7" fmla="*/ 2398415 w 2572315"/>
              <a:gd name="connsiteY7" fmla="*/ 246885 h 246885"/>
              <a:gd name="connsiteX8" fmla="*/ 2369220 w 2572315"/>
              <a:gd name="connsiteY8" fmla="*/ 217690 h 246885"/>
              <a:gd name="connsiteX9" fmla="*/ 2398415 w 2572315"/>
              <a:gd name="connsiteY9" fmla="*/ 188495 h 246885"/>
              <a:gd name="connsiteX10" fmla="*/ 2109640 w 2572315"/>
              <a:gd name="connsiteY10" fmla="*/ 188495 h 246885"/>
              <a:gd name="connsiteX11" fmla="*/ 2138835 w 2572315"/>
              <a:gd name="connsiteY11" fmla="*/ 217690 h 246885"/>
              <a:gd name="connsiteX12" fmla="*/ 2109640 w 2572315"/>
              <a:gd name="connsiteY12" fmla="*/ 246885 h 246885"/>
              <a:gd name="connsiteX13" fmla="*/ 2080445 w 2572315"/>
              <a:gd name="connsiteY13" fmla="*/ 217690 h 246885"/>
              <a:gd name="connsiteX14" fmla="*/ 2109640 w 2572315"/>
              <a:gd name="connsiteY14" fmla="*/ 188495 h 246885"/>
              <a:gd name="connsiteX15" fmla="*/ 1964936 w 2572315"/>
              <a:gd name="connsiteY15" fmla="*/ 188495 h 246885"/>
              <a:gd name="connsiteX16" fmla="*/ 1994131 w 2572315"/>
              <a:gd name="connsiteY16" fmla="*/ 217690 h 246885"/>
              <a:gd name="connsiteX17" fmla="*/ 1964936 w 2572315"/>
              <a:gd name="connsiteY17" fmla="*/ 246885 h 246885"/>
              <a:gd name="connsiteX18" fmla="*/ 1935741 w 2572315"/>
              <a:gd name="connsiteY18" fmla="*/ 217690 h 246885"/>
              <a:gd name="connsiteX19" fmla="*/ 1964936 w 2572315"/>
              <a:gd name="connsiteY19" fmla="*/ 188495 h 246885"/>
              <a:gd name="connsiteX20" fmla="*/ 1820231 w 2572315"/>
              <a:gd name="connsiteY20" fmla="*/ 188495 h 246885"/>
              <a:gd name="connsiteX21" fmla="*/ 1849426 w 2572315"/>
              <a:gd name="connsiteY21" fmla="*/ 217690 h 246885"/>
              <a:gd name="connsiteX22" fmla="*/ 1820231 w 2572315"/>
              <a:gd name="connsiteY22" fmla="*/ 246885 h 246885"/>
              <a:gd name="connsiteX23" fmla="*/ 1791036 w 2572315"/>
              <a:gd name="connsiteY23" fmla="*/ 217690 h 246885"/>
              <a:gd name="connsiteX24" fmla="*/ 1820231 w 2572315"/>
              <a:gd name="connsiteY24" fmla="*/ 188495 h 246885"/>
              <a:gd name="connsiteX25" fmla="*/ 1676162 w 2572315"/>
              <a:gd name="connsiteY25" fmla="*/ 188495 h 246885"/>
              <a:gd name="connsiteX26" fmla="*/ 1705357 w 2572315"/>
              <a:gd name="connsiteY26" fmla="*/ 217690 h 246885"/>
              <a:gd name="connsiteX27" fmla="*/ 1676162 w 2572315"/>
              <a:gd name="connsiteY27" fmla="*/ 246885 h 246885"/>
              <a:gd name="connsiteX28" fmla="*/ 1646967 w 2572315"/>
              <a:gd name="connsiteY28" fmla="*/ 217690 h 246885"/>
              <a:gd name="connsiteX29" fmla="*/ 1676162 w 2572315"/>
              <a:gd name="connsiteY29" fmla="*/ 188495 h 246885"/>
              <a:gd name="connsiteX30" fmla="*/ 1367078 w 2572315"/>
              <a:gd name="connsiteY30" fmla="*/ 188495 h 246885"/>
              <a:gd name="connsiteX31" fmla="*/ 1396273 w 2572315"/>
              <a:gd name="connsiteY31" fmla="*/ 217690 h 246885"/>
              <a:gd name="connsiteX32" fmla="*/ 1367078 w 2572315"/>
              <a:gd name="connsiteY32" fmla="*/ 246885 h 246885"/>
              <a:gd name="connsiteX33" fmla="*/ 1337883 w 2572315"/>
              <a:gd name="connsiteY33" fmla="*/ 217690 h 246885"/>
              <a:gd name="connsiteX34" fmla="*/ 1367078 w 2572315"/>
              <a:gd name="connsiteY34" fmla="*/ 188495 h 246885"/>
              <a:gd name="connsiteX35" fmla="*/ 1127173 w 2572315"/>
              <a:gd name="connsiteY35" fmla="*/ 188495 h 246885"/>
              <a:gd name="connsiteX36" fmla="*/ 1156368 w 2572315"/>
              <a:gd name="connsiteY36" fmla="*/ 217690 h 246885"/>
              <a:gd name="connsiteX37" fmla="*/ 1127173 w 2572315"/>
              <a:gd name="connsiteY37" fmla="*/ 246885 h 246885"/>
              <a:gd name="connsiteX38" fmla="*/ 1097978 w 2572315"/>
              <a:gd name="connsiteY38" fmla="*/ 217690 h 246885"/>
              <a:gd name="connsiteX39" fmla="*/ 1127173 w 2572315"/>
              <a:gd name="connsiteY39" fmla="*/ 188495 h 246885"/>
              <a:gd name="connsiteX40" fmla="*/ 511543 w 2572315"/>
              <a:gd name="connsiteY40" fmla="*/ 188495 h 246885"/>
              <a:gd name="connsiteX41" fmla="*/ 540738 w 2572315"/>
              <a:gd name="connsiteY41" fmla="*/ 217690 h 246885"/>
              <a:gd name="connsiteX42" fmla="*/ 511543 w 2572315"/>
              <a:gd name="connsiteY42" fmla="*/ 246885 h 246885"/>
              <a:gd name="connsiteX43" fmla="*/ 482348 w 2572315"/>
              <a:gd name="connsiteY43" fmla="*/ 217690 h 246885"/>
              <a:gd name="connsiteX44" fmla="*/ 511543 w 2572315"/>
              <a:gd name="connsiteY44" fmla="*/ 188495 h 246885"/>
              <a:gd name="connsiteX45" fmla="*/ 196113 w 2572315"/>
              <a:gd name="connsiteY45" fmla="*/ 188495 h 246885"/>
              <a:gd name="connsiteX46" fmla="*/ 225308 w 2572315"/>
              <a:gd name="connsiteY46" fmla="*/ 217690 h 246885"/>
              <a:gd name="connsiteX47" fmla="*/ 196113 w 2572315"/>
              <a:gd name="connsiteY47" fmla="*/ 246885 h 246885"/>
              <a:gd name="connsiteX48" fmla="*/ 166918 w 2572315"/>
              <a:gd name="connsiteY48" fmla="*/ 217690 h 246885"/>
              <a:gd name="connsiteX49" fmla="*/ 196113 w 2572315"/>
              <a:gd name="connsiteY49" fmla="*/ 188495 h 246885"/>
              <a:gd name="connsiteX50" fmla="*/ 29195 w 2572315"/>
              <a:gd name="connsiteY50" fmla="*/ 188495 h 246885"/>
              <a:gd name="connsiteX51" fmla="*/ 58390 w 2572315"/>
              <a:gd name="connsiteY51" fmla="*/ 217690 h 246885"/>
              <a:gd name="connsiteX52" fmla="*/ 29195 w 2572315"/>
              <a:gd name="connsiteY52" fmla="*/ 246885 h 246885"/>
              <a:gd name="connsiteX53" fmla="*/ 0 w 2572315"/>
              <a:gd name="connsiteY53" fmla="*/ 217690 h 246885"/>
              <a:gd name="connsiteX54" fmla="*/ 29195 w 2572315"/>
              <a:gd name="connsiteY54" fmla="*/ 188495 h 246885"/>
              <a:gd name="connsiteX55" fmla="*/ 2051886 w 2572315"/>
              <a:gd name="connsiteY55" fmla="*/ 0 h 246885"/>
              <a:gd name="connsiteX56" fmla="*/ 2081081 w 2572315"/>
              <a:gd name="connsiteY56" fmla="*/ 29195 h 246885"/>
              <a:gd name="connsiteX57" fmla="*/ 2051886 w 2572315"/>
              <a:gd name="connsiteY57" fmla="*/ 58390 h 246885"/>
              <a:gd name="connsiteX58" fmla="*/ 2022691 w 2572315"/>
              <a:gd name="connsiteY58" fmla="*/ 29195 h 246885"/>
              <a:gd name="connsiteX59" fmla="*/ 2051886 w 2572315"/>
              <a:gd name="connsiteY59" fmla="*/ 0 h 246885"/>
              <a:gd name="connsiteX60" fmla="*/ 1907181 w 2572315"/>
              <a:gd name="connsiteY60" fmla="*/ 0 h 246885"/>
              <a:gd name="connsiteX61" fmla="*/ 1936376 w 2572315"/>
              <a:gd name="connsiteY61" fmla="*/ 29195 h 246885"/>
              <a:gd name="connsiteX62" fmla="*/ 1907181 w 2572315"/>
              <a:gd name="connsiteY62" fmla="*/ 58390 h 246885"/>
              <a:gd name="connsiteX63" fmla="*/ 1877986 w 2572315"/>
              <a:gd name="connsiteY63" fmla="*/ 29195 h 246885"/>
              <a:gd name="connsiteX64" fmla="*/ 1907181 w 2572315"/>
              <a:gd name="connsiteY64" fmla="*/ 0 h 246885"/>
              <a:gd name="connsiteX65" fmla="*/ 1618406 w 2572315"/>
              <a:gd name="connsiteY65" fmla="*/ 0 h 246885"/>
              <a:gd name="connsiteX66" fmla="*/ 1647601 w 2572315"/>
              <a:gd name="connsiteY66" fmla="*/ 29195 h 246885"/>
              <a:gd name="connsiteX67" fmla="*/ 1618406 w 2572315"/>
              <a:gd name="connsiteY67" fmla="*/ 58390 h 246885"/>
              <a:gd name="connsiteX68" fmla="*/ 1589211 w 2572315"/>
              <a:gd name="connsiteY68" fmla="*/ 29195 h 246885"/>
              <a:gd name="connsiteX69" fmla="*/ 1618406 w 2572315"/>
              <a:gd name="connsiteY69" fmla="*/ 0 h 246885"/>
              <a:gd name="connsiteX70" fmla="*/ 1473702 w 2572315"/>
              <a:gd name="connsiteY70" fmla="*/ 0 h 246885"/>
              <a:gd name="connsiteX71" fmla="*/ 1502897 w 2572315"/>
              <a:gd name="connsiteY71" fmla="*/ 29195 h 246885"/>
              <a:gd name="connsiteX72" fmla="*/ 1473702 w 2572315"/>
              <a:gd name="connsiteY72" fmla="*/ 58390 h 246885"/>
              <a:gd name="connsiteX73" fmla="*/ 1444507 w 2572315"/>
              <a:gd name="connsiteY73" fmla="*/ 29195 h 246885"/>
              <a:gd name="connsiteX74" fmla="*/ 1473702 w 2572315"/>
              <a:gd name="connsiteY74" fmla="*/ 0 h 246885"/>
              <a:gd name="connsiteX75" fmla="*/ 1328997 w 2572315"/>
              <a:gd name="connsiteY75" fmla="*/ 0 h 246885"/>
              <a:gd name="connsiteX76" fmla="*/ 1358192 w 2572315"/>
              <a:gd name="connsiteY76" fmla="*/ 29195 h 246885"/>
              <a:gd name="connsiteX77" fmla="*/ 1328997 w 2572315"/>
              <a:gd name="connsiteY77" fmla="*/ 58390 h 246885"/>
              <a:gd name="connsiteX78" fmla="*/ 1299802 w 2572315"/>
              <a:gd name="connsiteY78" fmla="*/ 29195 h 246885"/>
              <a:gd name="connsiteX79" fmla="*/ 1328997 w 2572315"/>
              <a:gd name="connsiteY79" fmla="*/ 0 h 246885"/>
              <a:gd name="connsiteX80" fmla="*/ 875844 w 2572315"/>
              <a:gd name="connsiteY80" fmla="*/ 0 h 246885"/>
              <a:gd name="connsiteX81" fmla="*/ 905039 w 2572315"/>
              <a:gd name="connsiteY81" fmla="*/ 29195 h 246885"/>
              <a:gd name="connsiteX82" fmla="*/ 875844 w 2572315"/>
              <a:gd name="connsiteY82" fmla="*/ 58390 h 246885"/>
              <a:gd name="connsiteX83" fmla="*/ 846649 w 2572315"/>
              <a:gd name="connsiteY83" fmla="*/ 29195 h 246885"/>
              <a:gd name="connsiteX84" fmla="*/ 875844 w 2572315"/>
              <a:gd name="connsiteY84" fmla="*/ 0 h 246885"/>
            </a:gdLst>
            <a:ahLst/>
            <a:cxnLst/>
            <a:rect l="l" t="t" r="r" b="b"/>
            <a:pathLst>
              <a:path w="2572315" h="246885">
                <a:moveTo>
                  <a:pt x="2543120" y="188495"/>
                </a:moveTo>
                <a:cubicBezTo>
                  <a:pt x="2558986" y="188495"/>
                  <a:pt x="2572315" y="201824"/>
                  <a:pt x="2572315" y="217690"/>
                </a:cubicBezTo>
                <a:cubicBezTo>
                  <a:pt x="2572315" y="233558"/>
                  <a:pt x="2558986" y="246885"/>
                  <a:pt x="2543120" y="246885"/>
                </a:cubicBezTo>
                <a:cubicBezTo>
                  <a:pt x="2526619" y="246885"/>
                  <a:pt x="2513925" y="234193"/>
                  <a:pt x="2513925" y="217690"/>
                </a:cubicBezTo>
                <a:cubicBezTo>
                  <a:pt x="2513925" y="201824"/>
                  <a:pt x="2527254" y="188495"/>
                  <a:pt x="2543120" y="188495"/>
                </a:cubicBezTo>
                <a:close/>
                <a:moveTo>
                  <a:pt x="2398415" y="188495"/>
                </a:moveTo>
                <a:cubicBezTo>
                  <a:pt x="2414281" y="188495"/>
                  <a:pt x="2427610" y="201824"/>
                  <a:pt x="2427610" y="217690"/>
                </a:cubicBezTo>
                <a:cubicBezTo>
                  <a:pt x="2427610" y="233558"/>
                  <a:pt x="2414281" y="246885"/>
                  <a:pt x="2398415" y="246885"/>
                </a:cubicBezTo>
                <a:cubicBezTo>
                  <a:pt x="2382549" y="246885"/>
                  <a:pt x="2369220" y="234193"/>
                  <a:pt x="2369220" y="217690"/>
                </a:cubicBezTo>
                <a:cubicBezTo>
                  <a:pt x="2369220" y="201824"/>
                  <a:pt x="2382549" y="188495"/>
                  <a:pt x="2398415" y="188495"/>
                </a:cubicBezTo>
                <a:close/>
                <a:moveTo>
                  <a:pt x="2109640" y="188495"/>
                </a:moveTo>
                <a:cubicBezTo>
                  <a:pt x="2125506" y="188495"/>
                  <a:pt x="2138835" y="201824"/>
                  <a:pt x="2138835" y="217690"/>
                </a:cubicBezTo>
                <a:cubicBezTo>
                  <a:pt x="2138835" y="233558"/>
                  <a:pt x="2125506" y="246885"/>
                  <a:pt x="2109640" y="246885"/>
                </a:cubicBezTo>
                <a:cubicBezTo>
                  <a:pt x="2093139" y="246885"/>
                  <a:pt x="2080445" y="234193"/>
                  <a:pt x="2080445" y="217690"/>
                </a:cubicBezTo>
                <a:cubicBezTo>
                  <a:pt x="2080445" y="201824"/>
                  <a:pt x="2093774" y="188495"/>
                  <a:pt x="2109640" y="188495"/>
                </a:cubicBezTo>
                <a:close/>
                <a:moveTo>
                  <a:pt x="1964936" y="188495"/>
                </a:moveTo>
                <a:cubicBezTo>
                  <a:pt x="1980802" y="188495"/>
                  <a:pt x="1994131" y="201824"/>
                  <a:pt x="1994131" y="217690"/>
                </a:cubicBezTo>
                <a:cubicBezTo>
                  <a:pt x="1994131" y="233558"/>
                  <a:pt x="1980802" y="246885"/>
                  <a:pt x="1964936" y="246885"/>
                </a:cubicBezTo>
                <a:cubicBezTo>
                  <a:pt x="1949069" y="246885"/>
                  <a:pt x="1935741" y="234193"/>
                  <a:pt x="1935741" y="217690"/>
                </a:cubicBezTo>
                <a:cubicBezTo>
                  <a:pt x="1935741" y="201824"/>
                  <a:pt x="1949069" y="188495"/>
                  <a:pt x="1964936" y="188495"/>
                </a:cubicBezTo>
                <a:close/>
                <a:moveTo>
                  <a:pt x="1820231" y="188495"/>
                </a:moveTo>
                <a:cubicBezTo>
                  <a:pt x="1836097" y="188495"/>
                  <a:pt x="1849426" y="201824"/>
                  <a:pt x="1849426" y="217690"/>
                </a:cubicBezTo>
                <a:cubicBezTo>
                  <a:pt x="1849426" y="233558"/>
                  <a:pt x="1836097" y="246885"/>
                  <a:pt x="1820231" y="246885"/>
                </a:cubicBezTo>
                <a:cubicBezTo>
                  <a:pt x="1804364" y="246885"/>
                  <a:pt x="1791036" y="234193"/>
                  <a:pt x="1791036" y="217690"/>
                </a:cubicBezTo>
                <a:cubicBezTo>
                  <a:pt x="1791036" y="201824"/>
                  <a:pt x="1804364" y="188495"/>
                  <a:pt x="1820231" y="188495"/>
                </a:cubicBezTo>
                <a:close/>
                <a:moveTo>
                  <a:pt x="1676162" y="188495"/>
                </a:moveTo>
                <a:cubicBezTo>
                  <a:pt x="1692028" y="188495"/>
                  <a:pt x="1705357" y="201824"/>
                  <a:pt x="1705357" y="217690"/>
                </a:cubicBezTo>
                <a:cubicBezTo>
                  <a:pt x="1705357" y="233558"/>
                  <a:pt x="1692028" y="246885"/>
                  <a:pt x="1676162" y="246885"/>
                </a:cubicBezTo>
                <a:cubicBezTo>
                  <a:pt x="1659661" y="246885"/>
                  <a:pt x="1646967" y="234193"/>
                  <a:pt x="1646967" y="217690"/>
                </a:cubicBezTo>
                <a:cubicBezTo>
                  <a:pt x="1646967" y="201824"/>
                  <a:pt x="1660295" y="188495"/>
                  <a:pt x="1676162" y="188495"/>
                </a:cubicBezTo>
                <a:close/>
                <a:moveTo>
                  <a:pt x="1367078" y="188495"/>
                </a:moveTo>
                <a:cubicBezTo>
                  <a:pt x="1382944" y="188495"/>
                  <a:pt x="1396273" y="201824"/>
                  <a:pt x="1396273" y="217690"/>
                </a:cubicBezTo>
                <a:cubicBezTo>
                  <a:pt x="1396273" y="233558"/>
                  <a:pt x="1382944" y="246885"/>
                  <a:pt x="1367078" y="246885"/>
                </a:cubicBezTo>
                <a:cubicBezTo>
                  <a:pt x="1351212" y="246885"/>
                  <a:pt x="1337883" y="234193"/>
                  <a:pt x="1337883" y="217690"/>
                </a:cubicBezTo>
                <a:cubicBezTo>
                  <a:pt x="1337883" y="201824"/>
                  <a:pt x="1351212" y="188495"/>
                  <a:pt x="1367078" y="188495"/>
                </a:cubicBezTo>
                <a:close/>
                <a:moveTo>
                  <a:pt x="1127173" y="188495"/>
                </a:moveTo>
                <a:cubicBezTo>
                  <a:pt x="1143039" y="188495"/>
                  <a:pt x="1156368" y="201824"/>
                  <a:pt x="1156368" y="217690"/>
                </a:cubicBezTo>
                <a:cubicBezTo>
                  <a:pt x="1156368" y="233558"/>
                  <a:pt x="1143039" y="246885"/>
                  <a:pt x="1127173" y="246885"/>
                </a:cubicBezTo>
                <a:cubicBezTo>
                  <a:pt x="1110672" y="246885"/>
                  <a:pt x="1097978" y="234193"/>
                  <a:pt x="1097978" y="217690"/>
                </a:cubicBezTo>
                <a:cubicBezTo>
                  <a:pt x="1097978" y="201824"/>
                  <a:pt x="1111306" y="188495"/>
                  <a:pt x="1127173" y="188495"/>
                </a:cubicBezTo>
                <a:close/>
                <a:moveTo>
                  <a:pt x="511543" y="188495"/>
                </a:moveTo>
                <a:cubicBezTo>
                  <a:pt x="527409" y="188495"/>
                  <a:pt x="540738" y="201824"/>
                  <a:pt x="540738" y="217690"/>
                </a:cubicBezTo>
                <a:cubicBezTo>
                  <a:pt x="540738" y="233558"/>
                  <a:pt x="527409" y="246885"/>
                  <a:pt x="511543" y="246885"/>
                </a:cubicBezTo>
                <a:cubicBezTo>
                  <a:pt x="495676" y="246885"/>
                  <a:pt x="482348" y="234193"/>
                  <a:pt x="482348" y="217690"/>
                </a:cubicBezTo>
                <a:cubicBezTo>
                  <a:pt x="482348" y="201824"/>
                  <a:pt x="495676" y="188495"/>
                  <a:pt x="511543" y="188495"/>
                </a:cubicBezTo>
                <a:close/>
                <a:moveTo>
                  <a:pt x="196113" y="188495"/>
                </a:moveTo>
                <a:cubicBezTo>
                  <a:pt x="211979" y="188495"/>
                  <a:pt x="225308" y="201824"/>
                  <a:pt x="225308" y="217690"/>
                </a:cubicBezTo>
                <a:cubicBezTo>
                  <a:pt x="225308" y="233558"/>
                  <a:pt x="211979" y="246885"/>
                  <a:pt x="196113" y="246885"/>
                </a:cubicBezTo>
                <a:cubicBezTo>
                  <a:pt x="179612" y="246885"/>
                  <a:pt x="166918" y="234193"/>
                  <a:pt x="166918" y="217690"/>
                </a:cubicBezTo>
                <a:cubicBezTo>
                  <a:pt x="166918" y="201824"/>
                  <a:pt x="180247" y="188495"/>
                  <a:pt x="196113" y="188495"/>
                </a:cubicBezTo>
                <a:close/>
                <a:moveTo>
                  <a:pt x="29195" y="188495"/>
                </a:moveTo>
                <a:cubicBezTo>
                  <a:pt x="45061" y="188495"/>
                  <a:pt x="58390" y="201824"/>
                  <a:pt x="58390" y="217690"/>
                </a:cubicBezTo>
                <a:cubicBezTo>
                  <a:pt x="58390" y="233558"/>
                  <a:pt x="45061" y="246885"/>
                  <a:pt x="29195" y="246885"/>
                </a:cubicBezTo>
                <a:cubicBezTo>
                  <a:pt x="12694" y="246885"/>
                  <a:pt x="0" y="234193"/>
                  <a:pt x="0" y="217690"/>
                </a:cubicBezTo>
                <a:cubicBezTo>
                  <a:pt x="0" y="201824"/>
                  <a:pt x="13328" y="188495"/>
                  <a:pt x="29195" y="188495"/>
                </a:cubicBezTo>
                <a:close/>
                <a:moveTo>
                  <a:pt x="2051886" y="0"/>
                </a:moveTo>
                <a:cubicBezTo>
                  <a:pt x="2067752" y="0"/>
                  <a:pt x="2081081" y="13329"/>
                  <a:pt x="2081081" y="29195"/>
                </a:cubicBezTo>
                <a:cubicBezTo>
                  <a:pt x="2081081" y="45061"/>
                  <a:pt x="2067752" y="58390"/>
                  <a:pt x="2051886" y="58390"/>
                </a:cubicBezTo>
                <a:cubicBezTo>
                  <a:pt x="2035385" y="58390"/>
                  <a:pt x="2022691" y="45061"/>
                  <a:pt x="2022691" y="29195"/>
                </a:cubicBezTo>
                <a:cubicBezTo>
                  <a:pt x="2022691" y="13329"/>
                  <a:pt x="2036019" y="0"/>
                  <a:pt x="2051886" y="0"/>
                </a:cubicBezTo>
                <a:close/>
                <a:moveTo>
                  <a:pt x="1907181" y="0"/>
                </a:moveTo>
                <a:cubicBezTo>
                  <a:pt x="1923049" y="0"/>
                  <a:pt x="1936376" y="13329"/>
                  <a:pt x="1936376" y="29195"/>
                </a:cubicBezTo>
                <a:cubicBezTo>
                  <a:pt x="1936376" y="45061"/>
                  <a:pt x="1923049" y="58390"/>
                  <a:pt x="1907181" y="58390"/>
                </a:cubicBezTo>
                <a:cubicBezTo>
                  <a:pt x="1891315" y="58390"/>
                  <a:pt x="1877986" y="45061"/>
                  <a:pt x="1877986" y="29195"/>
                </a:cubicBezTo>
                <a:cubicBezTo>
                  <a:pt x="1877986" y="13329"/>
                  <a:pt x="1891315" y="0"/>
                  <a:pt x="1907181" y="0"/>
                </a:cubicBezTo>
                <a:close/>
                <a:moveTo>
                  <a:pt x="1618406" y="0"/>
                </a:moveTo>
                <a:cubicBezTo>
                  <a:pt x="1634274" y="0"/>
                  <a:pt x="1647601" y="13329"/>
                  <a:pt x="1647601" y="29195"/>
                </a:cubicBezTo>
                <a:cubicBezTo>
                  <a:pt x="1647601" y="45061"/>
                  <a:pt x="1634274" y="58390"/>
                  <a:pt x="1618406" y="58390"/>
                </a:cubicBezTo>
                <a:cubicBezTo>
                  <a:pt x="1601905" y="58390"/>
                  <a:pt x="1589211" y="45061"/>
                  <a:pt x="1589211" y="29195"/>
                </a:cubicBezTo>
                <a:cubicBezTo>
                  <a:pt x="1589211" y="13329"/>
                  <a:pt x="1602540" y="0"/>
                  <a:pt x="1618406" y="0"/>
                </a:cubicBezTo>
                <a:close/>
                <a:moveTo>
                  <a:pt x="1473702" y="0"/>
                </a:moveTo>
                <a:cubicBezTo>
                  <a:pt x="1489568" y="0"/>
                  <a:pt x="1502897" y="13329"/>
                  <a:pt x="1502897" y="29195"/>
                </a:cubicBezTo>
                <a:cubicBezTo>
                  <a:pt x="1502897" y="45061"/>
                  <a:pt x="1489568" y="58390"/>
                  <a:pt x="1473702" y="58390"/>
                </a:cubicBezTo>
                <a:cubicBezTo>
                  <a:pt x="1457835" y="58390"/>
                  <a:pt x="1444507" y="45061"/>
                  <a:pt x="1444507" y="29195"/>
                </a:cubicBezTo>
                <a:cubicBezTo>
                  <a:pt x="1444507" y="13329"/>
                  <a:pt x="1457835" y="0"/>
                  <a:pt x="1473702" y="0"/>
                </a:cubicBezTo>
                <a:close/>
                <a:moveTo>
                  <a:pt x="1328997" y="0"/>
                </a:moveTo>
                <a:cubicBezTo>
                  <a:pt x="1344863" y="0"/>
                  <a:pt x="1358192" y="13329"/>
                  <a:pt x="1358192" y="29195"/>
                </a:cubicBezTo>
                <a:cubicBezTo>
                  <a:pt x="1358192" y="45061"/>
                  <a:pt x="1344863" y="58390"/>
                  <a:pt x="1328997" y="58390"/>
                </a:cubicBezTo>
                <a:cubicBezTo>
                  <a:pt x="1313131" y="58390"/>
                  <a:pt x="1299802" y="45061"/>
                  <a:pt x="1299802" y="29195"/>
                </a:cubicBezTo>
                <a:cubicBezTo>
                  <a:pt x="1299802" y="13329"/>
                  <a:pt x="1313131" y="0"/>
                  <a:pt x="1328997" y="0"/>
                </a:cubicBezTo>
                <a:close/>
                <a:moveTo>
                  <a:pt x="875844" y="0"/>
                </a:moveTo>
                <a:cubicBezTo>
                  <a:pt x="891712" y="0"/>
                  <a:pt x="905039" y="13329"/>
                  <a:pt x="905039" y="29195"/>
                </a:cubicBezTo>
                <a:cubicBezTo>
                  <a:pt x="905039" y="45061"/>
                  <a:pt x="891712" y="58390"/>
                  <a:pt x="875844" y="58390"/>
                </a:cubicBezTo>
                <a:cubicBezTo>
                  <a:pt x="859978" y="58390"/>
                  <a:pt x="846649" y="45061"/>
                  <a:pt x="846649" y="29195"/>
                </a:cubicBezTo>
                <a:cubicBezTo>
                  <a:pt x="846649" y="13329"/>
                  <a:pt x="859978" y="0"/>
                  <a:pt x="875844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4444070" y="984928"/>
            <a:ext cx="2572949" cy="246885"/>
          </a:xfrm>
          <a:custGeom>
            <a:avLst/>
            <a:gdLst>
              <a:gd name="connsiteX0" fmla="*/ 1696471 w 2572949"/>
              <a:gd name="connsiteY0" fmla="*/ 188495 h 246885"/>
              <a:gd name="connsiteX1" fmla="*/ 1725666 w 2572949"/>
              <a:gd name="connsiteY1" fmla="*/ 217690 h 246885"/>
              <a:gd name="connsiteX2" fmla="*/ 1696471 w 2572949"/>
              <a:gd name="connsiteY2" fmla="*/ 246885 h 246885"/>
              <a:gd name="connsiteX3" fmla="*/ 1667276 w 2572949"/>
              <a:gd name="connsiteY3" fmla="*/ 217690 h 246885"/>
              <a:gd name="connsiteX4" fmla="*/ 1696471 w 2572949"/>
              <a:gd name="connsiteY4" fmla="*/ 188495 h 246885"/>
              <a:gd name="connsiteX5" fmla="*/ 1243316 w 2572949"/>
              <a:gd name="connsiteY5" fmla="*/ 188495 h 246885"/>
              <a:gd name="connsiteX6" fmla="*/ 1272511 w 2572949"/>
              <a:gd name="connsiteY6" fmla="*/ 217690 h 246885"/>
              <a:gd name="connsiteX7" fmla="*/ 1243316 w 2572949"/>
              <a:gd name="connsiteY7" fmla="*/ 246885 h 246885"/>
              <a:gd name="connsiteX8" fmla="*/ 1214121 w 2572949"/>
              <a:gd name="connsiteY8" fmla="*/ 217690 h 246885"/>
              <a:gd name="connsiteX9" fmla="*/ 1243316 w 2572949"/>
              <a:gd name="connsiteY9" fmla="*/ 188495 h 246885"/>
              <a:gd name="connsiteX10" fmla="*/ 1098612 w 2572949"/>
              <a:gd name="connsiteY10" fmla="*/ 188495 h 246885"/>
              <a:gd name="connsiteX11" fmla="*/ 1127807 w 2572949"/>
              <a:gd name="connsiteY11" fmla="*/ 217690 h 246885"/>
              <a:gd name="connsiteX12" fmla="*/ 1098612 w 2572949"/>
              <a:gd name="connsiteY12" fmla="*/ 246885 h 246885"/>
              <a:gd name="connsiteX13" fmla="*/ 1069417 w 2572949"/>
              <a:gd name="connsiteY13" fmla="*/ 217690 h 246885"/>
              <a:gd name="connsiteX14" fmla="*/ 1098612 w 2572949"/>
              <a:gd name="connsiteY14" fmla="*/ 188495 h 246885"/>
              <a:gd name="connsiteX15" fmla="*/ 954542 w 2572949"/>
              <a:gd name="connsiteY15" fmla="*/ 188495 h 246885"/>
              <a:gd name="connsiteX16" fmla="*/ 983737 w 2572949"/>
              <a:gd name="connsiteY16" fmla="*/ 217690 h 246885"/>
              <a:gd name="connsiteX17" fmla="*/ 954542 w 2572949"/>
              <a:gd name="connsiteY17" fmla="*/ 246885 h 246885"/>
              <a:gd name="connsiteX18" fmla="*/ 925347 w 2572949"/>
              <a:gd name="connsiteY18" fmla="*/ 217690 h 246885"/>
              <a:gd name="connsiteX19" fmla="*/ 954542 w 2572949"/>
              <a:gd name="connsiteY19" fmla="*/ 188495 h 246885"/>
              <a:gd name="connsiteX20" fmla="*/ 665134 w 2572949"/>
              <a:gd name="connsiteY20" fmla="*/ 188495 h 246885"/>
              <a:gd name="connsiteX21" fmla="*/ 694329 w 2572949"/>
              <a:gd name="connsiteY21" fmla="*/ 217690 h 246885"/>
              <a:gd name="connsiteX22" fmla="*/ 665134 w 2572949"/>
              <a:gd name="connsiteY22" fmla="*/ 246885 h 246885"/>
              <a:gd name="connsiteX23" fmla="*/ 635939 w 2572949"/>
              <a:gd name="connsiteY23" fmla="*/ 217690 h 246885"/>
              <a:gd name="connsiteX24" fmla="*/ 665134 w 2572949"/>
              <a:gd name="connsiteY24" fmla="*/ 188495 h 246885"/>
              <a:gd name="connsiteX25" fmla="*/ 521063 w 2572949"/>
              <a:gd name="connsiteY25" fmla="*/ 188495 h 246885"/>
              <a:gd name="connsiteX26" fmla="*/ 550258 w 2572949"/>
              <a:gd name="connsiteY26" fmla="*/ 217690 h 246885"/>
              <a:gd name="connsiteX27" fmla="*/ 521063 w 2572949"/>
              <a:gd name="connsiteY27" fmla="*/ 246885 h 246885"/>
              <a:gd name="connsiteX28" fmla="*/ 491868 w 2572949"/>
              <a:gd name="connsiteY28" fmla="*/ 217690 h 246885"/>
              <a:gd name="connsiteX29" fmla="*/ 521063 w 2572949"/>
              <a:gd name="connsiteY29" fmla="*/ 188495 h 246885"/>
              <a:gd name="connsiteX30" fmla="*/ 2543754 w 2572949"/>
              <a:gd name="connsiteY30" fmla="*/ 0 h 246885"/>
              <a:gd name="connsiteX31" fmla="*/ 2572949 w 2572949"/>
              <a:gd name="connsiteY31" fmla="*/ 29195 h 246885"/>
              <a:gd name="connsiteX32" fmla="*/ 2543754 w 2572949"/>
              <a:gd name="connsiteY32" fmla="*/ 58390 h 246885"/>
              <a:gd name="connsiteX33" fmla="*/ 2514559 w 2572949"/>
              <a:gd name="connsiteY33" fmla="*/ 29195 h 246885"/>
              <a:gd name="connsiteX34" fmla="*/ 2543754 w 2572949"/>
              <a:gd name="connsiteY34" fmla="*/ 0 h 246885"/>
              <a:gd name="connsiteX35" fmla="*/ 2376200 w 2572949"/>
              <a:gd name="connsiteY35" fmla="*/ 0 h 246885"/>
              <a:gd name="connsiteX36" fmla="*/ 2405395 w 2572949"/>
              <a:gd name="connsiteY36" fmla="*/ 29195 h 246885"/>
              <a:gd name="connsiteX37" fmla="*/ 2376200 w 2572949"/>
              <a:gd name="connsiteY37" fmla="*/ 58390 h 246885"/>
              <a:gd name="connsiteX38" fmla="*/ 2347005 w 2572949"/>
              <a:gd name="connsiteY38" fmla="*/ 29195 h 246885"/>
              <a:gd name="connsiteX39" fmla="*/ 2376200 w 2572949"/>
              <a:gd name="connsiteY39" fmla="*/ 0 h 246885"/>
              <a:gd name="connsiteX40" fmla="*/ 2060771 w 2572949"/>
              <a:gd name="connsiteY40" fmla="*/ 0 h 246885"/>
              <a:gd name="connsiteX41" fmla="*/ 2089966 w 2572949"/>
              <a:gd name="connsiteY41" fmla="*/ 29195 h 246885"/>
              <a:gd name="connsiteX42" fmla="*/ 2060771 w 2572949"/>
              <a:gd name="connsiteY42" fmla="*/ 58390 h 246885"/>
              <a:gd name="connsiteX43" fmla="*/ 2031576 w 2572949"/>
              <a:gd name="connsiteY43" fmla="*/ 29195 h 246885"/>
              <a:gd name="connsiteX44" fmla="*/ 2060771 w 2572949"/>
              <a:gd name="connsiteY44" fmla="*/ 0 h 246885"/>
              <a:gd name="connsiteX45" fmla="*/ 1445776 w 2572949"/>
              <a:gd name="connsiteY45" fmla="*/ 0 h 246885"/>
              <a:gd name="connsiteX46" fmla="*/ 1474971 w 2572949"/>
              <a:gd name="connsiteY46" fmla="*/ 29195 h 246885"/>
              <a:gd name="connsiteX47" fmla="*/ 1445776 w 2572949"/>
              <a:gd name="connsiteY47" fmla="*/ 58390 h 246885"/>
              <a:gd name="connsiteX48" fmla="*/ 1416581 w 2572949"/>
              <a:gd name="connsiteY48" fmla="*/ 29195 h 246885"/>
              <a:gd name="connsiteX49" fmla="*/ 1445776 w 2572949"/>
              <a:gd name="connsiteY49" fmla="*/ 0 h 246885"/>
              <a:gd name="connsiteX50" fmla="*/ 1205237 w 2572949"/>
              <a:gd name="connsiteY50" fmla="*/ 0 h 246885"/>
              <a:gd name="connsiteX51" fmla="*/ 1234432 w 2572949"/>
              <a:gd name="connsiteY51" fmla="*/ 29195 h 246885"/>
              <a:gd name="connsiteX52" fmla="*/ 1205237 w 2572949"/>
              <a:gd name="connsiteY52" fmla="*/ 58390 h 246885"/>
              <a:gd name="connsiteX53" fmla="*/ 1176042 w 2572949"/>
              <a:gd name="connsiteY53" fmla="*/ 29195 h 246885"/>
              <a:gd name="connsiteX54" fmla="*/ 1205237 w 2572949"/>
              <a:gd name="connsiteY54" fmla="*/ 0 h 246885"/>
              <a:gd name="connsiteX55" fmla="*/ 896787 w 2572949"/>
              <a:gd name="connsiteY55" fmla="*/ 0 h 246885"/>
              <a:gd name="connsiteX56" fmla="*/ 925982 w 2572949"/>
              <a:gd name="connsiteY56" fmla="*/ 29195 h 246885"/>
              <a:gd name="connsiteX57" fmla="*/ 896787 w 2572949"/>
              <a:gd name="connsiteY57" fmla="*/ 58390 h 246885"/>
              <a:gd name="connsiteX58" fmla="*/ 867592 w 2572949"/>
              <a:gd name="connsiteY58" fmla="*/ 29195 h 246885"/>
              <a:gd name="connsiteX59" fmla="*/ 896787 w 2572949"/>
              <a:gd name="connsiteY59" fmla="*/ 0 h 246885"/>
              <a:gd name="connsiteX60" fmla="*/ 752084 w 2572949"/>
              <a:gd name="connsiteY60" fmla="*/ 0 h 246885"/>
              <a:gd name="connsiteX61" fmla="*/ 781279 w 2572949"/>
              <a:gd name="connsiteY61" fmla="*/ 29195 h 246885"/>
              <a:gd name="connsiteX62" fmla="*/ 752084 w 2572949"/>
              <a:gd name="connsiteY62" fmla="*/ 58390 h 246885"/>
              <a:gd name="connsiteX63" fmla="*/ 722889 w 2572949"/>
              <a:gd name="connsiteY63" fmla="*/ 29195 h 246885"/>
              <a:gd name="connsiteX64" fmla="*/ 752084 w 2572949"/>
              <a:gd name="connsiteY64" fmla="*/ 0 h 246885"/>
              <a:gd name="connsiteX65" fmla="*/ 607379 w 2572949"/>
              <a:gd name="connsiteY65" fmla="*/ 0 h 246885"/>
              <a:gd name="connsiteX66" fmla="*/ 636573 w 2572949"/>
              <a:gd name="connsiteY66" fmla="*/ 29195 h 246885"/>
              <a:gd name="connsiteX67" fmla="*/ 607379 w 2572949"/>
              <a:gd name="connsiteY67" fmla="*/ 58390 h 246885"/>
              <a:gd name="connsiteX68" fmla="*/ 578184 w 2572949"/>
              <a:gd name="connsiteY68" fmla="*/ 29195 h 246885"/>
              <a:gd name="connsiteX69" fmla="*/ 607379 w 2572949"/>
              <a:gd name="connsiteY69" fmla="*/ 0 h 246885"/>
              <a:gd name="connsiteX70" fmla="*/ 462674 w 2572949"/>
              <a:gd name="connsiteY70" fmla="*/ 0 h 246885"/>
              <a:gd name="connsiteX71" fmla="*/ 491869 w 2572949"/>
              <a:gd name="connsiteY71" fmla="*/ 29195 h 246885"/>
              <a:gd name="connsiteX72" fmla="*/ 462674 w 2572949"/>
              <a:gd name="connsiteY72" fmla="*/ 58390 h 246885"/>
              <a:gd name="connsiteX73" fmla="*/ 433479 w 2572949"/>
              <a:gd name="connsiteY73" fmla="*/ 29195 h 246885"/>
              <a:gd name="connsiteX74" fmla="*/ 462674 w 2572949"/>
              <a:gd name="connsiteY74" fmla="*/ 0 h 246885"/>
              <a:gd name="connsiteX75" fmla="*/ 173900 w 2572949"/>
              <a:gd name="connsiteY75" fmla="*/ 0 h 246885"/>
              <a:gd name="connsiteX76" fmla="*/ 203095 w 2572949"/>
              <a:gd name="connsiteY76" fmla="*/ 29195 h 246885"/>
              <a:gd name="connsiteX77" fmla="*/ 173900 w 2572949"/>
              <a:gd name="connsiteY77" fmla="*/ 58390 h 246885"/>
              <a:gd name="connsiteX78" fmla="*/ 144705 w 2572949"/>
              <a:gd name="connsiteY78" fmla="*/ 29195 h 246885"/>
              <a:gd name="connsiteX79" fmla="*/ 173900 w 2572949"/>
              <a:gd name="connsiteY79" fmla="*/ 0 h 246885"/>
              <a:gd name="connsiteX80" fmla="*/ 29195 w 2572949"/>
              <a:gd name="connsiteY80" fmla="*/ 0 h 246885"/>
              <a:gd name="connsiteX81" fmla="*/ 58390 w 2572949"/>
              <a:gd name="connsiteY81" fmla="*/ 29195 h 246885"/>
              <a:gd name="connsiteX82" fmla="*/ 29195 w 2572949"/>
              <a:gd name="connsiteY82" fmla="*/ 58390 h 246885"/>
              <a:gd name="connsiteX83" fmla="*/ 0 w 2572949"/>
              <a:gd name="connsiteY83" fmla="*/ 29195 h 246885"/>
              <a:gd name="connsiteX84" fmla="*/ 29195 w 2572949"/>
              <a:gd name="connsiteY84" fmla="*/ 0 h 246885"/>
            </a:gdLst>
            <a:ahLst/>
            <a:cxnLst/>
            <a:rect l="l" t="t" r="r" b="b"/>
            <a:pathLst>
              <a:path w="2572949" h="246885">
                <a:moveTo>
                  <a:pt x="1696471" y="188495"/>
                </a:moveTo>
                <a:cubicBezTo>
                  <a:pt x="1712972" y="188495"/>
                  <a:pt x="1725666" y="201189"/>
                  <a:pt x="1725666" y="217690"/>
                </a:cubicBezTo>
                <a:cubicBezTo>
                  <a:pt x="1725666" y="233556"/>
                  <a:pt x="1712337" y="246885"/>
                  <a:pt x="1696471" y="246885"/>
                </a:cubicBezTo>
                <a:cubicBezTo>
                  <a:pt x="1680605" y="246885"/>
                  <a:pt x="1667276" y="233556"/>
                  <a:pt x="1667276" y="217690"/>
                </a:cubicBezTo>
                <a:cubicBezTo>
                  <a:pt x="1667276" y="201823"/>
                  <a:pt x="1680605" y="188495"/>
                  <a:pt x="1696471" y="188495"/>
                </a:cubicBezTo>
                <a:close/>
                <a:moveTo>
                  <a:pt x="1243316" y="188495"/>
                </a:moveTo>
                <a:cubicBezTo>
                  <a:pt x="1259183" y="188495"/>
                  <a:pt x="1272511" y="201189"/>
                  <a:pt x="1272511" y="217690"/>
                </a:cubicBezTo>
                <a:cubicBezTo>
                  <a:pt x="1272511" y="233556"/>
                  <a:pt x="1259183" y="246885"/>
                  <a:pt x="1243316" y="246885"/>
                </a:cubicBezTo>
                <a:cubicBezTo>
                  <a:pt x="1227450" y="246885"/>
                  <a:pt x="1214121" y="233556"/>
                  <a:pt x="1214121" y="217690"/>
                </a:cubicBezTo>
                <a:cubicBezTo>
                  <a:pt x="1214121" y="201823"/>
                  <a:pt x="1227450" y="188495"/>
                  <a:pt x="1243316" y="188495"/>
                </a:cubicBezTo>
                <a:close/>
                <a:moveTo>
                  <a:pt x="1098612" y="188495"/>
                </a:moveTo>
                <a:cubicBezTo>
                  <a:pt x="1115113" y="188495"/>
                  <a:pt x="1127807" y="201189"/>
                  <a:pt x="1127807" y="217690"/>
                </a:cubicBezTo>
                <a:cubicBezTo>
                  <a:pt x="1127807" y="233556"/>
                  <a:pt x="1114478" y="246885"/>
                  <a:pt x="1098612" y="246885"/>
                </a:cubicBezTo>
                <a:cubicBezTo>
                  <a:pt x="1082745" y="246885"/>
                  <a:pt x="1069417" y="233556"/>
                  <a:pt x="1069417" y="217690"/>
                </a:cubicBezTo>
                <a:cubicBezTo>
                  <a:pt x="1069417" y="201823"/>
                  <a:pt x="1082745" y="188495"/>
                  <a:pt x="1098612" y="188495"/>
                </a:cubicBezTo>
                <a:close/>
                <a:moveTo>
                  <a:pt x="954542" y="188495"/>
                </a:moveTo>
                <a:cubicBezTo>
                  <a:pt x="970408" y="188495"/>
                  <a:pt x="983737" y="201189"/>
                  <a:pt x="983737" y="217690"/>
                </a:cubicBezTo>
                <a:cubicBezTo>
                  <a:pt x="983737" y="233556"/>
                  <a:pt x="970408" y="246885"/>
                  <a:pt x="954542" y="246885"/>
                </a:cubicBezTo>
                <a:cubicBezTo>
                  <a:pt x="938675" y="246885"/>
                  <a:pt x="925347" y="233556"/>
                  <a:pt x="925347" y="217690"/>
                </a:cubicBezTo>
                <a:cubicBezTo>
                  <a:pt x="925347" y="201823"/>
                  <a:pt x="938675" y="188495"/>
                  <a:pt x="954542" y="188495"/>
                </a:cubicBezTo>
                <a:close/>
                <a:moveTo>
                  <a:pt x="665134" y="188495"/>
                </a:moveTo>
                <a:cubicBezTo>
                  <a:pt x="681635" y="188495"/>
                  <a:pt x="694329" y="201189"/>
                  <a:pt x="694329" y="217690"/>
                </a:cubicBezTo>
                <a:cubicBezTo>
                  <a:pt x="694329" y="233556"/>
                  <a:pt x="681000" y="246885"/>
                  <a:pt x="665134" y="246885"/>
                </a:cubicBezTo>
                <a:cubicBezTo>
                  <a:pt x="649267" y="246885"/>
                  <a:pt x="635939" y="233556"/>
                  <a:pt x="635939" y="217690"/>
                </a:cubicBezTo>
                <a:cubicBezTo>
                  <a:pt x="635939" y="201823"/>
                  <a:pt x="649267" y="188495"/>
                  <a:pt x="665134" y="188495"/>
                </a:cubicBezTo>
                <a:close/>
                <a:moveTo>
                  <a:pt x="521063" y="188495"/>
                </a:moveTo>
                <a:cubicBezTo>
                  <a:pt x="536929" y="188495"/>
                  <a:pt x="550258" y="201189"/>
                  <a:pt x="550258" y="217690"/>
                </a:cubicBezTo>
                <a:cubicBezTo>
                  <a:pt x="550258" y="233556"/>
                  <a:pt x="536929" y="246885"/>
                  <a:pt x="521063" y="246885"/>
                </a:cubicBezTo>
                <a:cubicBezTo>
                  <a:pt x="505196" y="246885"/>
                  <a:pt x="491868" y="233556"/>
                  <a:pt x="491868" y="217690"/>
                </a:cubicBezTo>
                <a:cubicBezTo>
                  <a:pt x="491868" y="201823"/>
                  <a:pt x="505196" y="188495"/>
                  <a:pt x="521063" y="188495"/>
                </a:cubicBezTo>
                <a:close/>
                <a:moveTo>
                  <a:pt x="2543754" y="0"/>
                </a:moveTo>
                <a:cubicBezTo>
                  <a:pt x="2559620" y="0"/>
                  <a:pt x="2572949" y="12694"/>
                  <a:pt x="2572949" y="29195"/>
                </a:cubicBezTo>
                <a:cubicBezTo>
                  <a:pt x="2572949" y="45061"/>
                  <a:pt x="2559620" y="58390"/>
                  <a:pt x="2543754" y="58390"/>
                </a:cubicBezTo>
                <a:cubicBezTo>
                  <a:pt x="2527888" y="58390"/>
                  <a:pt x="2514559" y="45061"/>
                  <a:pt x="2514559" y="29195"/>
                </a:cubicBezTo>
                <a:cubicBezTo>
                  <a:pt x="2514559" y="13329"/>
                  <a:pt x="2527888" y="0"/>
                  <a:pt x="2543754" y="0"/>
                </a:cubicBezTo>
                <a:close/>
                <a:moveTo>
                  <a:pt x="2376200" y="0"/>
                </a:moveTo>
                <a:cubicBezTo>
                  <a:pt x="2392703" y="0"/>
                  <a:pt x="2405395" y="12694"/>
                  <a:pt x="2405395" y="29195"/>
                </a:cubicBezTo>
                <a:cubicBezTo>
                  <a:pt x="2405395" y="45061"/>
                  <a:pt x="2392067" y="58390"/>
                  <a:pt x="2376200" y="58390"/>
                </a:cubicBezTo>
                <a:cubicBezTo>
                  <a:pt x="2360334" y="58390"/>
                  <a:pt x="2347005" y="45061"/>
                  <a:pt x="2347005" y="29195"/>
                </a:cubicBezTo>
                <a:cubicBezTo>
                  <a:pt x="2347005" y="13329"/>
                  <a:pt x="2360334" y="0"/>
                  <a:pt x="2376200" y="0"/>
                </a:cubicBezTo>
                <a:close/>
                <a:moveTo>
                  <a:pt x="2060771" y="0"/>
                </a:moveTo>
                <a:cubicBezTo>
                  <a:pt x="2076637" y="0"/>
                  <a:pt x="2089966" y="12694"/>
                  <a:pt x="2089966" y="29195"/>
                </a:cubicBezTo>
                <a:cubicBezTo>
                  <a:pt x="2089966" y="45061"/>
                  <a:pt x="2076637" y="58390"/>
                  <a:pt x="2060771" y="58390"/>
                </a:cubicBezTo>
                <a:cubicBezTo>
                  <a:pt x="2044905" y="58390"/>
                  <a:pt x="2031576" y="45061"/>
                  <a:pt x="2031576" y="29195"/>
                </a:cubicBezTo>
                <a:cubicBezTo>
                  <a:pt x="2031576" y="13329"/>
                  <a:pt x="2044905" y="0"/>
                  <a:pt x="2060771" y="0"/>
                </a:cubicBezTo>
                <a:close/>
                <a:moveTo>
                  <a:pt x="1445776" y="0"/>
                </a:moveTo>
                <a:cubicBezTo>
                  <a:pt x="1461643" y="0"/>
                  <a:pt x="1474971" y="12694"/>
                  <a:pt x="1474971" y="29195"/>
                </a:cubicBezTo>
                <a:cubicBezTo>
                  <a:pt x="1474971" y="45061"/>
                  <a:pt x="1461643" y="58390"/>
                  <a:pt x="1445776" y="58390"/>
                </a:cubicBezTo>
                <a:cubicBezTo>
                  <a:pt x="1429910" y="58390"/>
                  <a:pt x="1416581" y="45061"/>
                  <a:pt x="1416581" y="29195"/>
                </a:cubicBezTo>
                <a:cubicBezTo>
                  <a:pt x="1416581" y="13329"/>
                  <a:pt x="1429910" y="0"/>
                  <a:pt x="1445776" y="0"/>
                </a:cubicBezTo>
                <a:close/>
                <a:moveTo>
                  <a:pt x="1205237" y="0"/>
                </a:moveTo>
                <a:cubicBezTo>
                  <a:pt x="1221104" y="0"/>
                  <a:pt x="1234432" y="12694"/>
                  <a:pt x="1234432" y="29195"/>
                </a:cubicBezTo>
                <a:cubicBezTo>
                  <a:pt x="1234432" y="45061"/>
                  <a:pt x="1221104" y="58390"/>
                  <a:pt x="1205237" y="58390"/>
                </a:cubicBezTo>
                <a:cubicBezTo>
                  <a:pt x="1189370" y="58390"/>
                  <a:pt x="1176042" y="45061"/>
                  <a:pt x="1176042" y="29195"/>
                </a:cubicBezTo>
                <a:cubicBezTo>
                  <a:pt x="1176042" y="13329"/>
                  <a:pt x="1189370" y="0"/>
                  <a:pt x="1205237" y="0"/>
                </a:cubicBezTo>
                <a:close/>
                <a:moveTo>
                  <a:pt x="896787" y="0"/>
                </a:moveTo>
                <a:cubicBezTo>
                  <a:pt x="912653" y="0"/>
                  <a:pt x="925982" y="12694"/>
                  <a:pt x="925982" y="29195"/>
                </a:cubicBezTo>
                <a:cubicBezTo>
                  <a:pt x="925982" y="45061"/>
                  <a:pt x="912653" y="58390"/>
                  <a:pt x="896787" y="58390"/>
                </a:cubicBezTo>
                <a:cubicBezTo>
                  <a:pt x="880920" y="58390"/>
                  <a:pt x="867592" y="45061"/>
                  <a:pt x="867592" y="29195"/>
                </a:cubicBezTo>
                <a:cubicBezTo>
                  <a:pt x="867592" y="13329"/>
                  <a:pt x="880920" y="0"/>
                  <a:pt x="896787" y="0"/>
                </a:cubicBezTo>
                <a:close/>
                <a:moveTo>
                  <a:pt x="752084" y="0"/>
                </a:moveTo>
                <a:cubicBezTo>
                  <a:pt x="767950" y="0"/>
                  <a:pt x="781279" y="12694"/>
                  <a:pt x="781279" y="29195"/>
                </a:cubicBezTo>
                <a:cubicBezTo>
                  <a:pt x="781279" y="45061"/>
                  <a:pt x="767950" y="58390"/>
                  <a:pt x="752084" y="58390"/>
                </a:cubicBezTo>
                <a:cubicBezTo>
                  <a:pt x="736217" y="58390"/>
                  <a:pt x="722889" y="45061"/>
                  <a:pt x="722889" y="29195"/>
                </a:cubicBezTo>
                <a:cubicBezTo>
                  <a:pt x="722889" y="13329"/>
                  <a:pt x="736217" y="0"/>
                  <a:pt x="752084" y="0"/>
                </a:cubicBezTo>
                <a:close/>
                <a:moveTo>
                  <a:pt x="607379" y="0"/>
                </a:moveTo>
                <a:cubicBezTo>
                  <a:pt x="623879" y="0"/>
                  <a:pt x="636573" y="12694"/>
                  <a:pt x="636573" y="29195"/>
                </a:cubicBezTo>
                <a:cubicBezTo>
                  <a:pt x="636573" y="45061"/>
                  <a:pt x="623245" y="58390"/>
                  <a:pt x="607379" y="58390"/>
                </a:cubicBezTo>
                <a:cubicBezTo>
                  <a:pt x="591512" y="58390"/>
                  <a:pt x="578184" y="45061"/>
                  <a:pt x="578184" y="29195"/>
                </a:cubicBezTo>
                <a:cubicBezTo>
                  <a:pt x="578184" y="13329"/>
                  <a:pt x="591512" y="0"/>
                  <a:pt x="607379" y="0"/>
                </a:cubicBezTo>
                <a:close/>
                <a:moveTo>
                  <a:pt x="462674" y="0"/>
                </a:moveTo>
                <a:cubicBezTo>
                  <a:pt x="479175" y="0"/>
                  <a:pt x="491869" y="12694"/>
                  <a:pt x="491869" y="29195"/>
                </a:cubicBezTo>
                <a:cubicBezTo>
                  <a:pt x="491869" y="45061"/>
                  <a:pt x="478540" y="58390"/>
                  <a:pt x="462674" y="58390"/>
                </a:cubicBezTo>
                <a:cubicBezTo>
                  <a:pt x="446807" y="58390"/>
                  <a:pt x="433479" y="45061"/>
                  <a:pt x="433479" y="29195"/>
                </a:cubicBezTo>
                <a:cubicBezTo>
                  <a:pt x="433479" y="13329"/>
                  <a:pt x="446807" y="0"/>
                  <a:pt x="462674" y="0"/>
                </a:cubicBezTo>
                <a:close/>
                <a:moveTo>
                  <a:pt x="173900" y="0"/>
                </a:moveTo>
                <a:cubicBezTo>
                  <a:pt x="189766" y="0"/>
                  <a:pt x="203095" y="12694"/>
                  <a:pt x="203095" y="29195"/>
                </a:cubicBezTo>
                <a:cubicBezTo>
                  <a:pt x="203095" y="45061"/>
                  <a:pt x="189766" y="58390"/>
                  <a:pt x="173900" y="58390"/>
                </a:cubicBezTo>
                <a:cubicBezTo>
                  <a:pt x="158033" y="58390"/>
                  <a:pt x="144705" y="45061"/>
                  <a:pt x="144705" y="29195"/>
                </a:cubicBezTo>
                <a:cubicBezTo>
                  <a:pt x="144705" y="13329"/>
                  <a:pt x="158033" y="0"/>
                  <a:pt x="173900" y="0"/>
                </a:cubicBezTo>
                <a:close/>
                <a:moveTo>
                  <a:pt x="29195" y="0"/>
                </a:moveTo>
                <a:cubicBezTo>
                  <a:pt x="45696" y="0"/>
                  <a:pt x="58390" y="12694"/>
                  <a:pt x="58390" y="29195"/>
                </a:cubicBezTo>
                <a:cubicBezTo>
                  <a:pt x="58390" y="45061"/>
                  <a:pt x="45061" y="58390"/>
                  <a:pt x="29195" y="58390"/>
                </a:cubicBezTo>
                <a:cubicBezTo>
                  <a:pt x="13328" y="58390"/>
                  <a:pt x="0" y="45061"/>
                  <a:pt x="0" y="29195"/>
                </a:cubicBezTo>
                <a:cubicBezTo>
                  <a:pt x="0" y="13329"/>
                  <a:pt x="13328" y="0"/>
                  <a:pt x="29195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>
            <a:off x="-115450" y="5634447"/>
            <a:ext cx="2847762" cy="226578"/>
          </a:xfrm>
          <a:custGeom>
            <a:avLst/>
            <a:gdLst>
              <a:gd name="connsiteX0" fmla="*/ 2666881 w 2847762"/>
              <a:gd name="connsiteY0" fmla="*/ 0 h 226578"/>
              <a:gd name="connsiteX1" fmla="*/ 2847762 w 2847762"/>
              <a:gd name="connsiteY1" fmla="*/ 0 h 226578"/>
              <a:gd name="connsiteX2" fmla="*/ 2640224 w 2847762"/>
              <a:gd name="connsiteY2" fmla="*/ 226578 h 226578"/>
              <a:gd name="connsiteX3" fmla="*/ 2459344 w 2847762"/>
              <a:gd name="connsiteY3" fmla="*/ 226578 h 226578"/>
              <a:gd name="connsiteX4" fmla="*/ 2392069 w 2847762"/>
              <a:gd name="connsiteY4" fmla="*/ 0 h 226578"/>
              <a:gd name="connsiteX5" fmla="*/ 2572950 w 2847762"/>
              <a:gd name="connsiteY5" fmla="*/ 0 h 226578"/>
              <a:gd name="connsiteX6" fmla="*/ 2364777 w 2847762"/>
              <a:gd name="connsiteY6" fmla="*/ 226578 h 226578"/>
              <a:gd name="connsiteX7" fmla="*/ 2183897 w 2847762"/>
              <a:gd name="connsiteY7" fmla="*/ 226578 h 226578"/>
              <a:gd name="connsiteX8" fmla="*/ 2116623 w 2847762"/>
              <a:gd name="connsiteY8" fmla="*/ 0 h 226578"/>
              <a:gd name="connsiteX9" fmla="*/ 2297503 w 2847762"/>
              <a:gd name="connsiteY9" fmla="*/ 0 h 226578"/>
              <a:gd name="connsiteX10" fmla="*/ 2089966 w 2847762"/>
              <a:gd name="connsiteY10" fmla="*/ 226578 h 226578"/>
              <a:gd name="connsiteX11" fmla="*/ 1909086 w 2847762"/>
              <a:gd name="connsiteY11" fmla="*/ 226578 h 226578"/>
              <a:gd name="connsiteX12" fmla="*/ 1841811 w 2847762"/>
              <a:gd name="connsiteY12" fmla="*/ 0 h 226578"/>
              <a:gd name="connsiteX13" fmla="*/ 2022691 w 2847762"/>
              <a:gd name="connsiteY13" fmla="*/ 0 h 226578"/>
              <a:gd name="connsiteX14" fmla="*/ 1814519 w 2847762"/>
              <a:gd name="connsiteY14" fmla="*/ 226578 h 226578"/>
              <a:gd name="connsiteX15" fmla="*/ 1633639 w 2847762"/>
              <a:gd name="connsiteY15" fmla="*/ 226578 h 226578"/>
              <a:gd name="connsiteX16" fmla="*/ 1566365 w 2847762"/>
              <a:gd name="connsiteY16" fmla="*/ 0 h 226578"/>
              <a:gd name="connsiteX17" fmla="*/ 1747245 w 2847762"/>
              <a:gd name="connsiteY17" fmla="*/ 0 h 226578"/>
              <a:gd name="connsiteX18" fmla="*/ 1539708 w 2847762"/>
              <a:gd name="connsiteY18" fmla="*/ 226578 h 226578"/>
              <a:gd name="connsiteX19" fmla="*/ 1358828 w 2847762"/>
              <a:gd name="connsiteY19" fmla="*/ 226578 h 226578"/>
              <a:gd name="connsiteX20" fmla="*/ 1291552 w 2847762"/>
              <a:gd name="connsiteY20" fmla="*/ 0 h 226578"/>
              <a:gd name="connsiteX21" fmla="*/ 1472432 w 2847762"/>
              <a:gd name="connsiteY21" fmla="*/ 0 h 226578"/>
              <a:gd name="connsiteX22" fmla="*/ 1264261 w 2847762"/>
              <a:gd name="connsiteY22" fmla="*/ 226578 h 226578"/>
              <a:gd name="connsiteX23" fmla="*/ 1084015 w 2847762"/>
              <a:gd name="connsiteY23" fmla="*/ 226578 h 226578"/>
              <a:gd name="connsiteX24" fmla="*/ 1016105 w 2847762"/>
              <a:gd name="connsiteY24" fmla="*/ 0 h 226578"/>
              <a:gd name="connsiteX25" fmla="*/ 1196985 w 2847762"/>
              <a:gd name="connsiteY25" fmla="*/ 0 h 226578"/>
              <a:gd name="connsiteX26" fmla="*/ 989448 w 2847762"/>
              <a:gd name="connsiteY26" fmla="*/ 226578 h 226578"/>
              <a:gd name="connsiteX27" fmla="*/ 808568 w 2847762"/>
              <a:gd name="connsiteY27" fmla="*/ 226578 h 226578"/>
              <a:gd name="connsiteX28" fmla="*/ 778739 w 2847762"/>
              <a:gd name="connsiteY28" fmla="*/ 0 h 226578"/>
              <a:gd name="connsiteX29" fmla="*/ 922173 w 2847762"/>
              <a:gd name="connsiteY29" fmla="*/ 0 h 226578"/>
              <a:gd name="connsiteX30" fmla="*/ 714637 w 2847762"/>
              <a:gd name="connsiteY30" fmla="*/ 226578 h 226578"/>
              <a:gd name="connsiteX31" fmla="*/ 570567 w 2847762"/>
              <a:gd name="connsiteY31" fmla="*/ 226578 h 226578"/>
              <a:gd name="connsiteX32" fmla="*/ 532488 w 2847762"/>
              <a:gd name="connsiteY32" fmla="*/ 0 h 226578"/>
              <a:gd name="connsiteX33" fmla="*/ 625150 w 2847762"/>
              <a:gd name="connsiteY33" fmla="*/ 0 h 226578"/>
              <a:gd name="connsiteX34" fmla="*/ 416978 w 2847762"/>
              <a:gd name="connsiteY34" fmla="*/ 226578 h 226578"/>
              <a:gd name="connsiteX35" fmla="*/ 324316 w 2847762"/>
              <a:gd name="connsiteY35" fmla="*/ 226578 h 226578"/>
              <a:gd name="connsiteX36" fmla="*/ 208172 w 2847762"/>
              <a:gd name="connsiteY36" fmla="*/ 0 h 226578"/>
              <a:gd name="connsiteX37" fmla="*/ 277985 w 2847762"/>
              <a:gd name="connsiteY37" fmla="*/ 0 h 226578"/>
              <a:gd name="connsiteX38" fmla="*/ 69813 w 2847762"/>
              <a:gd name="connsiteY38" fmla="*/ 226578 h 226578"/>
              <a:gd name="connsiteX39" fmla="*/ 0 w 2847762"/>
              <a:gd name="connsiteY39" fmla="*/ 226578 h 226578"/>
            </a:gdLst>
            <a:ahLst/>
            <a:cxnLst/>
            <a:rect l="l" t="t" r="r" b="b"/>
            <a:pathLst>
              <a:path w="2847762" h="226578">
                <a:moveTo>
                  <a:pt x="2666881" y="0"/>
                </a:moveTo>
                <a:lnTo>
                  <a:pt x="2847762" y="0"/>
                </a:lnTo>
                <a:lnTo>
                  <a:pt x="2640224" y="226578"/>
                </a:lnTo>
                <a:lnTo>
                  <a:pt x="2459344" y="226578"/>
                </a:lnTo>
                <a:close/>
                <a:moveTo>
                  <a:pt x="2392069" y="0"/>
                </a:moveTo>
                <a:lnTo>
                  <a:pt x="2572950" y="0"/>
                </a:lnTo>
                <a:lnTo>
                  <a:pt x="2364777" y="226578"/>
                </a:lnTo>
                <a:lnTo>
                  <a:pt x="2183897" y="226578"/>
                </a:lnTo>
                <a:close/>
                <a:moveTo>
                  <a:pt x="2116623" y="0"/>
                </a:moveTo>
                <a:lnTo>
                  <a:pt x="2297503" y="0"/>
                </a:lnTo>
                <a:lnTo>
                  <a:pt x="2089966" y="226578"/>
                </a:lnTo>
                <a:lnTo>
                  <a:pt x="1909086" y="226578"/>
                </a:lnTo>
                <a:close/>
                <a:moveTo>
                  <a:pt x="1841811" y="0"/>
                </a:moveTo>
                <a:lnTo>
                  <a:pt x="2022691" y="0"/>
                </a:lnTo>
                <a:lnTo>
                  <a:pt x="1814519" y="226578"/>
                </a:lnTo>
                <a:lnTo>
                  <a:pt x="1633639" y="226578"/>
                </a:lnTo>
                <a:close/>
                <a:moveTo>
                  <a:pt x="1566365" y="0"/>
                </a:moveTo>
                <a:lnTo>
                  <a:pt x="1747245" y="0"/>
                </a:lnTo>
                <a:lnTo>
                  <a:pt x="1539708" y="226578"/>
                </a:lnTo>
                <a:lnTo>
                  <a:pt x="1358828" y="226578"/>
                </a:lnTo>
                <a:close/>
                <a:moveTo>
                  <a:pt x="1291552" y="0"/>
                </a:moveTo>
                <a:lnTo>
                  <a:pt x="1472432" y="0"/>
                </a:lnTo>
                <a:lnTo>
                  <a:pt x="1264261" y="226578"/>
                </a:lnTo>
                <a:lnTo>
                  <a:pt x="1084015" y="226578"/>
                </a:lnTo>
                <a:close/>
                <a:moveTo>
                  <a:pt x="1016105" y="0"/>
                </a:moveTo>
                <a:lnTo>
                  <a:pt x="1196985" y="0"/>
                </a:lnTo>
                <a:lnTo>
                  <a:pt x="989448" y="226578"/>
                </a:lnTo>
                <a:lnTo>
                  <a:pt x="808568" y="226578"/>
                </a:lnTo>
                <a:close/>
                <a:moveTo>
                  <a:pt x="778739" y="0"/>
                </a:moveTo>
                <a:lnTo>
                  <a:pt x="922173" y="0"/>
                </a:lnTo>
                <a:lnTo>
                  <a:pt x="714637" y="226578"/>
                </a:lnTo>
                <a:lnTo>
                  <a:pt x="570567" y="226578"/>
                </a:lnTo>
                <a:close/>
                <a:moveTo>
                  <a:pt x="532488" y="0"/>
                </a:moveTo>
                <a:lnTo>
                  <a:pt x="625150" y="0"/>
                </a:lnTo>
                <a:lnTo>
                  <a:pt x="416978" y="226578"/>
                </a:lnTo>
                <a:lnTo>
                  <a:pt x="324316" y="226578"/>
                </a:lnTo>
                <a:close/>
                <a:moveTo>
                  <a:pt x="208172" y="0"/>
                </a:moveTo>
                <a:lnTo>
                  <a:pt x="277985" y="0"/>
                </a:lnTo>
                <a:lnTo>
                  <a:pt x="69813" y="226578"/>
                </a:lnTo>
                <a:lnTo>
                  <a:pt x="0" y="226578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>
            <a:off x="401961" y="344558"/>
            <a:ext cx="1321317" cy="164080"/>
          </a:xfrm>
          <a:custGeom>
            <a:avLst/>
            <a:gdLst>
              <a:gd name="connsiteX0" fmla="*/ 353068 w 1228797"/>
              <a:gd name="connsiteY0" fmla="*/ 146933 h 152590"/>
              <a:gd name="connsiteX1" fmla="*/ 353259 w 1228797"/>
              <a:gd name="connsiteY1" fmla="*/ 146971 h 152590"/>
              <a:gd name="connsiteX2" fmla="*/ 352878 w 1228797"/>
              <a:gd name="connsiteY2" fmla="*/ 146971 h 152590"/>
              <a:gd name="connsiteX3" fmla="*/ 463654 w 1228797"/>
              <a:gd name="connsiteY3" fmla="*/ 28766 h 152590"/>
              <a:gd name="connsiteX4" fmla="*/ 457368 w 1228797"/>
              <a:gd name="connsiteY4" fmla="*/ 35052 h 152590"/>
              <a:gd name="connsiteX5" fmla="*/ 457368 w 1228797"/>
              <a:gd name="connsiteY5" fmla="*/ 66866 h 152590"/>
              <a:gd name="connsiteX6" fmla="*/ 463464 w 1228797"/>
              <a:gd name="connsiteY6" fmla="*/ 73152 h 152590"/>
              <a:gd name="connsiteX7" fmla="*/ 463654 w 1228797"/>
              <a:gd name="connsiteY7" fmla="*/ 73152 h 152590"/>
              <a:gd name="connsiteX8" fmla="*/ 502611 w 1228797"/>
              <a:gd name="connsiteY8" fmla="*/ 73152 h 152590"/>
              <a:gd name="connsiteX9" fmla="*/ 525281 w 1228797"/>
              <a:gd name="connsiteY9" fmla="*/ 51911 h 152590"/>
              <a:gd name="connsiteX10" fmla="*/ 504450 w 1228797"/>
              <a:gd name="connsiteY10" fmla="*/ 28795 h 152590"/>
              <a:gd name="connsiteX11" fmla="*/ 503183 w 1228797"/>
              <a:gd name="connsiteY11" fmla="*/ 28766 h 152590"/>
              <a:gd name="connsiteX12" fmla="*/ 1154216 w 1228797"/>
              <a:gd name="connsiteY12" fmla="*/ 28194 h 152590"/>
              <a:gd name="connsiteX13" fmla="*/ 1154216 w 1228797"/>
              <a:gd name="connsiteY13" fmla="*/ 28765 h 152590"/>
              <a:gd name="connsiteX14" fmla="*/ 1104877 w 1228797"/>
              <a:gd name="connsiteY14" fmla="*/ 77914 h 152590"/>
              <a:gd name="connsiteX15" fmla="*/ 1154026 w 1228797"/>
              <a:gd name="connsiteY15" fmla="*/ 127254 h 152590"/>
              <a:gd name="connsiteX16" fmla="*/ 1203365 w 1228797"/>
              <a:gd name="connsiteY16" fmla="*/ 78105 h 152590"/>
              <a:gd name="connsiteX17" fmla="*/ 1203365 w 1228797"/>
              <a:gd name="connsiteY17" fmla="*/ 78009 h 152590"/>
              <a:gd name="connsiteX18" fmla="*/ 1154502 w 1228797"/>
              <a:gd name="connsiteY18" fmla="*/ 28195 h 152590"/>
              <a:gd name="connsiteX19" fmla="*/ 1154216 w 1228797"/>
              <a:gd name="connsiteY19" fmla="*/ 28194 h 152590"/>
              <a:gd name="connsiteX20" fmla="*/ 836558 w 1228797"/>
              <a:gd name="connsiteY20" fmla="*/ 25718 h 152590"/>
              <a:gd name="connsiteX21" fmla="*/ 787314 w 1228797"/>
              <a:gd name="connsiteY21" fmla="*/ 74962 h 152590"/>
              <a:gd name="connsiteX22" fmla="*/ 836558 w 1228797"/>
              <a:gd name="connsiteY22" fmla="*/ 124207 h 152590"/>
              <a:gd name="connsiteX23" fmla="*/ 885802 w 1228797"/>
              <a:gd name="connsiteY23" fmla="*/ 74962 h 152590"/>
              <a:gd name="connsiteX24" fmla="*/ 885802 w 1228797"/>
              <a:gd name="connsiteY24" fmla="*/ 74867 h 152590"/>
              <a:gd name="connsiteX25" fmla="*/ 836558 w 1228797"/>
              <a:gd name="connsiteY25" fmla="*/ 25718 h 152590"/>
              <a:gd name="connsiteX26" fmla="*/ 200954 w 1228797"/>
              <a:gd name="connsiteY26" fmla="*/ 25527 h 152590"/>
              <a:gd name="connsiteX27" fmla="*/ 200954 w 1228797"/>
              <a:gd name="connsiteY27" fmla="*/ 25908 h 152590"/>
              <a:gd name="connsiteX28" fmla="*/ 151424 w 1228797"/>
              <a:gd name="connsiteY28" fmla="*/ 75248 h 152590"/>
              <a:gd name="connsiteX29" fmla="*/ 200764 w 1228797"/>
              <a:gd name="connsiteY29" fmla="*/ 124778 h 152590"/>
              <a:gd name="connsiteX30" fmla="*/ 250294 w 1228797"/>
              <a:gd name="connsiteY30" fmla="*/ 75438 h 152590"/>
              <a:gd name="connsiteX31" fmla="*/ 250294 w 1228797"/>
              <a:gd name="connsiteY31" fmla="*/ 75248 h 152590"/>
              <a:gd name="connsiteX32" fmla="*/ 201145 w 1228797"/>
              <a:gd name="connsiteY32" fmla="*/ 25528 h 152590"/>
              <a:gd name="connsiteX33" fmla="*/ 200954 w 1228797"/>
              <a:gd name="connsiteY33" fmla="*/ 25527 h 152590"/>
              <a:gd name="connsiteX34" fmla="*/ 437841 w 1228797"/>
              <a:gd name="connsiteY34" fmla="*/ 3429 h 152590"/>
              <a:gd name="connsiteX35" fmla="*/ 502040 w 1228797"/>
              <a:gd name="connsiteY35" fmla="*/ 3429 h 152590"/>
              <a:gd name="connsiteX36" fmla="*/ 535949 w 1228797"/>
              <a:gd name="connsiteY36" fmla="*/ 16764 h 152590"/>
              <a:gd name="connsiteX37" fmla="*/ 550808 w 1228797"/>
              <a:gd name="connsiteY37" fmla="*/ 49340 h 152590"/>
              <a:gd name="connsiteX38" fmla="*/ 528615 w 1228797"/>
              <a:gd name="connsiteY38" fmla="*/ 91345 h 152590"/>
              <a:gd name="connsiteX39" fmla="*/ 526233 w 1228797"/>
              <a:gd name="connsiteY39" fmla="*/ 99251 h 152590"/>
              <a:gd name="connsiteX40" fmla="*/ 544712 w 1228797"/>
              <a:gd name="connsiteY40" fmla="*/ 138017 h 152590"/>
              <a:gd name="connsiteX41" fmla="*/ 541683 w 1228797"/>
              <a:gd name="connsiteY41" fmla="*/ 146377 h 152590"/>
              <a:gd name="connsiteX42" fmla="*/ 538997 w 1228797"/>
              <a:gd name="connsiteY42" fmla="*/ 146971 h 152590"/>
              <a:gd name="connsiteX43" fmla="*/ 525567 w 1228797"/>
              <a:gd name="connsiteY43" fmla="*/ 146971 h 152590"/>
              <a:gd name="connsiteX44" fmla="*/ 519947 w 1228797"/>
              <a:gd name="connsiteY44" fmla="*/ 143447 h 152590"/>
              <a:gd name="connsiteX45" fmla="*/ 500230 w 1228797"/>
              <a:gd name="connsiteY45" fmla="*/ 102203 h 152590"/>
              <a:gd name="connsiteX46" fmla="*/ 494611 w 1228797"/>
              <a:gd name="connsiteY46" fmla="*/ 98679 h 152590"/>
              <a:gd name="connsiteX47" fmla="*/ 463654 w 1228797"/>
              <a:gd name="connsiteY47" fmla="*/ 98679 h 152590"/>
              <a:gd name="connsiteX48" fmla="*/ 457368 w 1228797"/>
              <a:gd name="connsiteY48" fmla="*/ 104773 h 152590"/>
              <a:gd name="connsiteX49" fmla="*/ 457368 w 1228797"/>
              <a:gd name="connsiteY49" fmla="*/ 104966 h 152590"/>
              <a:gd name="connsiteX50" fmla="*/ 457368 w 1228797"/>
              <a:gd name="connsiteY50" fmla="*/ 140684 h 152590"/>
              <a:gd name="connsiteX51" fmla="*/ 451081 w 1228797"/>
              <a:gd name="connsiteY51" fmla="*/ 146971 h 152590"/>
              <a:gd name="connsiteX52" fmla="*/ 437841 w 1228797"/>
              <a:gd name="connsiteY52" fmla="*/ 146971 h 152590"/>
              <a:gd name="connsiteX53" fmla="*/ 431555 w 1228797"/>
              <a:gd name="connsiteY53" fmla="*/ 140684 h 152590"/>
              <a:gd name="connsiteX54" fmla="*/ 431555 w 1228797"/>
              <a:gd name="connsiteY54" fmla="*/ 9716 h 152590"/>
              <a:gd name="connsiteX55" fmla="*/ 437841 w 1228797"/>
              <a:gd name="connsiteY55" fmla="*/ 3429 h 152590"/>
              <a:gd name="connsiteX56" fmla="*/ 293633 w 1228797"/>
              <a:gd name="connsiteY56" fmla="*/ 3429 h 152590"/>
              <a:gd name="connsiteX57" fmla="*/ 306777 w 1228797"/>
              <a:gd name="connsiteY57" fmla="*/ 3429 h 152590"/>
              <a:gd name="connsiteX58" fmla="*/ 312683 w 1228797"/>
              <a:gd name="connsiteY58" fmla="*/ 9715 h 152590"/>
              <a:gd name="connsiteX59" fmla="*/ 312683 w 1228797"/>
              <a:gd name="connsiteY59" fmla="*/ 80677 h 152590"/>
              <a:gd name="connsiteX60" fmla="*/ 350592 w 1228797"/>
              <a:gd name="connsiteY60" fmla="*/ 123032 h 152590"/>
              <a:gd name="connsiteX61" fmla="*/ 392950 w 1228797"/>
              <a:gd name="connsiteY61" fmla="*/ 85118 h 152590"/>
              <a:gd name="connsiteX62" fmla="*/ 392978 w 1228797"/>
              <a:gd name="connsiteY62" fmla="*/ 81248 h 152590"/>
              <a:gd name="connsiteX63" fmla="*/ 392978 w 1228797"/>
              <a:gd name="connsiteY63" fmla="*/ 9715 h 152590"/>
              <a:gd name="connsiteX64" fmla="*/ 399265 w 1228797"/>
              <a:gd name="connsiteY64" fmla="*/ 3429 h 152590"/>
              <a:gd name="connsiteX65" fmla="*/ 412505 w 1228797"/>
              <a:gd name="connsiteY65" fmla="*/ 3429 h 152590"/>
              <a:gd name="connsiteX66" fmla="*/ 418696 w 1228797"/>
              <a:gd name="connsiteY66" fmla="*/ 9715 h 152590"/>
              <a:gd name="connsiteX67" fmla="*/ 418696 w 1228797"/>
              <a:gd name="connsiteY67" fmla="*/ 81153 h 152590"/>
              <a:gd name="connsiteX68" fmla="*/ 378496 w 1228797"/>
              <a:gd name="connsiteY68" fmla="*/ 141799 h 152590"/>
              <a:gd name="connsiteX69" fmla="*/ 353068 w 1228797"/>
              <a:gd name="connsiteY69" fmla="*/ 146933 h 152590"/>
              <a:gd name="connsiteX70" fmla="*/ 327634 w 1228797"/>
              <a:gd name="connsiteY70" fmla="*/ 141836 h 152590"/>
              <a:gd name="connsiteX71" fmla="*/ 287346 w 1228797"/>
              <a:gd name="connsiteY71" fmla="*/ 81248 h 152590"/>
              <a:gd name="connsiteX72" fmla="*/ 287346 w 1228797"/>
              <a:gd name="connsiteY72" fmla="*/ 81153 h 152590"/>
              <a:gd name="connsiteX73" fmla="*/ 287346 w 1228797"/>
              <a:gd name="connsiteY73" fmla="*/ 9715 h 152590"/>
              <a:gd name="connsiteX74" fmla="*/ 293633 w 1228797"/>
              <a:gd name="connsiteY74" fmla="*/ 3429 h 152590"/>
              <a:gd name="connsiteX75" fmla="*/ 6264 w 1228797"/>
              <a:gd name="connsiteY75" fmla="*/ 3333 h 152590"/>
              <a:gd name="connsiteX76" fmla="*/ 18646 w 1228797"/>
              <a:gd name="connsiteY76" fmla="*/ 3333 h 152590"/>
              <a:gd name="connsiteX77" fmla="*/ 23790 w 1228797"/>
              <a:gd name="connsiteY77" fmla="*/ 6000 h 152590"/>
              <a:gd name="connsiteX78" fmla="*/ 61890 w 1228797"/>
              <a:gd name="connsiteY78" fmla="*/ 59817 h 152590"/>
              <a:gd name="connsiteX79" fmla="*/ 67033 w 1228797"/>
              <a:gd name="connsiteY79" fmla="*/ 62388 h 152590"/>
              <a:gd name="connsiteX80" fmla="*/ 72081 w 1228797"/>
              <a:gd name="connsiteY80" fmla="*/ 59817 h 152590"/>
              <a:gd name="connsiteX81" fmla="*/ 110181 w 1228797"/>
              <a:gd name="connsiteY81" fmla="*/ 6000 h 152590"/>
              <a:gd name="connsiteX82" fmla="*/ 115325 w 1228797"/>
              <a:gd name="connsiteY82" fmla="*/ 3333 h 152590"/>
              <a:gd name="connsiteX83" fmla="*/ 127707 w 1228797"/>
              <a:gd name="connsiteY83" fmla="*/ 3333 h 152590"/>
              <a:gd name="connsiteX84" fmla="*/ 134065 w 1228797"/>
              <a:gd name="connsiteY84" fmla="*/ 9548 h 152590"/>
              <a:gd name="connsiteX85" fmla="*/ 132851 w 1228797"/>
              <a:gd name="connsiteY85" fmla="*/ 13335 h 152590"/>
              <a:gd name="connsiteX86" fmla="*/ 81702 w 1228797"/>
              <a:gd name="connsiteY86" fmla="*/ 83724 h 152590"/>
              <a:gd name="connsiteX87" fmla="*/ 79987 w 1228797"/>
              <a:gd name="connsiteY87" fmla="*/ 89154 h 152590"/>
              <a:gd name="connsiteX88" fmla="*/ 79987 w 1228797"/>
              <a:gd name="connsiteY88" fmla="*/ 140684 h 152590"/>
              <a:gd name="connsiteX89" fmla="*/ 73701 w 1228797"/>
              <a:gd name="connsiteY89" fmla="*/ 146970 h 152590"/>
              <a:gd name="connsiteX90" fmla="*/ 60270 w 1228797"/>
              <a:gd name="connsiteY90" fmla="*/ 146970 h 152590"/>
              <a:gd name="connsiteX91" fmla="*/ 53984 w 1228797"/>
              <a:gd name="connsiteY91" fmla="*/ 140684 h 152590"/>
              <a:gd name="connsiteX92" fmla="*/ 53984 w 1228797"/>
              <a:gd name="connsiteY92" fmla="*/ 89154 h 152590"/>
              <a:gd name="connsiteX93" fmla="*/ 52269 w 1228797"/>
              <a:gd name="connsiteY93" fmla="*/ 83724 h 152590"/>
              <a:gd name="connsiteX94" fmla="*/ 1215 w 1228797"/>
              <a:gd name="connsiteY94" fmla="*/ 13335 h 152590"/>
              <a:gd name="connsiteX95" fmla="*/ 2572 w 1228797"/>
              <a:gd name="connsiteY95" fmla="*/ 4549 h 152590"/>
              <a:gd name="connsiteX96" fmla="*/ 6264 w 1228797"/>
              <a:gd name="connsiteY96" fmla="*/ 3333 h 152590"/>
              <a:gd name="connsiteX97" fmla="*/ 1154026 w 1228797"/>
              <a:gd name="connsiteY97" fmla="*/ 3238 h 152590"/>
              <a:gd name="connsiteX98" fmla="*/ 1228797 w 1228797"/>
              <a:gd name="connsiteY98" fmla="*/ 77819 h 152590"/>
              <a:gd name="connsiteX99" fmla="*/ 1228797 w 1228797"/>
              <a:gd name="connsiteY99" fmla="*/ 77914 h 152590"/>
              <a:gd name="connsiteX100" fmla="*/ 1154216 w 1228797"/>
              <a:gd name="connsiteY100" fmla="*/ 152590 h 152590"/>
              <a:gd name="connsiteX101" fmla="*/ 1079445 w 1228797"/>
              <a:gd name="connsiteY101" fmla="*/ 78009 h 152590"/>
              <a:gd name="connsiteX102" fmla="*/ 1154026 w 1228797"/>
              <a:gd name="connsiteY102" fmla="*/ 3238 h 152590"/>
              <a:gd name="connsiteX103" fmla="*/ 646058 w 1228797"/>
              <a:gd name="connsiteY103" fmla="*/ 2096 h 152590"/>
              <a:gd name="connsiteX104" fmla="*/ 659774 w 1228797"/>
              <a:gd name="connsiteY104" fmla="*/ 2096 h 152590"/>
              <a:gd name="connsiteX105" fmla="*/ 666060 w 1228797"/>
              <a:gd name="connsiteY105" fmla="*/ 8382 h 152590"/>
              <a:gd name="connsiteX106" fmla="*/ 666060 w 1228797"/>
              <a:gd name="connsiteY106" fmla="*/ 116491 h 152590"/>
              <a:gd name="connsiteX107" fmla="*/ 672346 w 1228797"/>
              <a:gd name="connsiteY107" fmla="*/ 122778 h 152590"/>
              <a:gd name="connsiteX108" fmla="*/ 750166 w 1228797"/>
              <a:gd name="connsiteY108" fmla="*/ 122778 h 152590"/>
              <a:gd name="connsiteX109" fmla="*/ 756452 w 1228797"/>
              <a:gd name="connsiteY109" fmla="*/ 129064 h 152590"/>
              <a:gd name="connsiteX110" fmla="*/ 756452 w 1228797"/>
              <a:gd name="connsiteY110" fmla="*/ 141733 h 152590"/>
              <a:gd name="connsiteX111" fmla="*/ 750356 w 1228797"/>
              <a:gd name="connsiteY111" fmla="*/ 148019 h 152590"/>
              <a:gd name="connsiteX112" fmla="*/ 750166 w 1228797"/>
              <a:gd name="connsiteY112" fmla="*/ 148019 h 152590"/>
              <a:gd name="connsiteX113" fmla="*/ 646058 w 1228797"/>
              <a:gd name="connsiteY113" fmla="*/ 148019 h 152590"/>
              <a:gd name="connsiteX114" fmla="*/ 639771 w 1228797"/>
              <a:gd name="connsiteY114" fmla="*/ 141733 h 152590"/>
              <a:gd name="connsiteX115" fmla="*/ 639771 w 1228797"/>
              <a:gd name="connsiteY115" fmla="*/ 8382 h 152590"/>
              <a:gd name="connsiteX116" fmla="*/ 646058 w 1228797"/>
              <a:gd name="connsiteY116" fmla="*/ 2096 h 152590"/>
              <a:gd name="connsiteX117" fmla="*/ 995720 w 1228797"/>
              <a:gd name="connsiteY117" fmla="*/ 191 h 152590"/>
              <a:gd name="connsiteX118" fmla="*/ 1040488 w 1228797"/>
              <a:gd name="connsiteY118" fmla="*/ 15621 h 152590"/>
              <a:gd name="connsiteX119" fmla="*/ 1051060 w 1228797"/>
              <a:gd name="connsiteY119" fmla="*/ 25146 h 152590"/>
              <a:gd name="connsiteX120" fmla="*/ 1051251 w 1228797"/>
              <a:gd name="connsiteY120" fmla="*/ 25418 h 152590"/>
              <a:gd name="connsiteX121" fmla="*/ 1049536 w 1228797"/>
              <a:gd name="connsiteY121" fmla="*/ 34004 h 152590"/>
              <a:gd name="connsiteX122" fmla="*/ 1038964 w 1228797"/>
              <a:gd name="connsiteY122" fmla="*/ 41434 h 152590"/>
              <a:gd name="connsiteX123" fmla="*/ 1030867 w 1228797"/>
              <a:gd name="connsiteY123" fmla="*/ 40767 h 152590"/>
              <a:gd name="connsiteX124" fmla="*/ 1028010 w 1228797"/>
              <a:gd name="connsiteY124" fmla="*/ 38100 h 152590"/>
              <a:gd name="connsiteX125" fmla="*/ 1027343 w 1228797"/>
              <a:gd name="connsiteY125" fmla="*/ 37624 h 152590"/>
              <a:gd name="connsiteX126" fmla="*/ 995911 w 1228797"/>
              <a:gd name="connsiteY126" fmla="*/ 26194 h 152590"/>
              <a:gd name="connsiteX127" fmla="*/ 993815 w 1228797"/>
              <a:gd name="connsiteY127" fmla="*/ 26194 h 152590"/>
              <a:gd name="connsiteX128" fmla="*/ 990386 w 1228797"/>
              <a:gd name="connsiteY128" fmla="*/ 26194 h 152590"/>
              <a:gd name="connsiteX129" fmla="*/ 981623 w 1228797"/>
              <a:gd name="connsiteY129" fmla="*/ 28004 h 152590"/>
              <a:gd name="connsiteX130" fmla="*/ 947638 w 1228797"/>
              <a:gd name="connsiteY130" fmla="*/ 64456 h 152590"/>
              <a:gd name="connsiteX131" fmla="*/ 984957 w 1228797"/>
              <a:gd name="connsiteY131" fmla="*/ 123254 h 152590"/>
              <a:gd name="connsiteX132" fmla="*/ 988957 w 1228797"/>
              <a:gd name="connsiteY132" fmla="*/ 124016 h 152590"/>
              <a:gd name="connsiteX133" fmla="*/ 992291 w 1228797"/>
              <a:gd name="connsiteY133" fmla="*/ 122968 h 152590"/>
              <a:gd name="connsiteX134" fmla="*/ 1001816 w 1228797"/>
              <a:gd name="connsiteY134" fmla="*/ 122968 h 152590"/>
              <a:gd name="connsiteX135" fmla="*/ 1009150 w 1228797"/>
              <a:gd name="connsiteY135" fmla="*/ 121920 h 152590"/>
              <a:gd name="connsiteX136" fmla="*/ 1010484 w 1228797"/>
              <a:gd name="connsiteY136" fmla="*/ 121920 h 152590"/>
              <a:gd name="connsiteX137" fmla="*/ 1011817 w 1228797"/>
              <a:gd name="connsiteY137" fmla="*/ 121920 h 152590"/>
              <a:gd name="connsiteX138" fmla="*/ 1017437 w 1228797"/>
              <a:gd name="connsiteY138" fmla="*/ 119920 h 152590"/>
              <a:gd name="connsiteX139" fmla="*/ 1018580 w 1228797"/>
              <a:gd name="connsiteY139" fmla="*/ 119444 h 152590"/>
              <a:gd name="connsiteX140" fmla="*/ 1019723 w 1228797"/>
              <a:gd name="connsiteY140" fmla="*/ 118967 h 152590"/>
              <a:gd name="connsiteX141" fmla="*/ 1020866 w 1228797"/>
              <a:gd name="connsiteY141" fmla="*/ 118396 h 152590"/>
              <a:gd name="connsiteX142" fmla="*/ 1023438 w 1228797"/>
              <a:gd name="connsiteY142" fmla="*/ 117062 h 152590"/>
              <a:gd name="connsiteX143" fmla="*/ 1024200 w 1228797"/>
              <a:gd name="connsiteY143" fmla="*/ 116491 h 152590"/>
              <a:gd name="connsiteX144" fmla="*/ 1041154 w 1228797"/>
              <a:gd name="connsiteY144" fmla="*/ 95345 h 152590"/>
              <a:gd name="connsiteX145" fmla="*/ 1040202 w 1228797"/>
              <a:gd name="connsiteY145" fmla="*/ 90297 h 152590"/>
              <a:gd name="connsiteX146" fmla="*/ 1036106 w 1228797"/>
              <a:gd name="connsiteY146" fmla="*/ 88583 h 152590"/>
              <a:gd name="connsiteX147" fmla="*/ 1008579 w 1228797"/>
              <a:gd name="connsiteY147" fmla="*/ 88583 h 152590"/>
              <a:gd name="connsiteX148" fmla="*/ 1002292 w 1228797"/>
              <a:gd name="connsiteY148" fmla="*/ 82296 h 152590"/>
              <a:gd name="connsiteX149" fmla="*/ 1002292 w 1228797"/>
              <a:gd name="connsiteY149" fmla="*/ 69437 h 152590"/>
              <a:gd name="connsiteX150" fmla="*/ 1002292 w 1228797"/>
              <a:gd name="connsiteY150" fmla="*/ 69245 h 152590"/>
              <a:gd name="connsiteX151" fmla="*/ 1008579 w 1228797"/>
              <a:gd name="connsiteY151" fmla="*/ 63151 h 152590"/>
              <a:gd name="connsiteX152" fmla="*/ 1065729 w 1228797"/>
              <a:gd name="connsiteY152" fmla="*/ 63151 h 152590"/>
              <a:gd name="connsiteX153" fmla="*/ 1066205 w 1228797"/>
              <a:gd name="connsiteY153" fmla="*/ 63151 h 152590"/>
              <a:gd name="connsiteX154" fmla="*/ 1066777 w 1228797"/>
              <a:gd name="connsiteY154" fmla="*/ 63151 h 152590"/>
              <a:gd name="connsiteX155" fmla="*/ 1068205 w 1228797"/>
              <a:gd name="connsiteY155" fmla="*/ 68771 h 152590"/>
              <a:gd name="connsiteX156" fmla="*/ 1068205 w 1228797"/>
              <a:gd name="connsiteY156" fmla="*/ 80391 h 152590"/>
              <a:gd name="connsiteX157" fmla="*/ 1043155 w 1228797"/>
              <a:gd name="connsiteY157" fmla="*/ 136112 h 152590"/>
              <a:gd name="connsiteX158" fmla="*/ 1040869 w 1228797"/>
              <a:gd name="connsiteY158" fmla="*/ 138113 h 152590"/>
              <a:gd name="connsiteX159" fmla="*/ 1039630 w 1228797"/>
              <a:gd name="connsiteY159" fmla="*/ 139065 h 152590"/>
              <a:gd name="connsiteX160" fmla="*/ 1037249 w 1228797"/>
              <a:gd name="connsiteY160" fmla="*/ 140780 h 152590"/>
              <a:gd name="connsiteX161" fmla="*/ 1036011 w 1228797"/>
              <a:gd name="connsiteY161" fmla="*/ 141637 h 152590"/>
              <a:gd name="connsiteX162" fmla="*/ 1033630 w 1228797"/>
              <a:gd name="connsiteY162" fmla="*/ 143161 h 152590"/>
              <a:gd name="connsiteX163" fmla="*/ 1032391 w 1228797"/>
              <a:gd name="connsiteY163" fmla="*/ 143923 h 152590"/>
              <a:gd name="connsiteX164" fmla="*/ 1029915 w 1228797"/>
              <a:gd name="connsiteY164" fmla="*/ 145352 h 152590"/>
              <a:gd name="connsiteX165" fmla="*/ 1029343 w 1228797"/>
              <a:gd name="connsiteY165" fmla="*/ 145352 h 152590"/>
              <a:gd name="connsiteX166" fmla="*/ 1025343 w 1228797"/>
              <a:gd name="connsiteY166" fmla="*/ 147257 h 152590"/>
              <a:gd name="connsiteX167" fmla="*/ 1024676 w 1228797"/>
              <a:gd name="connsiteY167" fmla="*/ 147257 h 152590"/>
              <a:gd name="connsiteX168" fmla="*/ 1022104 w 1228797"/>
              <a:gd name="connsiteY168" fmla="*/ 148209 h 152590"/>
              <a:gd name="connsiteX169" fmla="*/ 1020866 w 1228797"/>
              <a:gd name="connsiteY169" fmla="*/ 148209 h 152590"/>
              <a:gd name="connsiteX170" fmla="*/ 1020104 w 1228797"/>
              <a:gd name="connsiteY170" fmla="*/ 148209 h 152590"/>
              <a:gd name="connsiteX171" fmla="*/ 1018009 w 1228797"/>
              <a:gd name="connsiteY171" fmla="*/ 148971 h 152590"/>
              <a:gd name="connsiteX172" fmla="*/ 1017151 w 1228797"/>
              <a:gd name="connsiteY172" fmla="*/ 148971 h 152590"/>
              <a:gd name="connsiteX173" fmla="*/ 1015913 w 1228797"/>
              <a:gd name="connsiteY173" fmla="*/ 148971 h 152590"/>
              <a:gd name="connsiteX174" fmla="*/ 1015056 w 1228797"/>
              <a:gd name="connsiteY174" fmla="*/ 148971 h 152590"/>
              <a:gd name="connsiteX175" fmla="*/ 1013151 w 1228797"/>
              <a:gd name="connsiteY175" fmla="*/ 149447 h 152590"/>
              <a:gd name="connsiteX176" fmla="*/ 1012103 w 1228797"/>
              <a:gd name="connsiteY176" fmla="*/ 149447 h 152590"/>
              <a:gd name="connsiteX177" fmla="*/ 1010960 w 1228797"/>
              <a:gd name="connsiteY177" fmla="*/ 149447 h 152590"/>
              <a:gd name="connsiteX178" fmla="*/ 1009912 w 1228797"/>
              <a:gd name="connsiteY178" fmla="*/ 149447 h 152590"/>
              <a:gd name="connsiteX179" fmla="*/ 1008103 w 1228797"/>
              <a:gd name="connsiteY179" fmla="*/ 149447 h 152590"/>
              <a:gd name="connsiteX180" fmla="*/ 1006960 w 1228797"/>
              <a:gd name="connsiteY180" fmla="*/ 149447 h 152590"/>
              <a:gd name="connsiteX181" fmla="*/ 1005817 w 1228797"/>
              <a:gd name="connsiteY181" fmla="*/ 149447 h 152590"/>
              <a:gd name="connsiteX182" fmla="*/ 1004578 w 1228797"/>
              <a:gd name="connsiteY182" fmla="*/ 149447 h 152590"/>
              <a:gd name="connsiteX183" fmla="*/ 1002864 w 1228797"/>
              <a:gd name="connsiteY183" fmla="*/ 149447 h 152590"/>
              <a:gd name="connsiteX184" fmla="*/ 995720 w 1228797"/>
              <a:gd name="connsiteY184" fmla="*/ 149447 h 152590"/>
              <a:gd name="connsiteX185" fmla="*/ 990386 w 1228797"/>
              <a:gd name="connsiteY185" fmla="*/ 149447 h 152590"/>
              <a:gd name="connsiteX186" fmla="*/ 918425 w 1228797"/>
              <a:gd name="connsiteY186" fmla="*/ 72152 h 152590"/>
              <a:gd name="connsiteX187" fmla="*/ 995720 w 1228797"/>
              <a:gd name="connsiteY187" fmla="*/ 191 h 152590"/>
              <a:gd name="connsiteX188" fmla="*/ 836558 w 1228797"/>
              <a:gd name="connsiteY188" fmla="*/ 191 h 152590"/>
              <a:gd name="connsiteX189" fmla="*/ 911234 w 1228797"/>
              <a:gd name="connsiteY189" fmla="*/ 74867 h 152590"/>
              <a:gd name="connsiteX190" fmla="*/ 836558 w 1228797"/>
              <a:gd name="connsiteY190" fmla="*/ 149543 h 152590"/>
              <a:gd name="connsiteX191" fmla="*/ 761882 w 1228797"/>
              <a:gd name="connsiteY191" fmla="*/ 74867 h 152590"/>
              <a:gd name="connsiteX192" fmla="*/ 836558 w 1228797"/>
              <a:gd name="connsiteY192" fmla="*/ 191 h 152590"/>
              <a:gd name="connsiteX193" fmla="*/ 200954 w 1228797"/>
              <a:gd name="connsiteY193" fmla="*/ 0 h 152590"/>
              <a:gd name="connsiteX194" fmla="*/ 275821 w 1228797"/>
              <a:gd name="connsiteY194" fmla="*/ 74867 h 152590"/>
              <a:gd name="connsiteX195" fmla="*/ 200954 w 1228797"/>
              <a:gd name="connsiteY195" fmla="*/ 149733 h 152590"/>
              <a:gd name="connsiteX196" fmla="*/ 126088 w 1228797"/>
              <a:gd name="connsiteY196" fmla="*/ 74867 h 152590"/>
              <a:gd name="connsiteX197" fmla="*/ 200954 w 1228797"/>
              <a:gd name="connsiteY197" fmla="*/ 0 h 152590"/>
            </a:gdLst>
            <a:ahLst/>
            <a:cxnLst/>
            <a:rect l="l" t="t" r="r" b="b"/>
            <a:pathLst>
              <a:path w="1228797" h="152590">
                <a:moveTo>
                  <a:pt x="353068" y="146933"/>
                </a:moveTo>
                <a:lnTo>
                  <a:pt x="353259" y="146971"/>
                </a:lnTo>
                <a:lnTo>
                  <a:pt x="352878" y="146971"/>
                </a:lnTo>
                <a:close/>
                <a:moveTo>
                  <a:pt x="463654" y="28766"/>
                </a:moveTo>
                <a:cubicBezTo>
                  <a:pt x="460187" y="28766"/>
                  <a:pt x="457368" y="31580"/>
                  <a:pt x="457368" y="35052"/>
                </a:cubicBezTo>
                <a:lnTo>
                  <a:pt x="457368" y="66866"/>
                </a:lnTo>
                <a:cubicBezTo>
                  <a:pt x="457311" y="70284"/>
                  <a:pt x="460044" y="73099"/>
                  <a:pt x="463464" y="73152"/>
                </a:cubicBezTo>
                <a:cubicBezTo>
                  <a:pt x="463530" y="73153"/>
                  <a:pt x="463588" y="73153"/>
                  <a:pt x="463654" y="73152"/>
                </a:cubicBezTo>
                <a:lnTo>
                  <a:pt x="502611" y="73152"/>
                </a:lnTo>
                <a:cubicBezTo>
                  <a:pt x="514613" y="73223"/>
                  <a:pt x="524576" y="63892"/>
                  <a:pt x="525281" y="51911"/>
                </a:cubicBezTo>
                <a:cubicBezTo>
                  <a:pt x="525910" y="39775"/>
                  <a:pt x="516585" y="29427"/>
                  <a:pt x="504450" y="28795"/>
                </a:cubicBezTo>
                <a:cubicBezTo>
                  <a:pt x="504031" y="28773"/>
                  <a:pt x="503602" y="28763"/>
                  <a:pt x="503183" y="28766"/>
                </a:cubicBezTo>
                <a:close/>
                <a:moveTo>
                  <a:pt x="1154216" y="28194"/>
                </a:moveTo>
                <a:lnTo>
                  <a:pt x="1154216" y="28765"/>
                </a:lnTo>
                <a:cubicBezTo>
                  <a:pt x="1127022" y="28713"/>
                  <a:pt x="1104934" y="50717"/>
                  <a:pt x="1104877" y="77914"/>
                </a:cubicBezTo>
                <a:cubicBezTo>
                  <a:pt x="1104820" y="105111"/>
                  <a:pt x="1126832" y="127201"/>
                  <a:pt x="1154026" y="127254"/>
                </a:cubicBezTo>
                <a:cubicBezTo>
                  <a:pt x="1181220" y="127306"/>
                  <a:pt x="1203308" y="105301"/>
                  <a:pt x="1203365" y="78105"/>
                </a:cubicBezTo>
                <a:cubicBezTo>
                  <a:pt x="1203365" y="78073"/>
                  <a:pt x="1203365" y="78041"/>
                  <a:pt x="1203365" y="78009"/>
                </a:cubicBezTo>
                <a:cubicBezTo>
                  <a:pt x="1203632" y="50761"/>
                  <a:pt x="1181753" y="28458"/>
                  <a:pt x="1154502" y="28195"/>
                </a:cubicBezTo>
                <a:cubicBezTo>
                  <a:pt x="1154407" y="28195"/>
                  <a:pt x="1154312" y="28194"/>
                  <a:pt x="1154216" y="28194"/>
                </a:cubicBezTo>
                <a:close/>
                <a:moveTo>
                  <a:pt x="836558" y="25718"/>
                </a:moveTo>
                <a:cubicBezTo>
                  <a:pt x="809364" y="25718"/>
                  <a:pt x="787314" y="47766"/>
                  <a:pt x="787314" y="74962"/>
                </a:cubicBezTo>
                <a:cubicBezTo>
                  <a:pt x="787314" y="102159"/>
                  <a:pt x="809364" y="124207"/>
                  <a:pt x="836558" y="124207"/>
                </a:cubicBezTo>
                <a:cubicBezTo>
                  <a:pt x="863752" y="124207"/>
                  <a:pt x="885802" y="102159"/>
                  <a:pt x="885802" y="74962"/>
                </a:cubicBezTo>
                <a:cubicBezTo>
                  <a:pt x="885802" y="74931"/>
                  <a:pt x="885802" y="74898"/>
                  <a:pt x="885802" y="74867"/>
                </a:cubicBezTo>
                <a:cubicBezTo>
                  <a:pt x="885745" y="47707"/>
                  <a:pt x="863714" y="25718"/>
                  <a:pt x="836558" y="25718"/>
                </a:cubicBezTo>
                <a:close/>
                <a:moveTo>
                  <a:pt x="200954" y="25527"/>
                </a:moveTo>
                <a:lnTo>
                  <a:pt x="200954" y="25908"/>
                </a:lnTo>
                <a:cubicBezTo>
                  <a:pt x="173652" y="25856"/>
                  <a:pt x="151477" y="47945"/>
                  <a:pt x="151424" y="75248"/>
                </a:cubicBezTo>
                <a:cubicBezTo>
                  <a:pt x="151372" y="102550"/>
                  <a:pt x="173462" y="124725"/>
                  <a:pt x="200764" y="124778"/>
                </a:cubicBezTo>
                <a:cubicBezTo>
                  <a:pt x="228063" y="124830"/>
                  <a:pt x="250237" y="102740"/>
                  <a:pt x="250294" y="75438"/>
                </a:cubicBezTo>
                <a:cubicBezTo>
                  <a:pt x="250294" y="75374"/>
                  <a:pt x="250294" y="75311"/>
                  <a:pt x="250294" y="75248"/>
                </a:cubicBezTo>
                <a:cubicBezTo>
                  <a:pt x="250456" y="47946"/>
                  <a:pt x="228444" y="25686"/>
                  <a:pt x="201145" y="25528"/>
                </a:cubicBezTo>
                <a:cubicBezTo>
                  <a:pt x="201078" y="25527"/>
                  <a:pt x="201021" y="25527"/>
                  <a:pt x="200954" y="25527"/>
                </a:cubicBezTo>
                <a:close/>
                <a:moveTo>
                  <a:pt x="437841" y="3429"/>
                </a:moveTo>
                <a:lnTo>
                  <a:pt x="502040" y="3429"/>
                </a:lnTo>
                <a:cubicBezTo>
                  <a:pt x="514623" y="3414"/>
                  <a:pt x="526748" y="8180"/>
                  <a:pt x="535949" y="16764"/>
                </a:cubicBezTo>
                <a:cubicBezTo>
                  <a:pt x="545074" y="25190"/>
                  <a:pt x="550427" y="36928"/>
                  <a:pt x="550808" y="49340"/>
                </a:cubicBezTo>
                <a:cubicBezTo>
                  <a:pt x="551303" y="66268"/>
                  <a:pt x="542883" y="82215"/>
                  <a:pt x="528615" y="91345"/>
                </a:cubicBezTo>
                <a:cubicBezTo>
                  <a:pt x="525881" y="92959"/>
                  <a:pt x="524852" y="96397"/>
                  <a:pt x="526233" y="99251"/>
                </a:cubicBezTo>
                <a:lnTo>
                  <a:pt x="544712" y="138017"/>
                </a:lnTo>
                <a:cubicBezTo>
                  <a:pt x="546188" y="141161"/>
                  <a:pt x="544826" y="144904"/>
                  <a:pt x="541683" y="146377"/>
                </a:cubicBezTo>
                <a:cubicBezTo>
                  <a:pt x="540845" y="146772"/>
                  <a:pt x="539930" y="146974"/>
                  <a:pt x="538997" y="146971"/>
                </a:cubicBezTo>
                <a:lnTo>
                  <a:pt x="525567" y="146971"/>
                </a:lnTo>
                <a:cubicBezTo>
                  <a:pt x="523166" y="146983"/>
                  <a:pt x="520976" y="145611"/>
                  <a:pt x="519947" y="143447"/>
                </a:cubicBezTo>
                <a:lnTo>
                  <a:pt x="500230" y="102203"/>
                </a:lnTo>
                <a:cubicBezTo>
                  <a:pt x="499221" y="100023"/>
                  <a:pt x="497011" y="98643"/>
                  <a:pt x="494611" y="98679"/>
                </a:cubicBezTo>
                <a:lnTo>
                  <a:pt x="463654" y="98679"/>
                </a:lnTo>
                <a:cubicBezTo>
                  <a:pt x="460235" y="98626"/>
                  <a:pt x="457425" y="101355"/>
                  <a:pt x="457368" y="104773"/>
                </a:cubicBezTo>
                <a:cubicBezTo>
                  <a:pt x="457368" y="104838"/>
                  <a:pt x="457368" y="104902"/>
                  <a:pt x="457368" y="104966"/>
                </a:cubicBezTo>
                <a:lnTo>
                  <a:pt x="457368" y="140684"/>
                </a:lnTo>
                <a:cubicBezTo>
                  <a:pt x="457368" y="144156"/>
                  <a:pt x="454558" y="146971"/>
                  <a:pt x="451081" y="146971"/>
                </a:cubicBezTo>
                <a:lnTo>
                  <a:pt x="437841" y="146971"/>
                </a:lnTo>
                <a:cubicBezTo>
                  <a:pt x="434365" y="146971"/>
                  <a:pt x="431555" y="144156"/>
                  <a:pt x="431555" y="140684"/>
                </a:cubicBezTo>
                <a:lnTo>
                  <a:pt x="431555" y="9716"/>
                </a:lnTo>
                <a:cubicBezTo>
                  <a:pt x="431603" y="6265"/>
                  <a:pt x="434393" y="3480"/>
                  <a:pt x="437841" y="3429"/>
                </a:cubicBezTo>
                <a:close/>
                <a:moveTo>
                  <a:pt x="293633" y="3429"/>
                </a:moveTo>
                <a:lnTo>
                  <a:pt x="306777" y="3429"/>
                </a:lnTo>
                <a:cubicBezTo>
                  <a:pt x="310101" y="3631"/>
                  <a:pt x="312692" y="6387"/>
                  <a:pt x="312683" y="9715"/>
                </a:cubicBezTo>
                <a:lnTo>
                  <a:pt x="312683" y="80677"/>
                </a:lnTo>
                <a:cubicBezTo>
                  <a:pt x="311454" y="102842"/>
                  <a:pt x="328427" y="121805"/>
                  <a:pt x="350592" y="123032"/>
                </a:cubicBezTo>
                <a:cubicBezTo>
                  <a:pt x="372757" y="124258"/>
                  <a:pt x="391721" y="107284"/>
                  <a:pt x="392950" y="85118"/>
                </a:cubicBezTo>
                <a:cubicBezTo>
                  <a:pt x="393026" y="83830"/>
                  <a:pt x="393035" y="82538"/>
                  <a:pt x="392978" y="81248"/>
                </a:cubicBezTo>
                <a:lnTo>
                  <a:pt x="392978" y="9715"/>
                </a:lnTo>
                <a:cubicBezTo>
                  <a:pt x="393026" y="6265"/>
                  <a:pt x="395817" y="3480"/>
                  <a:pt x="399265" y="3429"/>
                </a:cubicBezTo>
                <a:lnTo>
                  <a:pt x="412505" y="3429"/>
                </a:lnTo>
                <a:cubicBezTo>
                  <a:pt x="415943" y="3481"/>
                  <a:pt x="418696" y="6281"/>
                  <a:pt x="418696" y="9715"/>
                </a:cubicBezTo>
                <a:lnTo>
                  <a:pt x="418696" y="81153"/>
                </a:lnTo>
                <a:cubicBezTo>
                  <a:pt x="418696" y="108416"/>
                  <a:pt x="402119" y="131807"/>
                  <a:pt x="378496" y="141799"/>
                </a:cubicBezTo>
                <a:lnTo>
                  <a:pt x="353068" y="146933"/>
                </a:lnTo>
                <a:lnTo>
                  <a:pt x="327634" y="141836"/>
                </a:lnTo>
                <a:cubicBezTo>
                  <a:pt x="303998" y="131878"/>
                  <a:pt x="287389" y="108511"/>
                  <a:pt x="287346" y="81248"/>
                </a:cubicBezTo>
                <a:cubicBezTo>
                  <a:pt x="287346" y="81217"/>
                  <a:pt x="287346" y="81184"/>
                  <a:pt x="287346" y="81153"/>
                </a:cubicBezTo>
                <a:lnTo>
                  <a:pt x="287346" y="9715"/>
                </a:lnTo>
                <a:cubicBezTo>
                  <a:pt x="287394" y="6265"/>
                  <a:pt x="290184" y="3480"/>
                  <a:pt x="293633" y="3429"/>
                </a:cubicBezTo>
                <a:close/>
                <a:moveTo>
                  <a:pt x="6264" y="3333"/>
                </a:moveTo>
                <a:lnTo>
                  <a:pt x="18646" y="3333"/>
                </a:lnTo>
                <a:cubicBezTo>
                  <a:pt x="20692" y="3332"/>
                  <a:pt x="22611" y="4327"/>
                  <a:pt x="23790" y="6000"/>
                </a:cubicBezTo>
                <a:lnTo>
                  <a:pt x="61890" y="59817"/>
                </a:lnTo>
                <a:cubicBezTo>
                  <a:pt x="63109" y="61430"/>
                  <a:pt x="65011" y="62381"/>
                  <a:pt x="67033" y="62388"/>
                </a:cubicBezTo>
                <a:cubicBezTo>
                  <a:pt x="69032" y="62397"/>
                  <a:pt x="70913" y="61439"/>
                  <a:pt x="72081" y="59817"/>
                </a:cubicBezTo>
                <a:lnTo>
                  <a:pt x="110181" y="6000"/>
                </a:lnTo>
                <a:cubicBezTo>
                  <a:pt x="111360" y="4327"/>
                  <a:pt x="113279" y="3332"/>
                  <a:pt x="115325" y="3333"/>
                </a:cubicBezTo>
                <a:lnTo>
                  <a:pt x="127707" y="3333"/>
                </a:lnTo>
                <a:cubicBezTo>
                  <a:pt x="131179" y="3293"/>
                  <a:pt x="134026" y="6076"/>
                  <a:pt x="134065" y="9548"/>
                </a:cubicBezTo>
                <a:cubicBezTo>
                  <a:pt x="134082" y="10908"/>
                  <a:pt x="133655" y="12237"/>
                  <a:pt x="132851" y="13335"/>
                </a:cubicBezTo>
                <a:lnTo>
                  <a:pt x="81702" y="83724"/>
                </a:lnTo>
                <a:cubicBezTo>
                  <a:pt x="80555" y="85300"/>
                  <a:pt x="79953" y="87206"/>
                  <a:pt x="79987" y="89154"/>
                </a:cubicBezTo>
                <a:lnTo>
                  <a:pt x="79987" y="140684"/>
                </a:lnTo>
                <a:cubicBezTo>
                  <a:pt x="79987" y="144156"/>
                  <a:pt x="77172" y="146970"/>
                  <a:pt x="73701" y="146970"/>
                </a:cubicBezTo>
                <a:lnTo>
                  <a:pt x="60270" y="146970"/>
                </a:lnTo>
                <a:cubicBezTo>
                  <a:pt x="56798" y="146970"/>
                  <a:pt x="53984" y="144156"/>
                  <a:pt x="53984" y="140684"/>
                </a:cubicBezTo>
                <a:lnTo>
                  <a:pt x="53984" y="89154"/>
                </a:lnTo>
                <a:cubicBezTo>
                  <a:pt x="54018" y="87206"/>
                  <a:pt x="53416" y="85300"/>
                  <a:pt x="52269" y="83724"/>
                </a:cubicBezTo>
                <a:lnTo>
                  <a:pt x="1215" y="13335"/>
                </a:lnTo>
                <a:cubicBezTo>
                  <a:pt x="-836" y="10533"/>
                  <a:pt x="-229" y="6600"/>
                  <a:pt x="2572" y="4549"/>
                </a:cubicBezTo>
                <a:cubicBezTo>
                  <a:pt x="3643" y="3764"/>
                  <a:pt x="4936" y="3338"/>
                  <a:pt x="6264" y="3333"/>
                </a:cubicBezTo>
                <a:close/>
                <a:moveTo>
                  <a:pt x="1154026" y="3238"/>
                </a:moveTo>
                <a:cubicBezTo>
                  <a:pt x="1195269" y="3186"/>
                  <a:pt x="1228740" y="36577"/>
                  <a:pt x="1228797" y="77819"/>
                </a:cubicBezTo>
                <a:cubicBezTo>
                  <a:pt x="1228797" y="77850"/>
                  <a:pt x="1228797" y="77883"/>
                  <a:pt x="1228797" y="77914"/>
                </a:cubicBezTo>
                <a:cubicBezTo>
                  <a:pt x="1228740" y="119097"/>
                  <a:pt x="1195402" y="152485"/>
                  <a:pt x="1154216" y="152590"/>
                </a:cubicBezTo>
                <a:cubicBezTo>
                  <a:pt x="1112973" y="152642"/>
                  <a:pt x="1079502" y="119252"/>
                  <a:pt x="1079445" y="78009"/>
                </a:cubicBezTo>
                <a:cubicBezTo>
                  <a:pt x="1079388" y="36767"/>
                  <a:pt x="1112783" y="3290"/>
                  <a:pt x="1154026" y="3238"/>
                </a:cubicBezTo>
                <a:close/>
                <a:moveTo>
                  <a:pt x="646058" y="2096"/>
                </a:moveTo>
                <a:lnTo>
                  <a:pt x="659774" y="2096"/>
                </a:lnTo>
                <a:cubicBezTo>
                  <a:pt x="663250" y="2096"/>
                  <a:pt x="666060" y="4911"/>
                  <a:pt x="666060" y="8382"/>
                </a:cubicBezTo>
                <a:lnTo>
                  <a:pt x="666060" y="116491"/>
                </a:lnTo>
                <a:cubicBezTo>
                  <a:pt x="666060" y="119963"/>
                  <a:pt x="668870" y="122778"/>
                  <a:pt x="672346" y="122778"/>
                </a:cubicBezTo>
                <a:lnTo>
                  <a:pt x="750166" y="122778"/>
                </a:lnTo>
                <a:cubicBezTo>
                  <a:pt x="753633" y="122778"/>
                  <a:pt x="756452" y="125592"/>
                  <a:pt x="756452" y="129064"/>
                </a:cubicBezTo>
                <a:lnTo>
                  <a:pt x="756452" y="141733"/>
                </a:lnTo>
                <a:cubicBezTo>
                  <a:pt x="756509" y="145151"/>
                  <a:pt x="753776" y="147966"/>
                  <a:pt x="750356" y="148019"/>
                </a:cubicBezTo>
                <a:cubicBezTo>
                  <a:pt x="750290" y="148020"/>
                  <a:pt x="750232" y="148020"/>
                  <a:pt x="750166" y="148019"/>
                </a:cubicBezTo>
                <a:lnTo>
                  <a:pt x="646058" y="148019"/>
                </a:lnTo>
                <a:cubicBezTo>
                  <a:pt x="642581" y="148019"/>
                  <a:pt x="639771" y="145204"/>
                  <a:pt x="639771" y="141733"/>
                </a:cubicBezTo>
                <a:lnTo>
                  <a:pt x="639771" y="8382"/>
                </a:lnTo>
                <a:cubicBezTo>
                  <a:pt x="639819" y="4932"/>
                  <a:pt x="642609" y="2147"/>
                  <a:pt x="646058" y="2096"/>
                </a:cubicBezTo>
                <a:close/>
                <a:moveTo>
                  <a:pt x="995720" y="191"/>
                </a:moveTo>
                <a:cubicBezTo>
                  <a:pt x="1011922" y="355"/>
                  <a:pt x="1027629" y="5769"/>
                  <a:pt x="1040488" y="15621"/>
                </a:cubicBezTo>
                <a:cubicBezTo>
                  <a:pt x="1044298" y="18466"/>
                  <a:pt x="1047831" y="21654"/>
                  <a:pt x="1051060" y="25146"/>
                </a:cubicBezTo>
                <a:cubicBezTo>
                  <a:pt x="1051127" y="25235"/>
                  <a:pt x="1051194" y="25326"/>
                  <a:pt x="1051251" y="25418"/>
                </a:cubicBezTo>
                <a:cubicBezTo>
                  <a:pt x="1053146" y="28264"/>
                  <a:pt x="1052384" y="32107"/>
                  <a:pt x="1049536" y="34004"/>
                </a:cubicBezTo>
                <a:lnTo>
                  <a:pt x="1038964" y="41434"/>
                </a:lnTo>
                <a:cubicBezTo>
                  <a:pt x="1036478" y="43261"/>
                  <a:pt x="1033020" y="42976"/>
                  <a:pt x="1030867" y="40767"/>
                </a:cubicBezTo>
                <a:cubicBezTo>
                  <a:pt x="1029962" y="39830"/>
                  <a:pt x="1029010" y="38939"/>
                  <a:pt x="1028010" y="38100"/>
                </a:cubicBezTo>
                <a:cubicBezTo>
                  <a:pt x="1027753" y="37997"/>
                  <a:pt x="1027524" y="37834"/>
                  <a:pt x="1027343" y="37624"/>
                </a:cubicBezTo>
                <a:cubicBezTo>
                  <a:pt x="1018532" y="30242"/>
                  <a:pt x="1007407" y="26196"/>
                  <a:pt x="995911" y="26194"/>
                </a:cubicBezTo>
                <a:lnTo>
                  <a:pt x="993815" y="26194"/>
                </a:lnTo>
                <a:cubicBezTo>
                  <a:pt x="992672" y="26099"/>
                  <a:pt x="991529" y="26099"/>
                  <a:pt x="990386" y="26194"/>
                </a:cubicBezTo>
                <a:cubicBezTo>
                  <a:pt x="987414" y="26512"/>
                  <a:pt x="984481" y="27118"/>
                  <a:pt x="981623" y="28004"/>
                </a:cubicBezTo>
                <a:cubicBezTo>
                  <a:pt x="964526" y="33101"/>
                  <a:pt x="951524" y="47046"/>
                  <a:pt x="947638" y="64456"/>
                </a:cubicBezTo>
                <a:cubicBezTo>
                  <a:pt x="941704" y="90998"/>
                  <a:pt x="958411" y="117323"/>
                  <a:pt x="984957" y="123254"/>
                </a:cubicBezTo>
                <a:lnTo>
                  <a:pt x="988957" y="124016"/>
                </a:lnTo>
                <a:lnTo>
                  <a:pt x="992291" y="122968"/>
                </a:lnTo>
                <a:lnTo>
                  <a:pt x="1001816" y="122968"/>
                </a:lnTo>
                <a:cubicBezTo>
                  <a:pt x="1004274" y="122753"/>
                  <a:pt x="1006731" y="122403"/>
                  <a:pt x="1009150" y="121920"/>
                </a:cubicBezTo>
                <a:lnTo>
                  <a:pt x="1010484" y="121920"/>
                </a:lnTo>
                <a:lnTo>
                  <a:pt x="1011817" y="121920"/>
                </a:lnTo>
                <a:lnTo>
                  <a:pt x="1017437" y="119920"/>
                </a:lnTo>
                <a:lnTo>
                  <a:pt x="1018580" y="119444"/>
                </a:lnTo>
                <a:lnTo>
                  <a:pt x="1019723" y="118967"/>
                </a:lnTo>
                <a:lnTo>
                  <a:pt x="1020866" y="118396"/>
                </a:lnTo>
                <a:lnTo>
                  <a:pt x="1023438" y="117062"/>
                </a:lnTo>
                <a:lnTo>
                  <a:pt x="1024200" y="116491"/>
                </a:lnTo>
                <a:cubicBezTo>
                  <a:pt x="1031496" y="110931"/>
                  <a:pt x="1037316" y="103671"/>
                  <a:pt x="1041154" y="95345"/>
                </a:cubicBezTo>
                <a:cubicBezTo>
                  <a:pt x="1041764" y="93613"/>
                  <a:pt x="1041393" y="91690"/>
                  <a:pt x="1040202" y="90297"/>
                </a:cubicBezTo>
                <a:cubicBezTo>
                  <a:pt x="1039135" y="89178"/>
                  <a:pt x="1037649" y="88556"/>
                  <a:pt x="1036106" y="88583"/>
                </a:cubicBezTo>
                <a:lnTo>
                  <a:pt x="1008579" y="88583"/>
                </a:lnTo>
                <a:cubicBezTo>
                  <a:pt x="1005102" y="88583"/>
                  <a:pt x="1002292" y="85768"/>
                  <a:pt x="1002292" y="82296"/>
                </a:cubicBezTo>
                <a:lnTo>
                  <a:pt x="1002292" y="69437"/>
                </a:lnTo>
                <a:cubicBezTo>
                  <a:pt x="1002292" y="69373"/>
                  <a:pt x="1002292" y="69310"/>
                  <a:pt x="1002292" y="69245"/>
                </a:cubicBezTo>
                <a:cubicBezTo>
                  <a:pt x="1002350" y="65826"/>
                  <a:pt x="1005159" y="63097"/>
                  <a:pt x="1008579" y="63151"/>
                </a:cubicBezTo>
                <a:lnTo>
                  <a:pt x="1065729" y="63151"/>
                </a:lnTo>
                <a:lnTo>
                  <a:pt x="1066205" y="63151"/>
                </a:lnTo>
                <a:lnTo>
                  <a:pt x="1066777" y="63151"/>
                </a:lnTo>
                <a:cubicBezTo>
                  <a:pt x="1068139" y="64680"/>
                  <a:pt x="1068672" y="66776"/>
                  <a:pt x="1068205" y="68771"/>
                </a:cubicBezTo>
                <a:lnTo>
                  <a:pt x="1068205" y="80391"/>
                </a:lnTo>
                <a:cubicBezTo>
                  <a:pt x="1068244" y="101700"/>
                  <a:pt x="1059119" y="121997"/>
                  <a:pt x="1043155" y="136112"/>
                </a:cubicBezTo>
                <a:lnTo>
                  <a:pt x="1040869" y="138113"/>
                </a:lnTo>
                <a:lnTo>
                  <a:pt x="1039630" y="139065"/>
                </a:lnTo>
                <a:cubicBezTo>
                  <a:pt x="1038878" y="139697"/>
                  <a:pt x="1038087" y="140270"/>
                  <a:pt x="1037249" y="140780"/>
                </a:cubicBezTo>
                <a:lnTo>
                  <a:pt x="1036011" y="141637"/>
                </a:lnTo>
                <a:lnTo>
                  <a:pt x="1033630" y="143161"/>
                </a:lnTo>
                <a:lnTo>
                  <a:pt x="1032391" y="143923"/>
                </a:lnTo>
                <a:lnTo>
                  <a:pt x="1029915" y="145352"/>
                </a:lnTo>
                <a:lnTo>
                  <a:pt x="1029343" y="145352"/>
                </a:lnTo>
                <a:lnTo>
                  <a:pt x="1025343" y="147257"/>
                </a:lnTo>
                <a:lnTo>
                  <a:pt x="1024676" y="147257"/>
                </a:lnTo>
                <a:lnTo>
                  <a:pt x="1022104" y="148209"/>
                </a:lnTo>
                <a:lnTo>
                  <a:pt x="1020866" y="148209"/>
                </a:lnTo>
                <a:lnTo>
                  <a:pt x="1020104" y="148209"/>
                </a:lnTo>
                <a:lnTo>
                  <a:pt x="1018009" y="148971"/>
                </a:lnTo>
                <a:lnTo>
                  <a:pt x="1017151" y="148971"/>
                </a:lnTo>
                <a:lnTo>
                  <a:pt x="1015913" y="148971"/>
                </a:lnTo>
                <a:lnTo>
                  <a:pt x="1015056" y="148971"/>
                </a:lnTo>
                <a:lnTo>
                  <a:pt x="1013151" y="149447"/>
                </a:lnTo>
                <a:lnTo>
                  <a:pt x="1012103" y="149447"/>
                </a:lnTo>
                <a:lnTo>
                  <a:pt x="1010960" y="149447"/>
                </a:lnTo>
                <a:lnTo>
                  <a:pt x="1009912" y="149447"/>
                </a:lnTo>
                <a:lnTo>
                  <a:pt x="1008103" y="149447"/>
                </a:lnTo>
                <a:lnTo>
                  <a:pt x="1006960" y="149447"/>
                </a:lnTo>
                <a:lnTo>
                  <a:pt x="1005817" y="149447"/>
                </a:lnTo>
                <a:lnTo>
                  <a:pt x="1004578" y="149447"/>
                </a:lnTo>
                <a:lnTo>
                  <a:pt x="1002864" y="149447"/>
                </a:lnTo>
                <a:lnTo>
                  <a:pt x="995720" y="149447"/>
                </a:lnTo>
                <a:cubicBezTo>
                  <a:pt x="993939" y="149511"/>
                  <a:pt x="992167" y="149511"/>
                  <a:pt x="990386" y="149447"/>
                </a:cubicBezTo>
                <a:cubicBezTo>
                  <a:pt x="949171" y="147975"/>
                  <a:pt x="916948" y="113368"/>
                  <a:pt x="918425" y="72152"/>
                </a:cubicBezTo>
                <a:cubicBezTo>
                  <a:pt x="919901" y="30936"/>
                  <a:pt x="954505" y="-1282"/>
                  <a:pt x="995720" y="191"/>
                </a:cubicBezTo>
                <a:close/>
                <a:moveTo>
                  <a:pt x="836558" y="191"/>
                </a:moveTo>
                <a:cubicBezTo>
                  <a:pt x="877801" y="191"/>
                  <a:pt x="911234" y="33625"/>
                  <a:pt x="911234" y="74867"/>
                </a:cubicBezTo>
                <a:cubicBezTo>
                  <a:pt x="911234" y="116109"/>
                  <a:pt x="877801" y="149543"/>
                  <a:pt x="836558" y="149543"/>
                </a:cubicBezTo>
                <a:cubicBezTo>
                  <a:pt x="795315" y="149543"/>
                  <a:pt x="761882" y="116109"/>
                  <a:pt x="761882" y="74867"/>
                </a:cubicBezTo>
                <a:cubicBezTo>
                  <a:pt x="761882" y="33625"/>
                  <a:pt x="795315" y="191"/>
                  <a:pt x="836558" y="191"/>
                </a:cubicBezTo>
                <a:close/>
                <a:moveTo>
                  <a:pt x="200954" y="0"/>
                </a:moveTo>
                <a:cubicBezTo>
                  <a:pt x="242302" y="0"/>
                  <a:pt x="275821" y="33518"/>
                  <a:pt x="275821" y="74867"/>
                </a:cubicBezTo>
                <a:cubicBezTo>
                  <a:pt x="275821" y="116215"/>
                  <a:pt x="242302" y="149733"/>
                  <a:pt x="200954" y="149733"/>
                </a:cubicBezTo>
                <a:cubicBezTo>
                  <a:pt x="159606" y="149733"/>
                  <a:pt x="126088" y="116215"/>
                  <a:pt x="126088" y="74867"/>
                </a:cubicBezTo>
                <a:cubicBezTo>
                  <a:pt x="126088" y="33518"/>
                  <a:pt x="159606" y="0"/>
                  <a:pt x="200954" y="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>
            <a:off x="430064" y="1907960"/>
            <a:ext cx="5167455" cy="198753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30000"/>
              </a:lnSpc>
            </a:pPr>
            <a:r>
              <a:rPr kumimoji="1" lang="en-US" altLang="zh-CN" sz="3900">
                <a:ln w="12700">
                  <a:noFill/>
                </a:ln>
                <a:solidFill>
                  <a:srgbClr val="FCCB00">
                    <a:alpha val="100000"/>
                  </a:srgbClr>
                </a:solidFill>
                <a:latin typeface="OPPOSans H" panose="00020600040101010101" charset="-122"/>
                <a:ea typeface="OPPOSans H" panose="00020600040101010101" charset="-122"/>
                <a:cs typeface="OPPOSans H" panose="00020600040101010101" charset="-122"/>
              </a:rPr>
              <a:t>计算机系统组成</a:t>
            </a: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>
            <a:off x="489495" y="4154562"/>
            <a:ext cx="1506945" cy="16158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dist">
              <a:lnSpc>
                <a:spcPct val="100000"/>
              </a:lnSpc>
            </a:pPr>
            <a:r>
              <a:rPr kumimoji="1" lang="en-US" altLang="zh-CN" sz="1050">
                <a:ln w="12700">
                  <a:noFill/>
                </a:ln>
                <a:solidFill>
                  <a:srgbClr val="404040">
                    <a:alpha val="100000"/>
                  </a:srgbClr>
                </a:solidFill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PowerPoint design</a:t>
            </a:r>
            <a:endParaRPr kumimoji="1" lang="zh-CN" altLang="en-US"/>
          </a:p>
        </p:txBody>
      </p:sp>
      <p:cxnSp>
        <p:nvCxnSpPr>
          <p:cNvPr id="11" name="标题 1"/>
          <p:cNvCxnSpPr/>
          <p:nvPr/>
        </p:nvCxnSpPr>
        <p:spPr>
          <a:xfrm>
            <a:off x="2217420" y="4235353"/>
            <a:ext cx="3444518" cy="0"/>
          </a:xfrm>
          <a:prstGeom prst="line">
            <a:avLst/>
          </a:prstGeom>
          <a:noFill/>
          <a:ln w="6350" cap="sq">
            <a:solidFill>
              <a:schemeClr val="accent1"/>
            </a:solidFill>
            <a:miter/>
          </a:ln>
        </p:spPr>
      </p:cxnSp>
      <p:sp>
        <p:nvSpPr>
          <p:cNvPr id="12" name="标题 1"/>
          <p:cNvSpPr txBox="1"/>
          <p:nvPr/>
        </p:nvSpPr>
        <p:spPr>
          <a:xfrm>
            <a:off x="450341" y="4531595"/>
            <a:ext cx="2870181" cy="326219"/>
          </a:xfrm>
          <a:prstGeom prst="roundRect">
            <a:avLst/>
          </a:prstGeom>
          <a:solidFill>
            <a:schemeClr val="accent1"/>
          </a:solidFill>
          <a:ln w="7620" cap="flat">
            <a:solidFill>
              <a:srgbClr val="FFFFFF">
                <a:alpha val="100000"/>
              </a:srgbClr>
            </a:solidFill>
            <a:miter/>
          </a:ln>
          <a:effectLst/>
        </p:spPr>
        <p:txBody>
          <a:bodyPr vert="horz" wrap="square" lIns="73152" tIns="36576" rIns="73152" bIns="36576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>
            <a:off x="540574" y="4602371"/>
            <a:ext cx="1322271" cy="18466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kumimoji="1" lang="en-US" altLang="zh-CN" sz="12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OPPOSans H" panose="00020600040101010101" charset="-122"/>
                <a:ea typeface="OPPOSans H" panose="00020600040101010101" charset="-122"/>
                <a:cs typeface="OPPOSans H" panose="00020600040101010101" charset="-122"/>
              </a:rPr>
              <a:t>汇报人：AiPPT</a:t>
            </a: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>
            <a:off x="1896594" y="4602371"/>
            <a:ext cx="1322271" cy="18466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kumimoji="1" lang="en-US" altLang="zh-CN" sz="12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OPPOSans H" panose="00020600040101010101" charset="-122"/>
                <a:ea typeface="OPPOSans H" panose="00020600040101010101" charset="-122"/>
                <a:cs typeface="OPPOSans H" panose="00020600040101010101" charset="-122"/>
              </a:rPr>
              <a:t>时间：202X.X</a:t>
            </a: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>
            <a:off x="1663518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>
            <a:off x="1732917" y="6415319"/>
            <a:ext cx="129755" cy="129774"/>
          </a:xfrm>
          <a:custGeom>
            <a:avLst/>
            <a:gdLst>
              <a:gd name="connsiteX0" fmla="*/ 669168 w 1599855"/>
              <a:gd name="connsiteY0" fmla="*/ 111621 h 1600088"/>
              <a:gd name="connsiteX1" fmla="*/ 886086 w 1599855"/>
              <a:gd name="connsiteY1" fmla="*/ 155339 h 1600088"/>
              <a:gd name="connsiteX2" fmla="*/ 1063377 w 1599855"/>
              <a:gd name="connsiteY2" fmla="*/ 274960 h 1600088"/>
              <a:gd name="connsiteX3" fmla="*/ 1182998 w 1599855"/>
              <a:gd name="connsiteY3" fmla="*/ 452251 h 1600088"/>
              <a:gd name="connsiteX4" fmla="*/ 1226716 w 1599855"/>
              <a:gd name="connsiteY4" fmla="*/ 669168 h 1600088"/>
              <a:gd name="connsiteX5" fmla="*/ 1182998 w 1599855"/>
              <a:gd name="connsiteY5" fmla="*/ 886085 h 1600088"/>
              <a:gd name="connsiteX6" fmla="*/ 1063377 w 1599855"/>
              <a:gd name="connsiteY6" fmla="*/ 1063377 h 1600088"/>
              <a:gd name="connsiteX7" fmla="*/ 886086 w 1599855"/>
              <a:gd name="connsiteY7" fmla="*/ 1182998 h 1600088"/>
              <a:gd name="connsiteX8" fmla="*/ 669168 w 1599855"/>
              <a:gd name="connsiteY8" fmla="*/ 1226716 h 1600088"/>
              <a:gd name="connsiteX9" fmla="*/ 452251 w 1599855"/>
              <a:gd name="connsiteY9" fmla="*/ 1182998 h 1600088"/>
              <a:gd name="connsiteX10" fmla="*/ 274960 w 1599855"/>
              <a:gd name="connsiteY10" fmla="*/ 1063377 h 1600088"/>
              <a:gd name="connsiteX11" fmla="*/ 155339 w 1599855"/>
              <a:gd name="connsiteY11" fmla="*/ 886085 h 1600088"/>
              <a:gd name="connsiteX12" fmla="*/ 111621 w 1599855"/>
              <a:gd name="connsiteY12" fmla="*/ 669168 h 1600088"/>
              <a:gd name="connsiteX13" fmla="*/ 155339 w 1599855"/>
              <a:gd name="connsiteY13" fmla="*/ 452251 h 1600088"/>
              <a:gd name="connsiteX14" fmla="*/ 274960 w 1599855"/>
              <a:gd name="connsiteY14" fmla="*/ 274960 h 1600088"/>
              <a:gd name="connsiteX15" fmla="*/ 452251 w 1599855"/>
              <a:gd name="connsiteY15" fmla="*/ 155339 h 1600088"/>
              <a:gd name="connsiteX16" fmla="*/ 669168 w 1599855"/>
              <a:gd name="connsiteY16" fmla="*/ 111621 h 1600088"/>
              <a:gd name="connsiteX17" fmla="*/ 669168 w 1599855"/>
              <a:gd name="connsiteY17" fmla="*/ 0 h 1600088"/>
              <a:gd name="connsiteX18" fmla="*/ 0 w 1599855"/>
              <a:gd name="connsiteY18" fmla="*/ 669168 h 1600088"/>
              <a:gd name="connsiteX19" fmla="*/ 669168 w 1599855"/>
              <a:gd name="connsiteY19" fmla="*/ 1338337 h 1600088"/>
              <a:gd name="connsiteX20" fmla="*/ 1338337 w 1599855"/>
              <a:gd name="connsiteY20" fmla="*/ 669168 h 1600088"/>
              <a:gd name="connsiteX21" fmla="*/ 669168 w 1599855"/>
              <a:gd name="connsiteY21" fmla="*/ 0 h 1600088"/>
              <a:gd name="connsiteX22" fmla="*/ 1544278 w 1599855"/>
              <a:gd name="connsiteY22" fmla="*/ 1600088 h 1600088"/>
              <a:gd name="connsiteX23" fmla="*/ 1504838 w 1599855"/>
              <a:gd name="connsiteY23" fmla="*/ 1583717 h 1600088"/>
              <a:gd name="connsiteX24" fmla="*/ 1247366 w 1599855"/>
              <a:gd name="connsiteY24" fmla="*/ 1326431 h 1600088"/>
              <a:gd name="connsiteX25" fmla="*/ 1247366 w 1599855"/>
              <a:gd name="connsiteY25" fmla="*/ 1247552 h 1600088"/>
              <a:gd name="connsiteX26" fmla="*/ 1326245 w 1599855"/>
              <a:gd name="connsiteY26" fmla="*/ 1247552 h 1600088"/>
              <a:gd name="connsiteX27" fmla="*/ 1583531 w 1599855"/>
              <a:gd name="connsiteY27" fmla="*/ 1504838 h 1600088"/>
              <a:gd name="connsiteX28" fmla="*/ 1583531 w 1599855"/>
              <a:gd name="connsiteY28" fmla="*/ 1583717 h 1600088"/>
              <a:gd name="connsiteX29" fmla="*/ 1544278 w 1599855"/>
              <a:gd name="connsiteY29" fmla="*/ 1600088 h 1600088"/>
            </a:gdLst>
            <a:ahLst/>
            <a:cxnLst/>
            <a:rect l="l" t="t" r="r" b="b"/>
            <a:pathLst>
              <a:path w="1599855" h="1600088">
                <a:moveTo>
                  <a:pt x="669168" y="111621"/>
                </a:moveTo>
                <a:cubicBezTo>
                  <a:pt x="744513" y="111621"/>
                  <a:pt x="817438" y="126318"/>
                  <a:pt x="886086" y="155339"/>
                </a:cubicBezTo>
                <a:cubicBezTo>
                  <a:pt x="952500" y="183431"/>
                  <a:pt x="1012031" y="223614"/>
                  <a:pt x="1063377" y="274960"/>
                </a:cubicBezTo>
                <a:cubicBezTo>
                  <a:pt x="1114537" y="326120"/>
                  <a:pt x="1154906" y="385837"/>
                  <a:pt x="1182998" y="452251"/>
                </a:cubicBezTo>
                <a:cubicBezTo>
                  <a:pt x="1212019" y="520898"/>
                  <a:pt x="1226716" y="594010"/>
                  <a:pt x="1226716" y="669168"/>
                </a:cubicBezTo>
                <a:cubicBezTo>
                  <a:pt x="1226716" y="744327"/>
                  <a:pt x="1212019" y="817438"/>
                  <a:pt x="1182998" y="886085"/>
                </a:cubicBezTo>
                <a:cubicBezTo>
                  <a:pt x="1154906" y="952500"/>
                  <a:pt x="1114723" y="1012031"/>
                  <a:pt x="1063377" y="1063377"/>
                </a:cubicBezTo>
                <a:cubicBezTo>
                  <a:pt x="1012217" y="1114537"/>
                  <a:pt x="952500" y="1154906"/>
                  <a:pt x="886086" y="1182998"/>
                </a:cubicBezTo>
                <a:cubicBezTo>
                  <a:pt x="817438" y="1212019"/>
                  <a:pt x="744327" y="1226716"/>
                  <a:pt x="669168" y="1226716"/>
                </a:cubicBezTo>
                <a:cubicBezTo>
                  <a:pt x="594010" y="1226716"/>
                  <a:pt x="520898" y="1212019"/>
                  <a:pt x="452251" y="1182998"/>
                </a:cubicBezTo>
                <a:cubicBezTo>
                  <a:pt x="385837" y="1154906"/>
                  <a:pt x="326306" y="1114723"/>
                  <a:pt x="274960" y="1063377"/>
                </a:cubicBezTo>
                <a:cubicBezTo>
                  <a:pt x="223800" y="1012217"/>
                  <a:pt x="183431" y="952500"/>
                  <a:pt x="155339" y="886085"/>
                </a:cubicBezTo>
                <a:cubicBezTo>
                  <a:pt x="126318" y="817438"/>
                  <a:pt x="111621" y="744327"/>
                  <a:pt x="111621" y="669168"/>
                </a:cubicBezTo>
                <a:cubicBezTo>
                  <a:pt x="111621" y="594010"/>
                  <a:pt x="126318" y="520898"/>
                  <a:pt x="155339" y="452251"/>
                </a:cubicBezTo>
                <a:cubicBezTo>
                  <a:pt x="183431" y="385837"/>
                  <a:pt x="223614" y="326306"/>
                  <a:pt x="274960" y="274960"/>
                </a:cubicBezTo>
                <a:cubicBezTo>
                  <a:pt x="326306" y="223614"/>
                  <a:pt x="385837" y="183431"/>
                  <a:pt x="452251" y="155339"/>
                </a:cubicBezTo>
                <a:cubicBezTo>
                  <a:pt x="520898" y="126318"/>
                  <a:pt x="593824" y="111621"/>
                  <a:pt x="669168" y="111621"/>
                </a:cubicBezTo>
                <a:moveTo>
                  <a:pt x="669168" y="0"/>
                </a:moveTo>
                <a:cubicBezTo>
                  <a:pt x="299517" y="0"/>
                  <a:pt x="0" y="299517"/>
                  <a:pt x="0" y="669168"/>
                </a:cubicBezTo>
                <a:cubicBezTo>
                  <a:pt x="0" y="1038820"/>
                  <a:pt x="299517" y="1338337"/>
                  <a:pt x="669168" y="1338337"/>
                </a:cubicBezTo>
                <a:cubicBezTo>
                  <a:pt x="1038820" y="1338337"/>
                  <a:pt x="1338337" y="1038820"/>
                  <a:pt x="1338337" y="669168"/>
                </a:cubicBezTo>
                <a:cubicBezTo>
                  <a:pt x="1338337" y="299703"/>
                  <a:pt x="1038820" y="0"/>
                  <a:pt x="669168" y="0"/>
                </a:cubicBezTo>
                <a:close/>
                <a:moveTo>
                  <a:pt x="1544278" y="1600088"/>
                </a:moveTo>
                <a:cubicBezTo>
                  <a:pt x="1529953" y="1600088"/>
                  <a:pt x="1515628" y="1594693"/>
                  <a:pt x="1504838" y="1583717"/>
                </a:cubicBezTo>
                <a:lnTo>
                  <a:pt x="1247366" y="1326431"/>
                </a:lnTo>
                <a:cubicBezTo>
                  <a:pt x="1225600" y="1304665"/>
                  <a:pt x="1225600" y="1269318"/>
                  <a:pt x="1247366" y="1247552"/>
                </a:cubicBezTo>
                <a:cubicBezTo>
                  <a:pt x="1269132" y="1225786"/>
                  <a:pt x="1304479" y="1225786"/>
                  <a:pt x="1326245" y="1247552"/>
                </a:cubicBezTo>
                <a:lnTo>
                  <a:pt x="1583531" y="1504838"/>
                </a:lnTo>
                <a:cubicBezTo>
                  <a:pt x="1605297" y="1526605"/>
                  <a:pt x="1605297" y="1561951"/>
                  <a:pt x="1583531" y="1583717"/>
                </a:cubicBezTo>
                <a:cubicBezTo>
                  <a:pt x="1572927" y="1594693"/>
                  <a:pt x="1558603" y="1600088"/>
                  <a:pt x="1544278" y="1600088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>
            <a:off x="1242999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>
            <a:off x="1308431" y="6415319"/>
            <a:ext cx="137688" cy="129774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ahLst/>
            <a:cxnLst/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>
            <a:off x="822480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0" name="标题 1"/>
          <p:cNvSpPr txBox="1"/>
          <p:nvPr/>
        </p:nvSpPr>
        <p:spPr>
          <a:xfrm>
            <a:off x="889706" y="6415319"/>
            <a:ext cx="134100" cy="129774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ahLst/>
            <a:cxnLst/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1" name="标题 1"/>
          <p:cNvSpPr txBox="1"/>
          <p:nvPr/>
        </p:nvSpPr>
        <p:spPr>
          <a:xfrm>
            <a:off x="401961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2" name="标题 1"/>
          <p:cNvSpPr txBox="1"/>
          <p:nvPr/>
        </p:nvSpPr>
        <p:spPr>
          <a:xfrm>
            <a:off x="476336" y="6415319"/>
            <a:ext cx="119802" cy="129774"/>
          </a:xfrm>
          <a:custGeom>
            <a:avLst/>
            <a:gdLst>
              <a:gd name="connsiteX0" fmla="*/ 712625 w 1425436"/>
              <a:gd name="connsiteY0" fmla="*/ 111621 h 1544091"/>
              <a:gd name="connsiteX1" fmla="*/ 902567 w 1425436"/>
              <a:gd name="connsiteY1" fmla="*/ 190314 h 1544091"/>
              <a:gd name="connsiteX2" fmla="*/ 981260 w 1425436"/>
              <a:gd name="connsiteY2" fmla="*/ 380256 h 1544091"/>
              <a:gd name="connsiteX3" fmla="*/ 902567 w 1425436"/>
              <a:gd name="connsiteY3" fmla="*/ 570198 h 1544091"/>
              <a:gd name="connsiteX4" fmla="*/ 712625 w 1425436"/>
              <a:gd name="connsiteY4" fmla="*/ 648891 h 1544091"/>
              <a:gd name="connsiteX5" fmla="*/ 522684 w 1425436"/>
              <a:gd name="connsiteY5" fmla="*/ 570198 h 1544091"/>
              <a:gd name="connsiteX6" fmla="*/ 444177 w 1425436"/>
              <a:gd name="connsiteY6" fmla="*/ 380070 h 1544091"/>
              <a:gd name="connsiteX7" fmla="*/ 522870 w 1425436"/>
              <a:gd name="connsiteY7" fmla="*/ 190128 h 1544091"/>
              <a:gd name="connsiteX8" fmla="*/ 712625 w 1425436"/>
              <a:gd name="connsiteY8" fmla="*/ 111621 h 1544091"/>
              <a:gd name="connsiteX9" fmla="*/ 712625 w 1425436"/>
              <a:gd name="connsiteY9" fmla="*/ 0 h 1544091"/>
              <a:gd name="connsiteX10" fmla="*/ 332556 w 1425436"/>
              <a:gd name="connsiteY10" fmla="*/ 380070 h 1544091"/>
              <a:gd name="connsiteX11" fmla="*/ 712625 w 1425436"/>
              <a:gd name="connsiteY11" fmla="*/ 760140 h 1544091"/>
              <a:gd name="connsiteX12" fmla="*/ 1092695 w 1425436"/>
              <a:gd name="connsiteY12" fmla="*/ 380070 h 1544091"/>
              <a:gd name="connsiteX13" fmla="*/ 712625 w 1425436"/>
              <a:gd name="connsiteY13" fmla="*/ 0 h 1544091"/>
              <a:gd name="connsiteX14" fmla="*/ 712625 w 1425436"/>
              <a:gd name="connsiteY14" fmla="*/ 943012 h 1544091"/>
              <a:gd name="connsiteX15" fmla="*/ 978842 w 1425436"/>
              <a:gd name="connsiteY15" fmla="*/ 976685 h 1544091"/>
              <a:gd name="connsiteX16" fmla="*/ 1146087 w 1425436"/>
              <a:gd name="connsiteY16" fmla="*/ 1059470 h 1544091"/>
              <a:gd name="connsiteX17" fmla="*/ 1248593 w 1425436"/>
              <a:gd name="connsiteY17" fmla="*/ 1174440 h 1544091"/>
              <a:gd name="connsiteX18" fmla="*/ 1310356 w 1425436"/>
              <a:gd name="connsiteY18" fmla="*/ 1316385 h 1544091"/>
              <a:gd name="connsiteX19" fmla="*/ 1296590 w 1425436"/>
              <a:gd name="connsiteY19" fmla="*/ 1390241 h 1544091"/>
              <a:gd name="connsiteX20" fmla="*/ 1208595 w 1425436"/>
              <a:gd name="connsiteY20" fmla="*/ 1432285 h 1544091"/>
              <a:gd name="connsiteX21" fmla="*/ 216842 w 1425436"/>
              <a:gd name="connsiteY21" fmla="*/ 1432285 h 1544091"/>
              <a:gd name="connsiteX22" fmla="*/ 128847 w 1425436"/>
              <a:gd name="connsiteY22" fmla="*/ 1390241 h 1544091"/>
              <a:gd name="connsiteX23" fmla="*/ 115081 w 1425436"/>
              <a:gd name="connsiteY23" fmla="*/ 1316385 h 1544091"/>
              <a:gd name="connsiteX24" fmla="*/ 176844 w 1425436"/>
              <a:gd name="connsiteY24" fmla="*/ 1174440 h 1544091"/>
              <a:gd name="connsiteX25" fmla="*/ 279350 w 1425436"/>
              <a:gd name="connsiteY25" fmla="*/ 1059470 h 1544091"/>
              <a:gd name="connsiteX26" fmla="*/ 446595 w 1425436"/>
              <a:gd name="connsiteY26" fmla="*/ 976685 h 1544091"/>
              <a:gd name="connsiteX27" fmla="*/ 712625 w 1425436"/>
              <a:gd name="connsiteY27" fmla="*/ 943012 h 1544091"/>
              <a:gd name="connsiteX28" fmla="*/ 712625 w 1425436"/>
              <a:gd name="connsiteY28" fmla="*/ 831391 h 1544091"/>
              <a:gd name="connsiteX29" fmla="*/ 8296 w 1425436"/>
              <a:gd name="connsiteY29" fmla="*/ 1284387 h 1544091"/>
              <a:gd name="connsiteX30" fmla="*/ 216842 w 1425436"/>
              <a:gd name="connsiteY30" fmla="*/ 1544092 h 1544091"/>
              <a:gd name="connsiteX31" fmla="*/ 1208595 w 1425436"/>
              <a:gd name="connsiteY31" fmla="*/ 1544092 h 1544091"/>
              <a:gd name="connsiteX32" fmla="*/ 1417141 w 1425436"/>
              <a:gd name="connsiteY32" fmla="*/ 1284387 h 1544091"/>
              <a:gd name="connsiteX33" fmla="*/ 712625 w 1425436"/>
              <a:gd name="connsiteY33" fmla="*/ 831391 h 1544091"/>
            </a:gdLst>
            <a:ahLst/>
            <a:cxnLst/>
            <a:rect l="l" t="t" r="r" b="b"/>
            <a:pathLst>
              <a:path w="1425436" h="1544091">
                <a:moveTo>
                  <a:pt x="712625" y="111621"/>
                </a:moveTo>
                <a:cubicBezTo>
                  <a:pt x="784435" y="111621"/>
                  <a:pt x="851780" y="139526"/>
                  <a:pt x="902567" y="190314"/>
                </a:cubicBezTo>
                <a:cubicBezTo>
                  <a:pt x="953355" y="241102"/>
                  <a:pt x="981260" y="308446"/>
                  <a:pt x="981260" y="380256"/>
                </a:cubicBezTo>
                <a:cubicBezTo>
                  <a:pt x="981260" y="452065"/>
                  <a:pt x="953355" y="519410"/>
                  <a:pt x="902567" y="570198"/>
                </a:cubicBezTo>
                <a:cubicBezTo>
                  <a:pt x="851780" y="620985"/>
                  <a:pt x="784435" y="648891"/>
                  <a:pt x="712625" y="648891"/>
                </a:cubicBezTo>
                <a:cubicBezTo>
                  <a:pt x="640816" y="648891"/>
                  <a:pt x="573471" y="620985"/>
                  <a:pt x="522684" y="570198"/>
                </a:cubicBezTo>
                <a:cubicBezTo>
                  <a:pt x="472082" y="519224"/>
                  <a:pt x="444177" y="451693"/>
                  <a:pt x="444177" y="380070"/>
                </a:cubicBezTo>
                <a:cubicBezTo>
                  <a:pt x="444177" y="308446"/>
                  <a:pt x="472082" y="240916"/>
                  <a:pt x="522870" y="190128"/>
                </a:cubicBezTo>
                <a:cubicBezTo>
                  <a:pt x="573471" y="139526"/>
                  <a:pt x="641002" y="111621"/>
                  <a:pt x="712625" y="111621"/>
                </a:cubicBezTo>
                <a:moveTo>
                  <a:pt x="712625" y="0"/>
                </a:moveTo>
                <a:cubicBezTo>
                  <a:pt x="502778" y="0"/>
                  <a:pt x="332556" y="170036"/>
                  <a:pt x="332556" y="380070"/>
                </a:cubicBezTo>
                <a:cubicBezTo>
                  <a:pt x="332556" y="589917"/>
                  <a:pt x="502778" y="760140"/>
                  <a:pt x="712625" y="760140"/>
                </a:cubicBezTo>
                <a:cubicBezTo>
                  <a:pt x="922473" y="760140"/>
                  <a:pt x="1092695" y="589917"/>
                  <a:pt x="1092695" y="380070"/>
                </a:cubicBezTo>
                <a:cubicBezTo>
                  <a:pt x="1092881" y="170036"/>
                  <a:pt x="922659" y="0"/>
                  <a:pt x="712625" y="0"/>
                </a:cubicBezTo>
                <a:close/>
                <a:moveTo>
                  <a:pt x="712625" y="943012"/>
                </a:moveTo>
                <a:cubicBezTo>
                  <a:pt x="813643" y="943012"/>
                  <a:pt x="903126" y="954360"/>
                  <a:pt x="978842" y="976685"/>
                </a:cubicBezTo>
                <a:cubicBezTo>
                  <a:pt x="1043582" y="995846"/>
                  <a:pt x="1099951" y="1023752"/>
                  <a:pt x="1146087" y="1059470"/>
                </a:cubicBezTo>
                <a:cubicBezTo>
                  <a:pt x="1186829" y="1091096"/>
                  <a:pt x="1220315" y="1128675"/>
                  <a:pt x="1248593" y="1174440"/>
                </a:cubicBezTo>
                <a:cubicBezTo>
                  <a:pt x="1273708" y="1215368"/>
                  <a:pt x="1293985" y="1261877"/>
                  <a:pt x="1310356" y="1316385"/>
                </a:cubicBezTo>
                <a:cubicBezTo>
                  <a:pt x="1320774" y="1350801"/>
                  <a:pt x="1306264" y="1377404"/>
                  <a:pt x="1296590" y="1390241"/>
                </a:cubicBezTo>
                <a:cubicBezTo>
                  <a:pt x="1276684" y="1417030"/>
                  <a:pt x="1244686" y="1432285"/>
                  <a:pt x="1208595" y="1432285"/>
                </a:cubicBezTo>
                <a:lnTo>
                  <a:pt x="216842" y="1432285"/>
                </a:lnTo>
                <a:cubicBezTo>
                  <a:pt x="180937" y="1432285"/>
                  <a:pt x="148753" y="1417030"/>
                  <a:pt x="128847" y="1390241"/>
                </a:cubicBezTo>
                <a:cubicBezTo>
                  <a:pt x="119359" y="1377404"/>
                  <a:pt x="104849" y="1350801"/>
                  <a:pt x="115081" y="1316385"/>
                </a:cubicBezTo>
                <a:cubicBezTo>
                  <a:pt x="131452" y="1261877"/>
                  <a:pt x="151543" y="1215368"/>
                  <a:pt x="176844" y="1174440"/>
                </a:cubicBezTo>
                <a:cubicBezTo>
                  <a:pt x="204936" y="1128675"/>
                  <a:pt x="238422" y="1090910"/>
                  <a:pt x="279350" y="1059470"/>
                </a:cubicBezTo>
                <a:cubicBezTo>
                  <a:pt x="325486" y="1023752"/>
                  <a:pt x="381855" y="995846"/>
                  <a:pt x="446595" y="976685"/>
                </a:cubicBezTo>
                <a:cubicBezTo>
                  <a:pt x="522125" y="954360"/>
                  <a:pt x="611794" y="943012"/>
                  <a:pt x="712625" y="943012"/>
                </a:cubicBezTo>
                <a:moveTo>
                  <a:pt x="712625" y="831391"/>
                </a:moveTo>
                <a:cubicBezTo>
                  <a:pt x="244561" y="831391"/>
                  <a:pt x="77501" y="1053331"/>
                  <a:pt x="8296" y="1284387"/>
                </a:cubicBezTo>
                <a:cubicBezTo>
                  <a:pt x="-30771" y="1414611"/>
                  <a:pt x="73037" y="1544092"/>
                  <a:pt x="216842" y="1544092"/>
                </a:cubicBezTo>
                <a:lnTo>
                  <a:pt x="1208595" y="1544092"/>
                </a:lnTo>
                <a:cubicBezTo>
                  <a:pt x="1352400" y="1544092"/>
                  <a:pt x="1456208" y="1414611"/>
                  <a:pt x="1417141" y="1284387"/>
                </a:cubicBezTo>
                <a:cubicBezTo>
                  <a:pt x="1347750" y="1053331"/>
                  <a:pt x="1180690" y="831391"/>
                  <a:pt x="712625" y="831391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3" name="标题 1"/>
          <p:cNvSpPr txBox="1"/>
          <p:nvPr/>
        </p:nvSpPr>
        <p:spPr>
          <a:xfrm>
            <a:off x="9615626" y="820734"/>
            <a:ext cx="701641" cy="1087226"/>
          </a:xfrm>
          <a:custGeom>
            <a:avLst/>
            <a:gdLst>
              <a:gd name="connsiteX0" fmla="*/ 616264 w 704483"/>
              <a:gd name="connsiteY0" fmla="*/ 356685 h 1091630"/>
              <a:gd name="connsiteX1" fmla="*/ 704483 w 704483"/>
              <a:gd name="connsiteY1" fmla="*/ 444904 h 1091630"/>
              <a:gd name="connsiteX2" fmla="*/ 650665 w 704483"/>
              <a:gd name="connsiteY2" fmla="*/ 526210 h 1091630"/>
              <a:gd name="connsiteX3" fmla="*/ 632132 w 704483"/>
              <a:gd name="connsiteY3" fmla="*/ 529934 h 1091630"/>
              <a:gd name="connsiteX4" fmla="*/ 632132 w 704483"/>
              <a:gd name="connsiteY4" fmla="*/ 811107 h 1091630"/>
              <a:gd name="connsiteX5" fmla="*/ 601032 w 704483"/>
              <a:gd name="connsiteY5" fmla="*/ 811107 h 1091630"/>
              <a:gd name="connsiteX6" fmla="*/ 601032 w 704483"/>
              <a:gd name="connsiteY6" fmla="*/ 530062 h 1091630"/>
              <a:gd name="connsiteX7" fmla="*/ 581863 w 704483"/>
              <a:gd name="connsiteY7" fmla="*/ 526210 h 1091630"/>
              <a:gd name="connsiteX8" fmla="*/ 528045 w 704483"/>
              <a:gd name="connsiteY8" fmla="*/ 444904 h 1091630"/>
              <a:gd name="connsiteX9" fmla="*/ 616264 w 704483"/>
              <a:gd name="connsiteY9" fmla="*/ 356685 h 1091630"/>
              <a:gd name="connsiteX10" fmla="*/ 88219 w 704483"/>
              <a:gd name="connsiteY10" fmla="*/ 190400 h 1091630"/>
              <a:gd name="connsiteX11" fmla="*/ 176437 w 704483"/>
              <a:gd name="connsiteY11" fmla="*/ 278619 h 1091630"/>
              <a:gd name="connsiteX12" fmla="*/ 122620 w 704483"/>
              <a:gd name="connsiteY12" fmla="*/ 359925 h 1091630"/>
              <a:gd name="connsiteX13" fmla="*/ 103450 w 704483"/>
              <a:gd name="connsiteY13" fmla="*/ 363777 h 1091630"/>
              <a:gd name="connsiteX14" fmla="*/ 103450 w 704483"/>
              <a:gd name="connsiteY14" fmla="*/ 811105 h 1091630"/>
              <a:gd name="connsiteX15" fmla="*/ 72352 w 704483"/>
              <a:gd name="connsiteY15" fmla="*/ 811105 h 1091630"/>
              <a:gd name="connsiteX16" fmla="*/ 72352 w 704483"/>
              <a:gd name="connsiteY16" fmla="*/ 363649 h 1091630"/>
              <a:gd name="connsiteX17" fmla="*/ 53818 w 704483"/>
              <a:gd name="connsiteY17" fmla="*/ 359925 h 1091630"/>
              <a:gd name="connsiteX18" fmla="*/ 0 w 704483"/>
              <a:gd name="connsiteY18" fmla="*/ 278619 h 1091630"/>
              <a:gd name="connsiteX19" fmla="*/ 88219 w 704483"/>
              <a:gd name="connsiteY19" fmla="*/ 190400 h 1091630"/>
              <a:gd name="connsiteX20" fmla="*/ 352241 w 704483"/>
              <a:gd name="connsiteY20" fmla="*/ 0 h 1091630"/>
              <a:gd name="connsiteX21" fmla="*/ 440459 w 704483"/>
              <a:gd name="connsiteY21" fmla="*/ 88219 h 1091630"/>
              <a:gd name="connsiteX22" fmla="*/ 386642 w 704483"/>
              <a:gd name="connsiteY22" fmla="*/ 169526 h 1091630"/>
              <a:gd name="connsiteX23" fmla="*/ 367472 w 704483"/>
              <a:gd name="connsiteY23" fmla="*/ 173378 h 1091630"/>
              <a:gd name="connsiteX24" fmla="*/ 367472 w 704483"/>
              <a:gd name="connsiteY24" fmla="*/ 1091630 h 1091630"/>
              <a:gd name="connsiteX25" fmla="*/ 336374 w 704483"/>
              <a:gd name="connsiteY25" fmla="*/ 1091630 h 1091630"/>
              <a:gd name="connsiteX26" fmla="*/ 336374 w 704483"/>
              <a:gd name="connsiteY26" fmla="*/ 173209 h 1091630"/>
              <a:gd name="connsiteX27" fmla="*/ 317840 w 704483"/>
              <a:gd name="connsiteY27" fmla="*/ 169437 h 1091630"/>
              <a:gd name="connsiteX28" fmla="*/ 264022 w 704483"/>
              <a:gd name="connsiteY28" fmla="*/ 88219 h 1091630"/>
              <a:gd name="connsiteX29" fmla="*/ 352241 w 704483"/>
              <a:gd name="connsiteY29" fmla="*/ 0 h 1091630"/>
            </a:gdLst>
            <a:ahLst/>
            <a:cxnLst/>
            <a:rect l="l" t="t" r="r" b="b"/>
            <a:pathLst>
              <a:path w="704483" h="1091630">
                <a:moveTo>
                  <a:pt x="616264" y="356685"/>
                </a:moveTo>
                <a:cubicBezTo>
                  <a:pt x="665133" y="356685"/>
                  <a:pt x="704483" y="396034"/>
                  <a:pt x="704483" y="444904"/>
                </a:cubicBezTo>
                <a:cubicBezTo>
                  <a:pt x="704483" y="481556"/>
                  <a:pt x="682349" y="512852"/>
                  <a:pt x="650665" y="526210"/>
                </a:cubicBezTo>
                <a:lnTo>
                  <a:pt x="632132" y="529934"/>
                </a:lnTo>
                <a:lnTo>
                  <a:pt x="632132" y="811107"/>
                </a:lnTo>
                <a:lnTo>
                  <a:pt x="601032" y="811107"/>
                </a:lnTo>
                <a:lnTo>
                  <a:pt x="601032" y="530062"/>
                </a:lnTo>
                <a:lnTo>
                  <a:pt x="581863" y="526210"/>
                </a:lnTo>
                <a:cubicBezTo>
                  <a:pt x="550179" y="512852"/>
                  <a:pt x="528045" y="481556"/>
                  <a:pt x="528045" y="444904"/>
                </a:cubicBezTo>
                <a:cubicBezTo>
                  <a:pt x="528045" y="396034"/>
                  <a:pt x="567394" y="356685"/>
                  <a:pt x="616264" y="356685"/>
                </a:cubicBezTo>
                <a:close/>
                <a:moveTo>
                  <a:pt x="88219" y="190400"/>
                </a:moveTo>
                <a:cubicBezTo>
                  <a:pt x="137088" y="190400"/>
                  <a:pt x="176437" y="229749"/>
                  <a:pt x="176437" y="278619"/>
                </a:cubicBezTo>
                <a:cubicBezTo>
                  <a:pt x="176437" y="315271"/>
                  <a:pt x="154303" y="346567"/>
                  <a:pt x="122620" y="359925"/>
                </a:cubicBezTo>
                <a:lnTo>
                  <a:pt x="103450" y="363777"/>
                </a:lnTo>
                <a:lnTo>
                  <a:pt x="103450" y="811105"/>
                </a:lnTo>
                <a:lnTo>
                  <a:pt x="72352" y="811105"/>
                </a:lnTo>
                <a:lnTo>
                  <a:pt x="72352" y="363649"/>
                </a:lnTo>
                <a:lnTo>
                  <a:pt x="53818" y="359925"/>
                </a:lnTo>
                <a:cubicBezTo>
                  <a:pt x="22134" y="346567"/>
                  <a:pt x="0" y="315271"/>
                  <a:pt x="0" y="278619"/>
                </a:cubicBezTo>
                <a:cubicBezTo>
                  <a:pt x="0" y="229749"/>
                  <a:pt x="39349" y="190400"/>
                  <a:pt x="88219" y="190400"/>
                </a:cubicBezTo>
                <a:close/>
                <a:moveTo>
                  <a:pt x="352241" y="0"/>
                </a:moveTo>
                <a:cubicBezTo>
                  <a:pt x="401111" y="0"/>
                  <a:pt x="440459" y="39349"/>
                  <a:pt x="440459" y="88219"/>
                </a:cubicBezTo>
                <a:cubicBezTo>
                  <a:pt x="440459" y="124871"/>
                  <a:pt x="418326" y="156168"/>
                  <a:pt x="386642" y="169526"/>
                </a:cubicBezTo>
                <a:lnTo>
                  <a:pt x="367472" y="173378"/>
                </a:lnTo>
                <a:lnTo>
                  <a:pt x="367472" y="1091630"/>
                </a:lnTo>
                <a:lnTo>
                  <a:pt x="336374" y="1091630"/>
                </a:lnTo>
                <a:lnTo>
                  <a:pt x="336374" y="173209"/>
                </a:lnTo>
                <a:lnTo>
                  <a:pt x="317840" y="169437"/>
                </a:lnTo>
                <a:cubicBezTo>
                  <a:pt x="286156" y="155930"/>
                  <a:pt x="264022" y="124395"/>
                  <a:pt x="264022" y="88219"/>
                </a:cubicBezTo>
                <a:cubicBezTo>
                  <a:pt x="264022" y="39349"/>
                  <a:pt x="303371" y="0"/>
                  <a:pt x="352241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4" name="标题 1"/>
          <p:cNvSpPr txBox="1"/>
          <p:nvPr/>
        </p:nvSpPr>
        <p:spPr>
          <a:xfrm>
            <a:off x="6019552" y="2326418"/>
            <a:ext cx="997467" cy="701639"/>
          </a:xfrm>
          <a:custGeom>
            <a:avLst/>
            <a:gdLst>
              <a:gd name="connsiteX0" fmla="*/ 431575 w 1001508"/>
              <a:gd name="connsiteY0" fmla="*/ 528044 h 704481"/>
              <a:gd name="connsiteX1" fmla="*/ 512881 w 1001508"/>
              <a:gd name="connsiteY1" fmla="*/ 581862 h 704481"/>
              <a:gd name="connsiteX2" fmla="*/ 516733 w 1001508"/>
              <a:gd name="connsiteY2" fmla="*/ 601031 h 704481"/>
              <a:gd name="connsiteX3" fmla="*/ 1001507 w 1001508"/>
              <a:gd name="connsiteY3" fmla="*/ 601031 h 704481"/>
              <a:gd name="connsiteX4" fmla="*/ 1001507 w 1001508"/>
              <a:gd name="connsiteY4" fmla="*/ 632129 h 704481"/>
              <a:gd name="connsiteX5" fmla="*/ 516564 w 1001508"/>
              <a:gd name="connsiteY5" fmla="*/ 632129 h 704481"/>
              <a:gd name="connsiteX6" fmla="*/ 512792 w 1001508"/>
              <a:gd name="connsiteY6" fmla="*/ 650663 h 704481"/>
              <a:gd name="connsiteX7" fmla="*/ 431575 w 1001508"/>
              <a:gd name="connsiteY7" fmla="*/ 704481 h 704481"/>
              <a:gd name="connsiteX8" fmla="*/ 343356 w 1001508"/>
              <a:gd name="connsiteY8" fmla="*/ 616263 h 704481"/>
              <a:gd name="connsiteX9" fmla="*/ 431575 w 1001508"/>
              <a:gd name="connsiteY9" fmla="*/ 528044 h 704481"/>
              <a:gd name="connsiteX10" fmla="*/ 88219 w 1001508"/>
              <a:gd name="connsiteY10" fmla="*/ 264022 h 704481"/>
              <a:gd name="connsiteX11" fmla="*/ 169526 w 1001508"/>
              <a:gd name="connsiteY11" fmla="*/ 317840 h 704481"/>
              <a:gd name="connsiteX12" fmla="*/ 173377 w 1001508"/>
              <a:gd name="connsiteY12" fmla="*/ 337009 h 704481"/>
              <a:gd name="connsiteX13" fmla="*/ 1001508 w 1001508"/>
              <a:gd name="connsiteY13" fmla="*/ 337009 h 704481"/>
              <a:gd name="connsiteX14" fmla="*/ 1001508 w 1001508"/>
              <a:gd name="connsiteY14" fmla="*/ 368107 h 704481"/>
              <a:gd name="connsiteX15" fmla="*/ 173209 w 1001508"/>
              <a:gd name="connsiteY15" fmla="*/ 368107 h 704481"/>
              <a:gd name="connsiteX16" fmla="*/ 169437 w 1001508"/>
              <a:gd name="connsiteY16" fmla="*/ 386641 h 704481"/>
              <a:gd name="connsiteX17" fmla="*/ 88219 w 1001508"/>
              <a:gd name="connsiteY17" fmla="*/ 440459 h 704481"/>
              <a:gd name="connsiteX18" fmla="*/ 0 w 1001508"/>
              <a:gd name="connsiteY18" fmla="*/ 352240 h 704481"/>
              <a:gd name="connsiteX19" fmla="*/ 88219 w 1001508"/>
              <a:gd name="connsiteY19" fmla="*/ 264022 h 704481"/>
              <a:gd name="connsiteX20" fmla="*/ 597858 w 1001508"/>
              <a:gd name="connsiteY20" fmla="*/ 0 h 704481"/>
              <a:gd name="connsiteX21" fmla="*/ 679164 w 1001508"/>
              <a:gd name="connsiteY21" fmla="*/ 53818 h 704481"/>
              <a:gd name="connsiteX22" fmla="*/ 683016 w 1001508"/>
              <a:gd name="connsiteY22" fmla="*/ 72987 h 704481"/>
              <a:gd name="connsiteX23" fmla="*/ 1001508 w 1001508"/>
              <a:gd name="connsiteY23" fmla="*/ 72987 h 704481"/>
              <a:gd name="connsiteX24" fmla="*/ 1001508 w 1001508"/>
              <a:gd name="connsiteY24" fmla="*/ 103451 h 704481"/>
              <a:gd name="connsiteX25" fmla="*/ 682976 w 1001508"/>
              <a:gd name="connsiteY25" fmla="*/ 103451 h 704481"/>
              <a:gd name="connsiteX26" fmla="*/ 679075 w 1001508"/>
              <a:gd name="connsiteY26" fmla="*/ 122619 h 704481"/>
              <a:gd name="connsiteX27" fmla="*/ 597858 w 1001508"/>
              <a:gd name="connsiteY27" fmla="*/ 176437 h 704481"/>
              <a:gd name="connsiteX28" fmla="*/ 509639 w 1001508"/>
              <a:gd name="connsiteY28" fmla="*/ 88218 h 704481"/>
              <a:gd name="connsiteX29" fmla="*/ 597858 w 1001508"/>
              <a:gd name="connsiteY29" fmla="*/ 0 h 704481"/>
            </a:gdLst>
            <a:ahLst/>
            <a:cxnLst/>
            <a:rect l="l" t="t" r="r" b="b"/>
            <a:pathLst>
              <a:path w="1001508" h="704481">
                <a:moveTo>
                  <a:pt x="431575" y="528044"/>
                </a:moveTo>
                <a:cubicBezTo>
                  <a:pt x="468227" y="528044"/>
                  <a:pt x="499524" y="550178"/>
                  <a:pt x="512881" y="581862"/>
                </a:cubicBezTo>
                <a:lnTo>
                  <a:pt x="516733" y="601031"/>
                </a:lnTo>
                <a:lnTo>
                  <a:pt x="1001507" y="601031"/>
                </a:lnTo>
                <a:lnTo>
                  <a:pt x="1001507" y="632129"/>
                </a:lnTo>
                <a:lnTo>
                  <a:pt x="516564" y="632129"/>
                </a:lnTo>
                <a:lnTo>
                  <a:pt x="512792" y="650663"/>
                </a:lnTo>
                <a:cubicBezTo>
                  <a:pt x="499286" y="682347"/>
                  <a:pt x="467751" y="704481"/>
                  <a:pt x="431575" y="704481"/>
                </a:cubicBezTo>
                <a:cubicBezTo>
                  <a:pt x="382705" y="704481"/>
                  <a:pt x="343356" y="665132"/>
                  <a:pt x="343356" y="616263"/>
                </a:cubicBezTo>
                <a:cubicBezTo>
                  <a:pt x="343356" y="567393"/>
                  <a:pt x="382705" y="528044"/>
                  <a:pt x="431575" y="528044"/>
                </a:cubicBezTo>
                <a:close/>
                <a:moveTo>
                  <a:pt x="88219" y="264022"/>
                </a:moveTo>
                <a:cubicBezTo>
                  <a:pt x="124871" y="264022"/>
                  <a:pt x="156168" y="286156"/>
                  <a:pt x="169526" y="317840"/>
                </a:cubicBezTo>
                <a:lnTo>
                  <a:pt x="173377" y="337009"/>
                </a:lnTo>
                <a:lnTo>
                  <a:pt x="1001508" y="337009"/>
                </a:lnTo>
                <a:lnTo>
                  <a:pt x="1001508" y="368107"/>
                </a:lnTo>
                <a:lnTo>
                  <a:pt x="173209" y="368107"/>
                </a:lnTo>
                <a:lnTo>
                  <a:pt x="169437" y="386641"/>
                </a:lnTo>
                <a:cubicBezTo>
                  <a:pt x="155930" y="418325"/>
                  <a:pt x="124395" y="440459"/>
                  <a:pt x="88219" y="440459"/>
                </a:cubicBezTo>
                <a:cubicBezTo>
                  <a:pt x="39349" y="440459"/>
                  <a:pt x="0" y="401110"/>
                  <a:pt x="0" y="352240"/>
                </a:cubicBezTo>
                <a:cubicBezTo>
                  <a:pt x="0" y="303371"/>
                  <a:pt x="39349" y="264022"/>
                  <a:pt x="88219" y="264022"/>
                </a:cubicBezTo>
                <a:close/>
                <a:moveTo>
                  <a:pt x="597858" y="0"/>
                </a:moveTo>
                <a:cubicBezTo>
                  <a:pt x="634510" y="0"/>
                  <a:pt x="665807" y="22134"/>
                  <a:pt x="679164" y="53818"/>
                </a:cubicBezTo>
                <a:lnTo>
                  <a:pt x="683016" y="72987"/>
                </a:lnTo>
                <a:lnTo>
                  <a:pt x="1001508" y="72987"/>
                </a:lnTo>
                <a:lnTo>
                  <a:pt x="1001508" y="103451"/>
                </a:lnTo>
                <a:lnTo>
                  <a:pt x="682976" y="103451"/>
                </a:lnTo>
                <a:lnTo>
                  <a:pt x="679075" y="122619"/>
                </a:lnTo>
                <a:cubicBezTo>
                  <a:pt x="665569" y="154303"/>
                  <a:pt x="634034" y="176437"/>
                  <a:pt x="597858" y="176437"/>
                </a:cubicBezTo>
                <a:cubicBezTo>
                  <a:pt x="548988" y="176437"/>
                  <a:pt x="509639" y="137088"/>
                  <a:pt x="509639" y="88218"/>
                </a:cubicBezTo>
                <a:cubicBezTo>
                  <a:pt x="509639" y="39349"/>
                  <a:pt x="548988" y="0"/>
                  <a:pt x="597858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5" name="标题 1"/>
          <p:cNvSpPr txBox="1"/>
          <p:nvPr/>
        </p:nvSpPr>
        <p:spPr>
          <a:xfrm>
            <a:off x="10026334" y="3774575"/>
            <a:ext cx="1859031" cy="701639"/>
          </a:xfrm>
          <a:custGeom>
            <a:avLst/>
            <a:gdLst>
              <a:gd name="connsiteX0" fmla="*/ 1209046 w 1866563"/>
              <a:gd name="connsiteY0" fmla="*/ 528044 h 704481"/>
              <a:gd name="connsiteX1" fmla="*/ 1297265 w 1866563"/>
              <a:gd name="connsiteY1" fmla="*/ 616263 h 704481"/>
              <a:gd name="connsiteX2" fmla="*/ 1209046 w 1866563"/>
              <a:gd name="connsiteY2" fmla="*/ 704481 h 704481"/>
              <a:gd name="connsiteX3" fmla="*/ 1127739 w 1866563"/>
              <a:gd name="connsiteY3" fmla="*/ 650664 h 704481"/>
              <a:gd name="connsiteX4" fmla="*/ 1124015 w 1866563"/>
              <a:gd name="connsiteY4" fmla="*/ 632129 h 704481"/>
              <a:gd name="connsiteX5" fmla="*/ 9520 w 1866563"/>
              <a:gd name="connsiteY5" fmla="*/ 632129 h 704481"/>
              <a:gd name="connsiteX6" fmla="*/ 9520 w 1866563"/>
              <a:gd name="connsiteY6" fmla="*/ 601031 h 704481"/>
              <a:gd name="connsiteX7" fmla="*/ 1123911 w 1866563"/>
              <a:gd name="connsiteY7" fmla="*/ 601031 h 704481"/>
              <a:gd name="connsiteX8" fmla="*/ 1127739 w 1866563"/>
              <a:gd name="connsiteY8" fmla="*/ 582129 h 704481"/>
              <a:gd name="connsiteX9" fmla="*/ 1209046 w 1866563"/>
              <a:gd name="connsiteY9" fmla="*/ 528044 h 704481"/>
              <a:gd name="connsiteX10" fmla="*/ 1778344 w 1866563"/>
              <a:gd name="connsiteY10" fmla="*/ 264022 h 704481"/>
              <a:gd name="connsiteX11" fmla="*/ 1866563 w 1866563"/>
              <a:gd name="connsiteY11" fmla="*/ 352241 h 704481"/>
              <a:gd name="connsiteX12" fmla="*/ 1778344 w 1866563"/>
              <a:gd name="connsiteY12" fmla="*/ 440459 h 704481"/>
              <a:gd name="connsiteX13" fmla="*/ 1697037 w 1866563"/>
              <a:gd name="connsiteY13" fmla="*/ 386642 h 704481"/>
              <a:gd name="connsiteX14" fmla="*/ 1693186 w 1866563"/>
              <a:gd name="connsiteY14" fmla="*/ 367473 h 704481"/>
              <a:gd name="connsiteX15" fmla="*/ 69179 w 1866563"/>
              <a:gd name="connsiteY15" fmla="*/ 367473 h 704481"/>
              <a:gd name="connsiteX16" fmla="*/ 69179 w 1866563"/>
              <a:gd name="connsiteY16" fmla="*/ 337009 h 704481"/>
              <a:gd name="connsiteX17" fmla="*/ 1693185 w 1866563"/>
              <a:gd name="connsiteY17" fmla="*/ 337009 h 704481"/>
              <a:gd name="connsiteX18" fmla="*/ 1697037 w 1866563"/>
              <a:gd name="connsiteY18" fmla="*/ 317840 h 704481"/>
              <a:gd name="connsiteX19" fmla="*/ 1778344 w 1866563"/>
              <a:gd name="connsiteY19" fmla="*/ 264022 h 704481"/>
              <a:gd name="connsiteX20" fmla="*/ 1365808 w 1866563"/>
              <a:gd name="connsiteY20" fmla="*/ 0 h 704481"/>
              <a:gd name="connsiteX21" fmla="*/ 1454027 w 1866563"/>
              <a:gd name="connsiteY21" fmla="*/ 88219 h 704481"/>
              <a:gd name="connsiteX22" fmla="*/ 1365808 w 1866563"/>
              <a:gd name="connsiteY22" fmla="*/ 176437 h 704481"/>
              <a:gd name="connsiteX23" fmla="*/ 1284501 w 1866563"/>
              <a:gd name="connsiteY23" fmla="*/ 122620 h 704481"/>
              <a:gd name="connsiteX24" fmla="*/ 1280649 w 1866563"/>
              <a:gd name="connsiteY24" fmla="*/ 103449 h 704481"/>
              <a:gd name="connsiteX25" fmla="*/ 0 w 1866563"/>
              <a:gd name="connsiteY25" fmla="*/ 103449 h 704481"/>
              <a:gd name="connsiteX26" fmla="*/ 0 w 1866563"/>
              <a:gd name="connsiteY26" fmla="*/ 72351 h 704481"/>
              <a:gd name="connsiteX27" fmla="*/ 1280818 w 1866563"/>
              <a:gd name="connsiteY27" fmla="*/ 72351 h 704481"/>
              <a:gd name="connsiteX28" fmla="*/ 1284590 w 1866563"/>
              <a:gd name="connsiteY28" fmla="*/ 53818 h 704481"/>
              <a:gd name="connsiteX29" fmla="*/ 1365808 w 1866563"/>
              <a:gd name="connsiteY29" fmla="*/ 0 h 704481"/>
            </a:gdLst>
            <a:ahLst/>
            <a:cxnLst/>
            <a:rect l="l" t="t" r="r" b="b"/>
            <a:pathLst>
              <a:path w="1866563" h="704481">
                <a:moveTo>
                  <a:pt x="1209046" y="528044"/>
                </a:moveTo>
                <a:cubicBezTo>
                  <a:pt x="1257915" y="528044"/>
                  <a:pt x="1297265" y="567393"/>
                  <a:pt x="1297265" y="616263"/>
                </a:cubicBezTo>
                <a:cubicBezTo>
                  <a:pt x="1297265" y="665132"/>
                  <a:pt x="1257915" y="704481"/>
                  <a:pt x="1209046" y="704481"/>
                </a:cubicBezTo>
                <a:cubicBezTo>
                  <a:pt x="1172394" y="704481"/>
                  <a:pt x="1141097" y="682347"/>
                  <a:pt x="1127739" y="650664"/>
                </a:cubicBezTo>
                <a:lnTo>
                  <a:pt x="1124015" y="632129"/>
                </a:lnTo>
                <a:lnTo>
                  <a:pt x="9520" y="632129"/>
                </a:lnTo>
                <a:lnTo>
                  <a:pt x="9520" y="601031"/>
                </a:lnTo>
                <a:lnTo>
                  <a:pt x="1123911" y="601031"/>
                </a:lnTo>
                <a:lnTo>
                  <a:pt x="1127739" y="582129"/>
                </a:lnTo>
                <a:cubicBezTo>
                  <a:pt x="1141097" y="550535"/>
                  <a:pt x="1172394" y="528044"/>
                  <a:pt x="1209046" y="528044"/>
                </a:cubicBezTo>
                <a:close/>
                <a:moveTo>
                  <a:pt x="1778344" y="264022"/>
                </a:moveTo>
                <a:cubicBezTo>
                  <a:pt x="1827214" y="264022"/>
                  <a:pt x="1866563" y="303371"/>
                  <a:pt x="1866563" y="352241"/>
                </a:cubicBezTo>
                <a:cubicBezTo>
                  <a:pt x="1866563" y="401110"/>
                  <a:pt x="1827214" y="440459"/>
                  <a:pt x="1778344" y="440459"/>
                </a:cubicBezTo>
                <a:cubicBezTo>
                  <a:pt x="1741692" y="440459"/>
                  <a:pt x="1710395" y="418325"/>
                  <a:pt x="1697037" y="386642"/>
                </a:cubicBezTo>
                <a:lnTo>
                  <a:pt x="1693186" y="367473"/>
                </a:lnTo>
                <a:lnTo>
                  <a:pt x="69179" y="367473"/>
                </a:lnTo>
                <a:lnTo>
                  <a:pt x="69179" y="337009"/>
                </a:lnTo>
                <a:lnTo>
                  <a:pt x="1693185" y="337009"/>
                </a:lnTo>
                <a:lnTo>
                  <a:pt x="1697037" y="317840"/>
                </a:lnTo>
                <a:cubicBezTo>
                  <a:pt x="1710395" y="286156"/>
                  <a:pt x="1741692" y="264022"/>
                  <a:pt x="1778344" y="264022"/>
                </a:cubicBezTo>
                <a:close/>
                <a:moveTo>
                  <a:pt x="1365808" y="0"/>
                </a:moveTo>
                <a:cubicBezTo>
                  <a:pt x="1414678" y="0"/>
                  <a:pt x="1454027" y="39349"/>
                  <a:pt x="1454027" y="88219"/>
                </a:cubicBezTo>
                <a:cubicBezTo>
                  <a:pt x="1454027" y="137088"/>
                  <a:pt x="1414678" y="176437"/>
                  <a:pt x="1365808" y="176437"/>
                </a:cubicBezTo>
                <a:cubicBezTo>
                  <a:pt x="1329156" y="176437"/>
                  <a:pt x="1297859" y="154303"/>
                  <a:pt x="1284501" y="122620"/>
                </a:cubicBezTo>
                <a:lnTo>
                  <a:pt x="1280649" y="103449"/>
                </a:lnTo>
                <a:lnTo>
                  <a:pt x="0" y="103449"/>
                </a:lnTo>
                <a:lnTo>
                  <a:pt x="0" y="72351"/>
                </a:lnTo>
                <a:lnTo>
                  <a:pt x="1280818" y="72351"/>
                </a:lnTo>
                <a:lnTo>
                  <a:pt x="1284590" y="53818"/>
                </a:lnTo>
                <a:cubicBezTo>
                  <a:pt x="1298097" y="22134"/>
                  <a:pt x="1329632" y="0"/>
                  <a:pt x="1365808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6" name="标题 1"/>
          <p:cNvSpPr txBox="1"/>
          <p:nvPr/>
        </p:nvSpPr>
        <p:spPr>
          <a:xfrm>
            <a:off x="7726254" y="4373815"/>
            <a:ext cx="701641" cy="1852077"/>
          </a:xfrm>
          <a:custGeom>
            <a:avLst/>
            <a:gdLst>
              <a:gd name="connsiteX0" fmla="*/ 337010 w 704483"/>
              <a:gd name="connsiteY0" fmla="*/ 62198 h 1859580"/>
              <a:gd name="connsiteX1" fmla="*/ 368108 w 704483"/>
              <a:gd name="connsiteY1" fmla="*/ 62198 h 1859580"/>
              <a:gd name="connsiteX2" fmla="*/ 368108 w 704483"/>
              <a:gd name="connsiteY2" fmla="*/ 1686330 h 1859580"/>
              <a:gd name="connsiteX3" fmla="*/ 386643 w 704483"/>
              <a:gd name="connsiteY3" fmla="*/ 1690054 h 1859580"/>
              <a:gd name="connsiteX4" fmla="*/ 440460 w 704483"/>
              <a:gd name="connsiteY4" fmla="*/ 1771361 h 1859580"/>
              <a:gd name="connsiteX5" fmla="*/ 352242 w 704483"/>
              <a:gd name="connsiteY5" fmla="*/ 1859580 h 1859580"/>
              <a:gd name="connsiteX6" fmla="*/ 264023 w 704483"/>
              <a:gd name="connsiteY6" fmla="*/ 1771361 h 1859580"/>
              <a:gd name="connsiteX7" fmla="*/ 317841 w 704483"/>
              <a:gd name="connsiteY7" fmla="*/ 1690054 h 1859580"/>
              <a:gd name="connsiteX8" fmla="*/ 337010 w 704483"/>
              <a:gd name="connsiteY8" fmla="*/ 1686203 h 1859580"/>
              <a:gd name="connsiteX9" fmla="*/ 72987 w 704483"/>
              <a:gd name="connsiteY9" fmla="*/ 1270 h 1859580"/>
              <a:gd name="connsiteX10" fmla="*/ 103451 w 704483"/>
              <a:gd name="connsiteY10" fmla="*/ 1270 h 1859580"/>
              <a:gd name="connsiteX11" fmla="*/ 103451 w 704483"/>
              <a:gd name="connsiteY11" fmla="*/ 1115674 h 1859580"/>
              <a:gd name="connsiteX12" fmla="*/ 122620 w 704483"/>
              <a:gd name="connsiteY12" fmla="*/ 1119575 h 1859580"/>
              <a:gd name="connsiteX13" fmla="*/ 176437 w 704483"/>
              <a:gd name="connsiteY13" fmla="*/ 1200793 h 1859580"/>
              <a:gd name="connsiteX14" fmla="*/ 88218 w 704483"/>
              <a:gd name="connsiteY14" fmla="*/ 1289012 h 1859580"/>
              <a:gd name="connsiteX15" fmla="*/ 0 w 704483"/>
              <a:gd name="connsiteY15" fmla="*/ 1200793 h 1859580"/>
              <a:gd name="connsiteX16" fmla="*/ 53817 w 704483"/>
              <a:gd name="connsiteY16" fmla="*/ 1119486 h 1859580"/>
              <a:gd name="connsiteX17" fmla="*/ 72987 w 704483"/>
              <a:gd name="connsiteY17" fmla="*/ 1115634 h 1859580"/>
              <a:gd name="connsiteX18" fmla="*/ 601032 w 704483"/>
              <a:gd name="connsiteY18" fmla="*/ 0 h 1859580"/>
              <a:gd name="connsiteX19" fmla="*/ 632130 w 704483"/>
              <a:gd name="connsiteY19" fmla="*/ 0 h 1859580"/>
              <a:gd name="connsiteX20" fmla="*/ 632130 w 704483"/>
              <a:gd name="connsiteY20" fmla="*/ 1280818 h 1859580"/>
              <a:gd name="connsiteX21" fmla="*/ 650665 w 704483"/>
              <a:gd name="connsiteY21" fmla="*/ 1284590 h 1859580"/>
              <a:gd name="connsiteX22" fmla="*/ 704483 w 704483"/>
              <a:gd name="connsiteY22" fmla="*/ 1365808 h 1859580"/>
              <a:gd name="connsiteX23" fmla="*/ 616264 w 704483"/>
              <a:gd name="connsiteY23" fmla="*/ 1454027 h 1859580"/>
              <a:gd name="connsiteX24" fmla="*/ 528045 w 704483"/>
              <a:gd name="connsiteY24" fmla="*/ 1365808 h 1859580"/>
              <a:gd name="connsiteX25" fmla="*/ 581863 w 704483"/>
              <a:gd name="connsiteY25" fmla="*/ 1284501 h 1859580"/>
              <a:gd name="connsiteX26" fmla="*/ 601032 w 704483"/>
              <a:gd name="connsiteY26" fmla="*/ 1280650 h 1859580"/>
            </a:gdLst>
            <a:ahLst/>
            <a:cxnLst/>
            <a:rect l="l" t="t" r="r" b="b"/>
            <a:pathLst>
              <a:path w="704483" h="1859580">
                <a:moveTo>
                  <a:pt x="337010" y="62198"/>
                </a:moveTo>
                <a:lnTo>
                  <a:pt x="368108" y="62198"/>
                </a:lnTo>
                <a:lnTo>
                  <a:pt x="368108" y="1686330"/>
                </a:lnTo>
                <a:lnTo>
                  <a:pt x="386643" y="1690054"/>
                </a:lnTo>
                <a:cubicBezTo>
                  <a:pt x="418326" y="1703412"/>
                  <a:pt x="440460" y="1734709"/>
                  <a:pt x="440460" y="1771361"/>
                </a:cubicBezTo>
                <a:cubicBezTo>
                  <a:pt x="440460" y="1820231"/>
                  <a:pt x="401111" y="1859580"/>
                  <a:pt x="352242" y="1859580"/>
                </a:cubicBezTo>
                <a:cubicBezTo>
                  <a:pt x="303372" y="1859580"/>
                  <a:pt x="264023" y="1820231"/>
                  <a:pt x="264023" y="1771361"/>
                </a:cubicBezTo>
                <a:cubicBezTo>
                  <a:pt x="264023" y="1734709"/>
                  <a:pt x="286157" y="1703412"/>
                  <a:pt x="317841" y="1690054"/>
                </a:cubicBezTo>
                <a:lnTo>
                  <a:pt x="337010" y="1686203"/>
                </a:lnTo>
                <a:close/>
                <a:moveTo>
                  <a:pt x="72987" y="1270"/>
                </a:moveTo>
                <a:lnTo>
                  <a:pt x="103451" y="1270"/>
                </a:lnTo>
                <a:lnTo>
                  <a:pt x="103451" y="1115674"/>
                </a:lnTo>
                <a:lnTo>
                  <a:pt x="122620" y="1119575"/>
                </a:lnTo>
                <a:cubicBezTo>
                  <a:pt x="154304" y="1133081"/>
                  <a:pt x="176437" y="1164616"/>
                  <a:pt x="176437" y="1200793"/>
                </a:cubicBezTo>
                <a:cubicBezTo>
                  <a:pt x="176437" y="1249662"/>
                  <a:pt x="137089" y="1289012"/>
                  <a:pt x="88218" y="1289012"/>
                </a:cubicBezTo>
                <a:cubicBezTo>
                  <a:pt x="39349" y="1289012"/>
                  <a:pt x="0" y="1249662"/>
                  <a:pt x="0" y="1200793"/>
                </a:cubicBezTo>
                <a:cubicBezTo>
                  <a:pt x="0" y="1164141"/>
                  <a:pt x="22134" y="1132843"/>
                  <a:pt x="53817" y="1119486"/>
                </a:cubicBezTo>
                <a:lnTo>
                  <a:pt x="72987" y="1115634"/>
                </a:lnTo>
                <a:close/>
                <a:moveTo>
                  <a:pt x="601032" y="0"/>
                </a:moveTo>
                <a:lnTo>
                  <a:pt x="632130" y="0"/>
                </a:lnTo>
                <a:lnTo>
                  <a:pt x="632130" y="1280818"/>
                </a:lnTo>
                <a:lnTo>
                  <a:pt x="650665" y="1284590"/>
                </a:lnTo>
                <a:cubicBezTo>
                  <a:pt x="682349" y="1298097"/>
                  <a:pt x="704483" y="1329632"/>
                  <a:pt x="704483" y="1365808"/>
                </a:cubicBezTo>
                <a:cubicBezTo>
                  <a:pt x="704483" y="1414678"/>
                  <a:pt x="665133" y="1454027"/>
                  <a:pt x="616264" y="1454027"/>
                </a:cubicBezTo>
                <a:cubicBezTo>
                  <a:pt x="567395" y="1454027"/>
                  <a:pt x="528045" y="1414678"/>
                  <a:pt x="528045" y="1365808"/>
                </a:cubicBezTo>
                <a:cubicBezTo>
                  <a:pt x="528045" y="1329156"/>
                  <a:pt x="550179" y="1297859"/>
                  <a:pt x="581863" y="1284501"/>
                </a:cubicBezTo>
                <a:lnTo>
                  <a:pt x="601032" y="1280650"/>
                </a:ln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7" name="标题 1"/>
          <p:cNvSpPr txBox="1"/>
          <p:nvPr/>
        </p:nvSpPr>
        <p:spPr>
          <a:xfrm>
            <a:off x="6761812" y="1513888"/>
            <a:ext cx="4194038" cy="4258891"/>
          </a:xfrm>
          <a:custGeom>
            <a:avLst/>
            <a:gdLst>
              <a:gd name="connsiteX0" fmla="*/ 1369115 w 2747755"/>
              <a:gd name="connsiteY0" fmla="*/ 2308777 h 2816500"/>
              <a:gd name="connsiteX1" fmla="*/ 254276 w 2747755"/>
              <a:gd name="connsiteY1" fmla="*/ 2308777 h 2816500"/>
              <a:gd name="connsiteX2" fmla="*/ 0 w 2747755"/>
              <a:gd name="connsiteY2" fmla="*/ 2023027 h 2816500"/>
              <a:gd name="connsiteX3" fmla="*/ 0 w 2747755"/>
              <a:gd name="connsiteY3" fmla="*/ 285750 h 2816500"/>
              <a:gd name="connsiteX4" fmla="*/ 254276 w 2747755"/>
              <a:gd name="connsiteY4" fmla="*/ 0 h 2816500"/>
              <a:gd name="connsiteX5" fmla="*/ 2493479 w 2747755"/>
              <a:gd name="connsiteY5" fmla="*/ 0 h 2816500"/>
              <a:gd name="connsiteX6" fmla="*/ 2747756 w 2747755"/>
              <a:gd name="connsiteY6" fmla="*/ 285750 h 2816500"/>
              <a:gd name="connsiteX7" fmla="*/ 2747756 w 2747755"/>
              <a:gd name="connsiteY7" fmla="*/ 2022613 h 2816500"/>
              <a:gd name="connsiteX8" fmla="*/ 2493479 w 2747755"/>
              <a:gd name="connsiteY8" fmla="*/ 2308363 h 2816500"/>
              <a:gd name="connsiteX9" fmla="*/ 1921565 w 2747755"/>
              <a:gd name="connsiteY9" fmla="*/ 2308363 h 2816500"/>
              <a:gd name="connsiteX10" fmla="*/ 1511162 w 2747755"/>
              <a:gd name="connsiteY10" fmla="*/ 2687293 h 2816500"/>
              <a:gd name="connsiteX11" fmla="*/ 1368701 w 2747755"/>
              <a:gd name="connsiteY11" fmla="*/ 2816501 h 2816500"/>
              <a:gd name="connsiteX12" fmla="*/ 1368701 w 2747755"/>
              <a:gd name="connsiteY12" fmla="*/ 2308777 h 2816500"/>
            </a:gdLst>
            <a:ahLst/>
            <a:cxnLst/>
            <a:rect l="l" t="t" r="r" b="b"/>
            <a:pathLst>
              <a:path w="2747755" h="2816500">
                <a:moveTo>
                  <a:pt x="1369115" y="2308777"/>
                </a:moveTo>
                <a:lnTo>
                  <a:pt x="254276" y="2308777"/>
                </a:lnTo>
                <a:cubicBezTo>
                  <a:pt x="113886" y="2308777"/>
                  <a:pt x="0" y="2180397"/>
                  <a:pt x="0" y="2023027"/>
                </a:cubicBezTo>
                <a:lnTo>
                  <a:pt x="0" y="285750"/>
                </a:lnTo>
                <a:cubicBezTo>
                  <a:pt x="0" y="128380"/>
                  <a:pt x="113886" y="0"/>
                  <a:pt x="254276" y="0"/>
                </a:cubicBezTo>
                <a:lnTo>
                  <a:pt x="2493479" y="0"/>
                </a:lnTo>
                <a:cubicBezTo>
                  <a:pt x="2633870" y="0"/>
                  <a:pt x="2747756" y="128380"/>
                  <a:pt x="2747756" y="285750"/>
                </a:cubicBezTo>
                <a:lnTo>
                  <a:pt x="2747756" y="2022613"/>
                </a:lnTo>
                <a:cubicBezTo>
                  <a:pt x="2747756" y="2179983"/>
                  <a:pt x="2633870" y="2308363"/>
                  <a:pt x="2493479" y="2308363"/>
                </a:cubicBezTo>
                <a:lnTo>
                  <a:pt x="1921565" y="2308363"/>
                </a:lnTo>
                <a:cubicBezTo>
                  <a:pt x="1752600" y="2468218"/>
                  <a:pt x="1513647" y="2685222"/>
                  <a:pt x="1511162" y="2687293"/>
                </a:cubicBezTo>
                <a:lnTo>
                  <a:pt x="1368701" y="2816501"/>
                </a:lnTo>
                <a:lnTo>
                  <a:pt x="1368701" y="2308777"/>
                </a:lnTo>
                <a:close/>
              </a:path>
            </a:pathLst>
          </a:custGeom>
          <a:solidFill>
            <a:schemeClr val="bg1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">
            <a:alphaModFix amt="100000"/>
          </a:blip>
          <a:srcRect l="2155" t="5882" r="2360" b="1396"/>
          <a:stretch>
            <a:fillRect/>
          </a:stretch>
        </p:blipFill>
        <p:spPr>
          <a:xfrm>
            <a:off x="6830714" y="1596441"/>
            <a:ext cx="4066629" cy="3948949"/>
          </a:xfrm>
          <a:custGeom>
            <a:avLst/>
            <a:gdLst/>
            <a:ahLst/>
            <a:cxnLst/>
            <a:rect l="l" t="t" r="r" b="b"/>
            <a:pathLst>
              <a:path w="4064000" h="3949700">
                <a:moveTo>
                  <a:pt x="376325" y="0"/>
                </a:moveTo>
                <a:lnTo>
                  <a:pt x="3690304" y="0"/>
                </a:lnTo>
                <a:cubicBezTo>
                  <a:pt x="3898080" y="0"/>
                  <a:pt x="4066629" y="183929"/>
                  <a:pt x="4066629" y="409393"/>
                </a:cubicBezTo>
                <a:lnTo>
                  <a:pt x="4066629" y="2897784"/>
                </a:lnTo>
                <a:cubicBezTo>
                  <a:pt x="4066629" y="3123249"/>
                  <a:pt x="3898080" y="3307177"/>
                  <a:pt x="3690304" y="3307177"/>
                </a:cubicBezTo>
                <a:lnTo>
                  <a:pt x="2843880" y="3307177"/>
                </a:lnTo>
                <a:cubicBezTo>
                  <a:pt x="2593815" y="3536201"/>
                  <a:pt x="2240170" y="3847101"/>
                  <a:pt x="2236492" y="3850068"/>
                </a:cubicBezTo>
                <a:lnTo>
                  <a:pt x="2123870" y="3948949"/>
                </a:lnTo>
                <a:lnTo>
                  <a:pt x="2123870" y="3308438"/>
                </a:lnTo>
                <a:lnTo>
                  <a:pt x="2025652" y="3308438"/>
                </a:lnTo>
                <a:lnTo>
                  <a:pt x="2025652" y="3307770"/>
                </a:lnTo>
                <a:lnTo>
                  <a:pt x="376325" y="3307770"/>
                </a:lnTo>
                <a:cubicBezTo>
                  <a:pt x="168549" y="3307770"/>
                  <a:pt x="0" y="3123841"/>
                  <a:pt x="0" y="2898378"/>
                </a:cubicBezTo>
                <a:lnTo>
                  <a:pt x="0" y="409393"/>
                </a:lnTo>
                <a:cubicBezTo>
                  <a:pt x="0" y="183929"/>
                  <a:pt x="168549" y="0"/>
                  <a:pt x="376325" y="0"/>
                </a:cubicBezTo>
                <a:close/>
              </a:path>
            </a:pathLst>
          </a:custGeom>
          <a:noFill/>
          <a:ln>
            <a:noFill/>
          </a:ln>
        </p:spPr>
      </p:pic>
      <p:grpSp>
        <p:nvGrpSpPr>
          <p:cNvPr id="29" name="组合 28"/>
          <p:cNvGrpSpPr/>
          <p:nvPr/>
        </p:nvGrpSpPr>
        <p:grpSpPr>
          <a:xfrm>
            <a:off x="10539606" y="2278373"/>
            <a:ext cx="1050564" cy="1050563"/>
            <a:chOff x="10539606" y="2278373"/>
            <a:chExt cx="1050564" cy="1050563"/>
          </a:xfrm>
        </p:grpSpPr>
        <p:sp>
          <p:nvSpPr>
            <p:cNvPr id="30" name="标题 1"/>
            <p:cNvSpPr txBox="1"/>
            <p:nvPr/>
          </p:nvSpPr>
          <p:spPr>
            <a:xfrm>
              <a:off x="10539606" y="2278373"/>
              <a:ext cx="1050564" cy="1050563"/>
            </a:xfrm>
            <a:custGeom>
              <a:avLst/>
              <a:gdLst>
                <a:gd name="connsiteX0" fmla="*/ 688285 w 688284"/>
                <a:gd name="connsiteY0" fmla="*/ 535885 h 688284"/>
                <a:gd name="connsiteX1" fmla="*/ 535885 w 688284"/>
                <a:gd name="connsiteY1" fmla="*/ 688285 h 688284"/>
                <a:gd name="connsiteX2" fmla="*/ 152400 w 688284"/>
                <a:gd name="connsiteY2" fmla="*/ 688285 h 688284"/>
                <a:gd name="connsiteX3" fmla="*/ 0 w 688284"/>
                <a:gd name="connsiteY3" fmla="*/ 535885 h 688284"/>
                <a:gd name="connsiteX4" fmla="*/ 0 w 688284"/>
                <a:gd name="connsiteY4" fmla="*/ 152400 h 688284"/>
                <a:gd name="connsiteX5" fmla="*/ 152400 w 688284"/>
                <a:gd name="connsiteY5" fmla="*/ 0 h 688284"/>
                <a:gd name="connsiteX6" fmla="*/ 535885 w 688284"/>
                <a:gd name="connsiteY6" fmla="*/ 0 h 688284"/>
                <a:gd name="connsiteX7" fmla="*/ 688285 w 688284"/>
                <a:gd name="connsiteY7" fmla="*/ 152400 h 688284"/>
                <a:gd name="connsiteX8" fmla="*/ 688285 w 688284"/>
                <a:gd name="connsiteY8" fmla="*/ 535885 h 688284"/>
              </a:gdLst>
              <a:ahLst/>
              <a:cxnLst/>
              <a:rect l="l" t="t" r="r" b="b"/>
              <a:pathLst>
                <a:path w="688284" h="688284">
                  <a:moveTo>
                    <a:pt x="688285" y="535885"/>
                  </a:moveTo>
                  <a:cubicBezTo>
                    <a:pt x="688285" y="619953"/>
                    <a:pt x="619539" y="688285"/>
                    <a:pt x="535885" y="688285"/>
                  </a:cubicBezTo>
                  <a:lnTo>
                    <a:pt x="152400" y="688285"/>
                  </a:lnTo>
                  <a:cubicBezTo>
                    <a:pt x="68332" y="688285"/>
                    <a:pt x="0" y="619539"/>
                    <a:pt x="0" y="535885"/>
                  </a:cubicBezTo>
                  <a:lnTo>
                    <a:pt x="0" y="152400"/>
                  </a:lnTo>
                  <a:cubicBezTo>
                    <a:pt x="0" y="68332"/>
                    <a:pt x="68746" y="0"/>
                    <a:pt x="152400" y="0"/>
                  </a:cubicBezTo>
                  <a:lnTo>
                    <a:pt x="535885" y="0"/>
                  </a:lnTo>
                  <a:cubicBezTo>
                    <a:pt x="619953" y="0"/>
                    <a:pt x="688285" y="68746"/>
                    <a:pt x="688285" y="152400"/>
                  </a:cubicBezTo>
                  <a:lnTo>
                    <a:pt x="688285" y="535885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2700000" scaled="0"/>
            </a:gradFill>
            <a:ln w="4141" cap="flat">
              <a:solidFill>
                <a:schemeClr val="bg1"/>
              </a:solidFill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l">
                <a:lnSpc>
                  <a:spcPct val="110000"/>
                </a:lnSpc>
              </a:pPr>
              <a:endParaRPr kumimoji="1" lang="zh-CN" altLang="en-US"/>
            </a:p>
          </p:txBody>
        </p:sp>
        <p:sp>
          <p:nvSpPr>
            <p:cNvPr id="31" name="标题 1"/>
            <p:cNvSpPr txBox="1"/>
            <p:nvPr/>
          </p:nvSpPr>
          <p:spPr>
            <a:xfrm>
              <a:off x="10782968" y="2537939"/>
              <a:ext cx="563838" cy="531430"/>
            </a:xfrm>
            <a:custGeom>
              <a:avLst/>
              <a:gdLst>
                <a:gd name="connsiteX0" fmla="*/ 1110072 w 1498885"/>
                <a:gd name="connsiteY0" fmla="*/ 1039039 h 1412736"/>
                <a:gd name="connsiteX1" fmla="*/ 1149511 w 1498885"/>
                <a:gd name="connsiteY1" fmla="*/ 1055363 h 1412736"/>
                <a:gd name="connsiteX2" fmla="*/ 1371451 w 1498885"/>
                <a:gd name="connsiteY2" fmla="*/ 1277303 h 1412736"/>
                <a:gd name="connsiteX3" fmla="*/ 1371451 w 1498885"/>
                <a:gd name="connsiteY3" fmla="*/ 1356182 h 1412736"/>
                <a:gd name="connsiteX4" fmla="*/ 1332012 w 1498885"/>
                <a:gd name="connsiteY4" fmla="*/ 1372553 h 1412736"/>
                <a:gd name="connsiteX5" fmla="*/ 1292572 w 1498885"/>
                <a:gd name="connsiteY5" fmla="*/ 1356182 h 1412736"/>
                <a:gd name="connsiteX6" fmla="*/ 1070632 w 1498885"/>
                <a:gd name="connsiteY6" fmla="*/ 1134242 h 1412736"/>
                <a:gd name="connsiteX7" fmla="*/ 1070632 w 1498885"/>
                <a:gd name="connsiteY7" fmla="*/ 1055363 h 1412736"/>
                <a:gd name="connsiteX8" fmla="*/ 1110072 w 1498885"/>
                <a:gd name="connsiteY8" fmla="*/ 1039039 h 1412736"/>
                <a:gd name="connsiteX9" fmla="*/ 1110072 w 1498885"/>
                <a:gd name="connsiteY9" fmla="*/ 705989 h 1412736"/>
                <a:gd name="connsiteX10" fmla="*/ 1443075 w 1498885"/>
                <a:gd name="connsiteY10" fmla="*/ 705989 h 1412736"/>
                <a:gd name="connsiteX11" fmla="*/ 1498885 w 1498885"/>
                <a:gd name="connsiteY11" fmla="*/ 761800 h 1412736"/>
                <a:gd name="connsiteX12" fmla="*/ 1443075 w 1498885"/>
                <a:gd name="connsiteY12" fmla="*/ 817611 h 1412736"/>
                <a:gd name="connsiteX13" fmla="*/ 1110072 w 1498885"/>
                <a:gd name="connsiteY13" fmla="*/ 817611 h 1412736"/>
                <a:gd name="connsiteX14" fmla="*/ 1054261 w 1498885"/>
                <a:gd name="connsiteY14" fmla="*/ 761800 h 1412736"/>
                <a:gd name="connsiteX15" fmla="*/ 1110072 w 1498885"/>
                <a:gd name="connsiteY15" fmla="*/ 705989 h 1412736"/>
                <a:gd name="connsiteX16" fmla="*/ 1332012 w 1498885"/>
                <a:gd name="connsiteY16" fmla="*/ 151093 h 1412736"/>
                <a:gd name="connsiteX17" fmla="*/ 1371451 w 1498885"/>
                <a:gd name="connsiteY17" fmla="*/ 167418 h 1412736"/>
                <a:gd name="connsiteX18" fmla="*/ 1371451 w 1498885"/>
                <a:gd name="connsiteY18" fmla="*/ 246297 h 1412736"/>
                <a:gd name="connsiteX19" fmla="*/ 1149511 w 1498885"/>
                <a:gd name="connsiteY19" fmla="*/ 468236 h 1412736"/>
                <a:gd name="connsiteX20" fmla="*/ 1110072 w 1498885"/>
                <a:gd name="connsiteY20" fmla="*/ 484608 h 1412736"/>
                <a:gd name="connsiteX21" fmla="*/ 1070632 w 1498885"/>
                <a:gd name="connsiteY21" fmla="*/ 468236 h 1412736"/>
                <a:gd name="connsiteX22" fmla="*/ 1070632 w 1498885"/>
                <a:gd name="connsiteY22" fmla="*/ 389358 h 1412736"/>
                <a:gd name="connsiteX23" fmla="*/ 1292572 w 1498885"/>
                <a:gd name="connsiteY23" fmla="*/ 167418 h 1412736"/>
                <a:gd name="connsiteX24" fmla="*/ 1332012 w 1498885"/>
                <a:gd name="connsiteY24" fmla="*/ 151093 h 1412736"/>
                <a:gd name="connsiteX25" fmla="*/ 709724 w 1498885"/>
                <a:gd name="connsiteY25" fmla="*/ 111607 h 1412736"/>
                <a:gd name="connsiteX26" fmla="*/ 649635 w 1498885"/>
                <a:gd name="connsiteY26" fmla="*/ 127420 h 1412736"/>
                <a:gd name="connsiteX27" fmla="*/ 174129 w 1498885"/>
                <a:gd name="connsiteY27" fmla="*/ 394752 h 1412736"/>
                <a:gd name="connsiteX28" fmla="*/ 111621 w 1498885"/>
                <a:gd name="connsiteY28" fmla="*/ 501536 h 1412736"/>
                <a:gd name="connsiteX29" fmla="*/ 111621 w 1498885"/>
                <a:gd name="connsiteY29" fmla="*/ 910814 h 1412736"/>
                <a:gd name="connsiteX30" fmla="*/ 174129 w 1498885"/>
                <a:gd name="connsiteY30" fmla="*/ 1017598 h 1412736"/>
                <a:gd name="connsiteX31" fmla="*/ 649821 w 1498885"/>
                <a:gd name="connsiteY31" fmla="*/ 1284930 h 1412736"/>
                <a:gd name="connsiteX32" fmla="*/ 771674 w 1498885"/>
                <a:gd name="connsiteY32" fmla="*/ 1283814 h 1412736"/>
                <a:gd name="connsiteX33" fmla="*/ 832321 w 1498885"/>
                <a:gd name="connsiteY33" fmla="*/ 1178146 h 1412736"/>
                <a:gd name="connsiteX34" fmla="*/ 832321 w 1498885"/>
                <a:gd name="connsiteY34" fmla="*/ 234204 h 1412736"/>
                <a:gd name="connsiteX35" fmla="*/ 771674 w 1498885"/>
                <a:gd name="connsiteY35" fmla="*/ 128536 h 1412736"/>
                <a:gd name="connsiteX36" fmla="*/ 709724 w 1498885"/>
                <a:gd name="connsiteY36" fmla="*/ 111607 h 1412736"/>
                <a:gd name="connsiteX37" fmla="*/ 711864 w 1498885"/>
                <a:gd name="connsiteY37" fmla="*/ 9 h 1412736"/>
                <a:gd name="connsiteX38" fmla="*/ 828043 w 1498885"/>
                <a:gd name="connsiteY38" fmla="*/ 32356 h 1412736"/>
                <a:gd name="connsiteX39" fmla="*/ 943942 w 1498885"/>
                <a:gd name="connsiteY39" fmla="*/ 234390 h 1412736"/>
                <a:gd name="connsiteX40" fmla="*/ 943942 w 1498885"/>
                <a:gd name="connsiteY40" fmla="*/ 1178518 h 1412736"/>
                <a:gd name="connsiteX41" fmla="*/ 828043 w 1498885"/>
                <a:gd name="connsiteY41" fmla="*/ 1380552 h 1412736"/>
                <a:gd name="connsiteX42" fmla="*/ 709910 w 1498885"/>
                <a:gd name="connsiteY42" fmla="*/ 1412736 h 1412736"/>
                <a:gd name="connsiteX43" fmla="*/ 595126 w 1498885"/>
                <a:gd name="connsiteY43" fmla="*/ 1382413 h 1412736"/>
                <a:gd name="connsiteX44" fmla="*/ 119435 w 1498885"/>
                <a:gd name="connsiteY44" fmla="*/ 1115080 h 1412736"/>
                <a:gd name="connsiteX45" fmla="*/ 0 w 1498885"/>
                <a:gd name="connsiteY45" fmla="*/ 911000 h 1412736"/>
                <a:gd name="connsiteX46" fmla="*/ 0 w 1498885"/>
                <a:gd name="connsiteY46" fmla="*/ 501722 h 1412736"/>
                <a:gd name="connsiteX47" fmla="*/ 119435 w 1498885"/>
                <a:gd name="connsiteY47" fmla="*/ 297642 h 1412736"/>
                <a:gd name="connsiteX48" fmla="*/ 595126 w 1498885"/>
                <a:gd name="connsiteY48" fmla="*/ 30309 h 1412736"/>
                <a:gd name="connsiteX49" fmla="*/ 711864 w 1498885"/>
                <a:gd name="connsiteY49" fmla="*/ 9 h 1412736"/>
              </a:gdLst>
              <a:ahLst/>
              <a:cxnLst/>
              <a:rect l="l" t="t" r="r" b="b"/>
              <a:pathLst>
                <a:path w="1498885" h="1412736">
                  <a:moveTo>
                    <a:pt x="1110072" y="1039039"/>
                  </a:moveTo>
                  <a:cubicBezTo>
                    <a:pt x="1124350" y="1039039"/>
                    <a:pt x="1138628" y="1044480"/>
                    <a:pt x="1149511" y="1055363"/>
                  </a:cubicBezTo>
                  <a:lnTo>
                    <a:pt x="1371451" y="1277303"/>
                  </a:lnTo>
                  <a:cubicBezTo>
                    <a:pt x="1393217" y="1299070"/>
                    <a:pt x="1393217" y="1334416"/>
                    <a:pt x="1371451" y="1356182"/>
                  </a:cubicBezTo>
                  <a:cubicBezTo>
                    <a:pt x="1360661" y="1366972"/>
                    <a:pt x="1346336" y="1372553"/>
                    <a:pt x="1332012" y="1372553"/>
                  </a:cubicBezTo>
                  <a:cubicBezTo>
                    <a:pt x="1317687" y="1372553"/>
                    <a:pt x="1303362" y="1367158"/>
                    <a:pt x="1292572" y="1356182"/>
                  </a:cubicBezTo>
                  <a:lnTo>
                    <a:pt x="1070632" y="1134242"/>
                  </a:lnTo>
                  <a:cubicBezTo>
                    <a:pt x="1048866" y="1112476"/>
                    <a:pt x="1048866" y="1077130"/>
                    <a:pt x="1070632" y="1055363"/>
                  </a:cubicBezTo>
                  <a:cubicBezTo>
                    <a:pt x="1081515" y="1044480"/>
                    <a:pt x="1095793" y="1039039"/>
                    <a:pt x="1110072" y="1039039"/>
                  </a:cubicBezTo>
                  <a:close/>
                  <a:moveTo>
                    <a:pt x="1110072" y="705989"/>
                  </a:moveTo>
                  <a:lnTo>
                    <a:pt x="1443075" y="705989"/>
                  </a:lnTo>
                  <a:cubicBezTo>
                    <a:pt x="1473956" y="705989"/>
                    <a:pt x="1498885" y="730918"/>
                    <a:pt x="1498885" y="761800"/>
                  </a:cubicBezTo>
                  <a:cubicBezTo>
                    <a:pt x="1498885" y="792682"/>
                    <a:pt x="1473770" y="817611"/>
                    <a:pt x="1443075" y="817611"/>
                  </a:cubicBezTo>
                  <a:lnTo>
                    <a:pt x="1110072" y="817611"/>
                  </a:lnTo>
                  <a:cubicBezTo>
                    <a:pt x="1079190" y="817611"/>
                    <a:pt x="1054261" y="792682"/>
                    <a:pt x="1054261" y="761800"/>
                  </a:cubicBezTo>
                  <a:cubicBezTo>
                    <a:pt x="1054261" y="730918"/>
                    <a:pt x="1079190" y="705989"/>
                    <a:pt x="1110072" y="705989"/>
                  </a:cubicBezTo>
                  <a:close/>
                  <a:moveTo>
                    <a:pt x="1332012" y="151093"/>
                  </a:moveTo>
                  <a:cubicBezTo>
                    <a:pt x="1346290" y="151093"/>
                    <a:pt x="1360568" y="156535"/>
                    <a:pt x="1371451" y="167418"/>
                  </a:cubicBezTo>
                  <a:cubicBezTo>
                    <a:pt x="1393217" y="189184"/>
                    <a:pt x="1393217" y="224530"/>
                    <a:pt x="1371451" y="246297"/>
                  </a:cubicBezTo>
                  <a:lnTo>
                    <a:pt x="1149511" y="468236"/>
                  </a:lnTo>
                  <a:cubicBezTo>
                    <a:pt x="1138721" y="479213"/>
                    <a:pt x="1124396" y="484608"/>
                    <a:pt x="1110072" y="484608"/>
                  </a:cubicBezTo>
                  <a:cubicBezTo>
                    <a:pt x="1095747" y="484608"/>
                    <a:pt x="1081422" y="479213"/>
                    <a:pt x="1070632" y="468236"/>
                  </a:cubicBezTo>
                  <a:cubicBezTo>
                    <a:pt x="1048866" y="446470"/>
                    <a:pt x="1048866" y="411124"/>
                    <a:pt x="1070632" y="389358"/>
                  </a:cubicBezTo>
                  <a:lnTo>
                    <a:pt x="1292572" y="167418"/>
                  </a:lnTo>
                  <a:cubicBezTo>
                    <a:pt x="1303455" y="156535"/>
                    <a:pt x="1317733" y="151093"/>
                    <a:pt x="1332012" y="151093"/>
                  </a:cubicBezTo>
                  <a:close/>
                  <a:moveTo>
                    <a:pt x="709724" y="111607"/>
                  </a:moveTo>
                  <a:cubicBezTo>
                    <a:pt x="689074" y="111607"/>
                    <a:pt x="668610" y="116816"/>
                    <a:pt x="649635" y="127420"/>
                  </a:cubicBezTo>
                  <a:lnTo>
                    <a:pt x="174129" y="394752"/>
                  </a:lnTo>
                  <a:cubicBezTo>
                    <a:pt x="135620" y="416332"/>
                    <a:pt x="111621" y="457260"/>
                    <a:pt x="111621" y="501536"/>
                  </a:cubicBezTo>
                  <a:lnTo>
                    <a:pt x="111621" y="910814"/>
                  </a:lnTo>
                  <a:cubicBezTo>
                    <a:pt x="111621" y="955090"/>
                    <a:pt x="135620" y="996018"/>
                    <a:pt x="174129" y="1017598"/>
                  </a:cubicBezTo>
                  <a:lnTo>
                    <a:pt x="649821" y="1284930"/>
                  </a:lnTo>
                  <a:cubicBezTo>
                    <a:pt x="688144" y="1306510"/>
                    <a:pt x="733723" y="1306138"/>
                    <a:pt x="771674" y="1283814"/>
                  </a:cubicBezTo>
                  <a:cubicBezTo>
                    <a:pt x="809625" y="1261676"/>
                    <a:pt x="832321" y="1222050"/>
                    <a:pt x="832321" y="1178146"/>
                  </a:cubicBezTo>
                  <a:lnTo>
                    <a:pt x="832321" y="234204"/>
                  </a:lnTo>
                  <a:cubicBezTo>
                    <a:pt x="832321" y="190113"/>
                    <a:pt x="809625" y="150674"/>
                    <a:pt x="771674" y="128536"/>
                  </a:cubicBezTo>
                  <a:cubicBezTo>
                    <a:pt x="752326" y="117188"/>
                    <a:pt x="731118" y="111607"/>
                    <a:pt x="709724" y="111607"/>
                  </a:cubicBezTo>
                  <a:close/>
                  <a:moveTo>
                    <a:pt x="711864" y="9"/>
                  </a:moveTo>
                  <a:cubicBezTo>
                    <a:pt x="751861" y="358"/>
                    <a:pt x="791766" y="11148"/>
                    <a:pt x="828043" y="32356"/>
                  </a:cubicBezTo>
                  <a:cubicBezTo>
                    <a:pt x="900596" y="74772"/>
                    <a:pt x="943942" y="150302"/>
                    <a:pt x="943942" y="234390"/>
                  </a:cubicBezTo>
                  <a:lnTo>
                    <a:pt x="943942" y="1178518"/>
                  </a:lnTo>
                  <a:cubicBezTo>
                    <a:pt x="943942" y="1262606"/>
                    <a:pt x="900596" y="1338136"/>
                    <a:pt x="828043" y="1380552"/>
                  </a:cubicBezTo>
                  <a:cubicBezTo>
                    <a:pt x="791208" y="1401946"/>
                    <a:pt x="750466" y="1412736"/>
                    <a:pt x="709910" y="1412736"/>
                  </a:cubicBezTo>
                  <a:cubicBezTo>
                    <a:pt x="670471" y="1412736"/>
                    <a:pt x="631217" y="1402691"/>
                    <a:pt x="595126" y="1382413"/>
                  </a:cubicBezTo>
                  <a:lnTo>
                    <a:pt x="119435" y="1115080"/>
                  </a:lnTo>
                  <a:cubicBezTo>
                    <a:pt x="45765" y="1073594"/>
                    <a:pt x="0" y="995460"/>
                    <a:pt x="0" y="911000"/>
                  </a:cubicBezTo>
                  <a:lnTo>
                    <a:pt x="0" y="501722"/>
                  </a:lnTo>
                  <a:cubicBezTo>
                    <a:pt x="0" y="417262"/>
                    <a:pt x="45765" y="338942"/>
                    <a:pt x="119435" y="297642"/>
                  </a:cubicBezTo>
                  <a:lnTo>
                    <a:pt x="595126" y="30309"/>
                  </a:lnTo>
                  <a:cubicBezTo>
                    <a:pt x="631775" y="9752"/>
                    <a:pt x="671866" y="-340"/>
                    <a:pt x="711864" y="9"/>
                  </a:cubicBezTo>
                  <a:close/>
                </a:path>
              </a:pathLst>
            </a:custGeom>
            <a:solidFill>
              <a:schemeClr val="bg1"/>
            </a:solidFill>
            <a:ln w="1860" cap="flat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9507663" y="4622375"/>
            <a:ext cx="862194" cy="862196"/>
            <a:chOff x="9507663" y="4622375"/>
            <a:chExt cx="862194" cy="862196"/>
          </a:xfrm>
        </p:grpSpPr>
        <p:sp>
          <p:nvSpPr>
            <p:cNvPr id="33" name="标题 1"/>
            <p:cNvSpPr txBox="1"/>
            <p:nvPr/>
          </p:nvSpPr>
          <p:spPr>
            <a:xfrm>
              <a:off x="9507663" y="4622375"/>
              <a:ext cx="862194" cy="862196"/>
            </a:xfrm>
            <a:custGeom>
              <a:avLst/>
              <a:gdLst>
                <a:gd name="connsiteX0" fmla="*/ 564874 w 564873"/>
                <a:gd name="connsiteY0" fmla="*/ 439807 h 564874"/>
                <a:gd name="connsiteX1" fmla="*/ 439806 w 564873"/>
                <a:gd name="connsiteY1" fmla="*/ 564874 h 564874"/>
                <a:gd name="connsiteX2" fmla="*/ 125067 w 564873"/>
                <a:gd name="connsiteY2" fmla="*/ 564874 h 564874"/>
                <a:gd name="connsiteX3" fmla="*/ 0 w 564873"/>
                <a:gd name="connsiteY3" fmla="*/ 439807 h 564874"/>
                <a:gd name="connsiteX4" fmla="*/ 0 w 564873"/>
                <a:gd name="connsiteY4" fmla="*/ 125067 h 564874"/>
                <a:gd name="connsiteX5" fmla="*/ 125067 w 564873"/>
                <a:gd name="connsiteY5" fmla="*/ 0 h 564874"/>
                <a:gd name="connsiteX6" fmla="*/ 439806 w 564873"/>
                <a:gd name="connsiteY6" fmla="*/ 0 h 564874"/>
                <a:gd name="connsiteX7" fmla="*/ 564874 w 564873"/>
                <a:gd name="connsiteY7" fmla="*/ 125067 h 564874"/>
                <a:gd name="connsiteX8" fmla="*/ 564874 w 564873"/>
                <a:gd name="connsiteY8" fmla="*/ 439807 h 564874"/>
              </a:gdLst>
              <a:ahLst/>
              <a:cxnLst/>
              <a:rect l="l" t="t" r="r" b="b"/>
              <a:pathLst>
                <a:path w="564873" h="564874">
                  <a:moveTo>
                    <a:pt x="564874" y="439807"/>
                  </a:moveTo>
                  <a:cubicBezTo>
                    <a:pt x="564874" y="508552"/>
                    <a:pt x="508552" y="564874"/>
                    <a:pt x="439806" y="564874"/>
                  </a:cubicBezTo>
                  <a:lnTo>
                    <a:pt x="125067" y="564874"/>
                  </a:lnTo>
                  <a:cubicBezTo>
                    <a:pt x="56322" y="564874"/>
                    <a:pt x="0" y="508552"/>
                    <a:pt x="0" y="439807"/>
                  </a:cubicBezTo>
                  <a:lnTo>
                    <a:pt x="0" y="125067"/>
                  </a:lnTo>
                  <a:cubicBezTo>
                    <a:pt x="0" y="56322"/>
                    <a:pt x="56322" y="0"/>
                    <a:pt x="125067" y="0"/>
                  </a:cubicBezTo>
                  <a:lnTo>
                    <a:pt x="439806" y="0"/>
                  </a:lnTo>
                  <a:cubicBezTo>
                    <a:pt x="508552" y="0"/>
                    <a:pt x="564874" y="56322"/>
                    <a:pt x="564874" y="125067"/>
                  </a:cubicBezTo>
                  <a:lnTo>
                    <a:pt x="564874" y="439807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2700000" scaled="0"/>
            </a:gradFill>
            <a:ln w="4141" cap="flat">
              <a:solidFill>
                <a:schemeClr val="bg1"/>
              </a:solidFill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l">
                <a:lnSpc>
                  <a:spcPct val="110000"/>
                </a:lnSpc>
              </a:pPr>
              <a:endParaRPr kumimoji="1" lang="zh-CN" altLang="en-US"/>
            </a:p>
          </p:txBody>
        </p:sp>
        <p:sp>
          <p:nvSpPr>
            <p:cNvPr id="34" name="标题 1"/>
            <p:cNvSpPr txBox="1"/>
            <p:nvPr/>
          </p:nvSpPr>
          <p:spPr>
            <a:xfrm>
              <a:off x="9664187" y="4787758"/>
              <a:ext cx="549145" cy="531430"/>
            </a:xfrm>
            <a:custGeom>
              <a:avLst/>
              <a:gdLst>
                <a:gd name="connsiteX0" fmla="*/ 695958 w 1660735"/>
                <a:gd name="connsiteY0" fmla="*/ 752512 h 1607157"/>
                <a:gd name="connsiteX1" fmla="*/ 376349 w 1660735"/>
                <a:gd name="connsiteY1" fmla="*/ 752512 h 1607157"/>
                <a:gd name="connsiteX2" fmla="*/ 110505 w 1660735"/>
                <a:gd name="connsiteY2" fmla="*/ 642007 h 1607157"/>
                <a:gd name="connsiteX3" fmla="*/ 0 w 1660735"/>
                <a:gd name="connsiteY3" fmla="*/ 376349 h 1607157"/>
                <a:gd name="connsiteX4" fmla="*/ 110505 w 1660735"/>
                <a:gd name="connsiteY4" fmla="*/ 110505 h 1607157"/>
                <a:gd name="connsiteX5" fmla="*/ 376349 w 1660735"/>
                <a:gd name="connsiteY5" fmla="*/ 0 h 1607157"/>
                <a:gd name="connsiteX6" fmla="*/ 642193 w 1660735"/>
                <a:gd name="connsiteY6" fmla="*/ 110505 h 1607157"/>
                <a:gd name="connsiteX7" fmla="*/ 752698 w 1660735"/>
                <a:gd name="connsiteY7" fmla="*/ 376349 h 1607157"/>
                <a:gd name="connsiteX8" fmla="*/ 752698 w 1660735"/>
                <a:gd name="connsiteY8" fmla="*/ 695958 h 1607157"/>
                <a:gd name="connsiteX9" fmla="*/ 695958 w 1660735"/>
                <a:gd name="connsiteY9" fmla="*/ 752512 h 1607157"/>
                <a:gd name="connsiteX10" fmla="*/ 376349 w 1660735"/>
                <a:gd name="connsiteY10" fmla="*/ 111621 h 1607157"/>
                <a:gd name="connsiteX11" fmla="*/ 111621 w 1660735"/>
                <a:gd name="connsiteY11" fmla="*/ 376349 h 1607157"/>
                <a:gd name="connsiteX12" fmla="*/ 376349 w 1660735"/>
                <a:gd name="connsiteY12" fmla="*/ 641077 h 1607157"/>
                <a:gd name="connsiteX13" fmla="*/ 641077 w 1660735"/>
                <a:gd name="connsiteY13" fmla="*/ 641077 h 1607157"/>
                <a:gd name="connsiteX14" fmla="*/ 641077 w 1660735"/>
                <a:gd name="connsiteY14" fmla="*/ 376349 h 1607157"/>
                <a:gd name="connsiteX15" fmla="*/ 376349 w 1660735"/>
                <a:gd name="connsiteY15" fmla="*/ 111621 h 1607157"/>
                <a:gd name="connsiteX16" fmla="*/ 1284201 w 1660735"/>
                <a:gd name="connsiteY16" fmla="*/ 752512 h 1607157"/>
                <a:gd name="connsiteX17" fmla="*/ 964592 w 1660735"/>
                <a:gd name="connsiteY17" fmla="*/ 752512 h 1607157"/>
                <a:gd name="connsiteX18" fmla="*/ 908038 w 1660735"/>
                <a:gd name="connsiteY18" fmla="*/ 695958 h 1607157"/>
                <a:gd name="connsiteX19" fmla="*/ 908038 w 1660735"/>
                <a:gd name="connsiteY19" fmla="*/ 376349 h 1607157"/>
                <a:gd name="connsiteX20" fmla="*/ 1018543 w 1660735"/>
                <a:gd name="connsiteY20" fmla="*/ 110505 h 1607157"/>
                <a:gd name="connsiteX21" fmla="*/ 1284387 w 1660735"/>
                <a:gd name="connsiteY21" fmla="*/ 0 h 1607157"/>
                <a:gd name="connsiteX22" fmla="*/ 1550231 w 1660735"/>
                <a:gd name="connsiteY22" fmla="*/ 110505 h 1607157"/>
                <a:gd name="connsiteX23" fmla="*/ 1660736 w 1660735"/>
                <a:gd name="connsiteY23" fmla="*/ 376349 h 1607157"/>
                <a:gd name="connsiteX24" fmla="*/ 1550231 w 1660735"/>
                <a:gd name="connsiteY24" fmla="*/ 642193 h 1607157"/>
                <a:gd name="connsiteX25" fmla="*/ 1284201 w 1660735"/>
                <a:gd name="connsiteY25" fmla="*/ 752512 h 1607157"/>
                <a:gd name="connsiteX26" fmla="*/ 1019659 w 1660735"/>
                <a:gd name="connsiteY26" fmla="*/ 640891 h 1607157"/>
                <a:gd name="connsiteX27" fmla="*/ 1284387 w 1660735"/>
                <a:gd name="connsiteY27" fmla="*/ 640891 h 1607157"/>
                <a:gd name="connsiteX28" fmla="*/ 1549115 w 1660735"/>
                <a:gd name="connsiteY28" fmla="*/ 376163 h 1607157"/>
                <a:gd name="connsiteX29" fmla="*/ 1284387 w 1660735"/>
                <a:gd name="connsiteY29" fmla="*/ 111435 h 1607157"/>
                <a:gd name="connsiteX30" fmla="*/ 1019659 w 1660735"/>
                <a:gd name="connsiteY30" fmla="*/ 376163 h 1607157"/>
                <a:gd name="connsiteX31" fmla="*/ 1019659 w 1660735"/>
                <a:gd name="connsiteY31" fmla="*/ 640891 h 1607157"/>
                <a:gd name="connsiteX32" fmla="*/ 376349 w 1660735"/>
                <a:gd name="connsiteY32" fmla="*/ 1607158 h 1607157"/>
                <a:gd name="connsiteX33" fmla="*/ 110505 w 1660735"/>
                <a:gd name="connsiteY33" fmla="*/ 1496653 h 1607157"/>
                <a:gd name="connsiteX34" fmla="*/ 0 w 1660735"/>
                <a:gd name="connsiteY34" fmla="*/ 1230809 h 1607157"/>
                <a:gd name="connsiteX35" fmla="*/ 110505 w 1660735"/>
                <a:gd name="connsiteY35" fmla="*/ 964964 h 1607157"/>
                <a:gd name="connsiteX36" fmla="*/ 376349 w 1660735"/>
                <a:gd name="connsiteY36" fmla="*/ 854459 h 1607157"/>
                <a:gd name="connsiteX37" fmla="*/ 695958 w 1660735"/>
                <a:gd name="connsiteY37" fmla="*/ 854459 h 1607157"/>
                <a:gd name="connsiteX38" fmla="*/ 752512 w 1660735"/>
                <a:gd name="connsiteY38" fmla="*/ 911014 h 1607157"/>
                <a:gd name="connsiteX39" fmla="*/ 752512 w 1660735"/>
                <a:gd name="connsiteY39" fmla="*/ 1230623 h 1607157"/>
                <a:gd name="connsiteX40" fmla="*/ 642007 w 1660735"/>
                <a:gd name="connsiteY40" fmla="*/ 1496467 h 1607157"/>
                <a:gd name="connsiteX41" fmla="*/ 376349 w 1660735"/>
                <a:gd name="connsiteY41" fmla="*/ 1607158 h 1607157"/>
                <a:gd name="connsiteX42" fmla="*/ 376349 w 1660735"/>
                <a:gd name="connsiteY42" fmla="*/ 966267 h 1607157"/>
                <a:gd name="connsiteX43" fmla="*/ 111621 w 1660735"/>
                <a:gd name="connsiteY43" fmla="*/ 1230809 h 1607157"/>
                <a:gd name="connsiteX44" fmla="*/ 376349 w 1660735"/>
                <a:gd name="connsiteY44" fmla="*/ 1495537 h 1607157"/>
                <a:gd name="connsiteX45" fmla="*/ 641077 w 1660735"/>
                <a:gd name="connsiteY45" fmla="*/ 1230809 h 1607157"/>
                <a:gd name="connsiteX46" fmla="*/ 641077 w 1660735"/>
                <a:gd name="connsiteY46" fmla="*/ 966267 h 1607157"/>
                <a:gd name="connsiteX47" fmla="*/ 376349 w 1660735"/>
                <a:gd name="connsiteY47" fmla="*/ 966267 h 1607157"/>
                <a:gd name="connsiteX48" fmla="*/ 1284201 w 1660735"/>
                <a:gd name="connsiteY48" fmla="*/ 1607158 h 1607157"/>
                <a:gd name="connsiteX49" fmla="*/ 1018357 w 1660735"/>
                <a:gd name="connsiteY49" fmla="*/ 1496653 h 1607157"/>
                <a:gd name="connsiteX50" fmla="*/ 907852 w 1660735"/>
                <a:gd name="connsiteY50" fmla="*/ 1230809 h 1607157"/>
                <a:gd name="connsiteX51" fmla="*/ 907852 w 1660735"/>
                <a:gd name="connsiteY51" fmla="*/ 911200 h 1607157"/>
                <a:gd name="connsiteX52" fmla="*/ 964406 w 1660735"/>
                <a:gd name="connsiteY52" fmla="*/ 854646 h 1607157"/>
                <a:gd name="connsiteX53" fmla="*/ 1284015 w 1660735"/>
                <a:gd name="connsiteY53" fmla="*/ 854646 h 1607157"/>
                <a:gd name="connsiteX54" fmla="*/ 1549859 w 1660735"/>
                <a:gd name="connsiteY54" fmla="*/ 965150 h 1607157"/>
                <a:gd name="connsiteX55" fmla="*/ 1660364 w 1660735"/>
                <a:gd name="connsiteY55" fmla="*/ 1230995 h 1607157"/>
                <a:gd name="connsiteX56" fmla="*/ 1550045 w 1660735"/>
                <a:gd name="connsiteY56" fmla="*/ 1496653 h 1607157"/>
                <a:gd name="connsiteX57" fmla="*/ 1284201 w 1660735"/>
                <a:gd name="connsiteY57" fmla="*/ 1607158 h 1607157"/>
                <a:gd name="connsiteX58" fmla="*/ 1019659 w 1660735"/>
                <a:gd name="connsiteY58" fmla="*/ 966267 h 1607157"/>
                <a:gd name="connsiteX59" fmla="*/ 1019659 w 1660735"/>
                <a:gd name="connsiteY59" fmla="*/ 1230995 h 1607157"/>
                <a:gd name="connsiteX60" fmla="*/ 1284387 w 1660735"/>
                <a:gd name="connsiteY60" fmla="*/ 1495723 h 1607157"/>
                <a:gd name="connsiteX61" fmla="*/ 1549115 w 1660735"/>
                <a:gd name="connsiteY61" fmla="*/ 1230995 h 1607157"/>
                <a:gd name="connsiteX62" fmla="*/ 1284387 w 1660735"/>
                <a:gd name="connsiteY62" fmla="*/ 966267 h 1607157"/>
                <a:gd name="connsiteX63" fmla="*/ 1019659 w 1660735"/>
                <a:gd name="connsiteY63" fmla="*/ 966267 h 1607157"/>
              </a:gdLst>
              <a:ahLst/>
              <a:cxnLst/>
              <a:rect l="l" t="t" r="r" b="b"/>
              <a:pathLst>
                <a:path w="1660735" h="1607157">
                  <a:moveTo>
                    <a:pt x="695958" y="752512"/>
                  </a:moveTo>
                  <a:lnTo>
                    <a:pt x="376349" y="752512"/>
                  </a:lnTo>
                  <a:cubicBezTo>
                    <a:pt x="276262" y="752512"/>
                    <a:pt x="181756" y="713259"/>
                    <a:pt x="110505" y="642007"/>
                  </a:cubicBezTo>
                  <a:cubicBezTo>
                    <a:pt x="39253" y="570756"/>
                    <a:pt x="0" y="476436"/>
                    <a:pt x="0" y="376349"/>
                  </a:cubicBezTo>
                  <a:cubicBezTo>
                    <a:pt x="0" y="276262"/>
                    <a:pt x="39253" y="181756"/>
                    <a:pt x="110505" y="110505"/>
                  </a:cubicBezTo>
                  <a:cubicBezTo>
                    <a:pt x="181756" y="39253"/>
                    <a:pt x="276076" y="0"/>
                    <a:pt x="376349" y="0"/>
                  </a:cubicBezTo>
                  <a:cubicBezTo>
                    <a:pt x="476436" y="0"/>
                    <a:pt x="570942" y="39253"/>
                    <a:pt x="642193" y="110505"/>
                  </a:cubicBezTo>
                  <a:cubicBezTo>
                    <a:pt x="713445" y="181756"/>
                    <a:pt x="752698" y="276076"/>
                    <a:pt x="752698" y="376349"/>
                  </a:cubicBezTo>
                  <a:lnTo>
                    <a:pt x="752698" y="695958"/>
                  </a:lnTo>
                  <a:cubicBezTo>
                    <a:pt x="752512" y="727211"/>
                    <a:pt x="727211" y="752512"/>
                    <a:pt x="695958" y="752512"/>
                  </a:cubicBezTo>
                  <a:close/>
                  <a:moveTo>
                    <a:pt x="376349" y="111621"/>
                  </a:moveTo>
                  <a:cubicBezTo>
                    <a:pt x="230498" y="111621"/>
                    <a:pt x="111621" y="230312"/>
                    <a:pt x="111621" y="376349"/>
                  </a:cubicBezTo>
                  <a:cubicBezTo>
                    <a:pt x="111621" y="522201"/>
                    <a:pt x="230312" y="641077"/>
                    <a:pt x="376349" y="641077"/>
                  </a:cubicBezTo>
                  <a:lnTo>
                    <a:pt x="641077" y="641077"/>
                  </a:lnTo>
                  <a:lnTo>
                    <a:pt x="641077" y="376349"/>
                  </a:lnTo>
                  <a:cubicBezTo>
                    <a:pt x="640891" y="230312"/>
                    <a:pt x="522201" y="111621"/>
                    <a:pt x="376349" y="111621"/>
                  </a:cubicBezTo>
                  <a:close/>
                  <a:moveTo>
                    <a:pt x="1284201" y="752512"/>
                  </a:moveTo>
                  <a:lnTo>
                    <a:pt x="964592" y="752512"/>
                  </a:lnTo>
                  <a:cubicBezTo>
                    <a:pt x="933338" y="752512"/>
                    <a:pt x="908038" y="727025"/>
                    <a:pt x="908038" y="695958"/>
                  </a:cubicBezTo>
                  <a:lnTo>
                    <a:pt x="908038" y="376349"/>
                  </a:lnTo>
                  <a:cubicBezTo>
                    <a:pt x="908038" y="276262"/>
                    <a:pt x="947291" y="181756"/>
                    <a:pt x="1018543" y="110505"/>
                  </a:cubicBezTo>
                  <a:cubicBezTo>
                    <a:pt x="1089794" y="39253"/>
                    <a:pt x="1184114" y="0"/>
                    <a:pt x="1284387" y="0"/>
                  </a:cubicBezTo>
                  <a:cubicBezTo>
                    <a:pt x="1384660" y="0"/>
                    <a:pt x="1478980" y="39253"/>
                    <a:pt x="1550231" y="110505"/>
                  </a:cubicBezTo>
                  <a:cubicBezTo>
                    <a:pt x="1621482" y="181756"/>
                    <a:pt x="1660736" y="276076"/>
                    <a:pt x="1660736" y="376349"/>
                  </a:cubicBezTo>
                  <a:cubicBezTo>
                    <a:pt x="1660736" y="476622"/>
                    <a:pt x="1621482" y="570942"/>
                    <a:pt x="1550231" y="642193"/>
                  </a:cubicBezTo>
                  <a:cubicBezTo>
                    <a:pt x="1478794" y="713259"/>
                    <a:pt x="1384288" y="752512"/>
                    <a:pt x="1284201" y="752512"/>
                  </a:cubicBezTo>
                  <a:close/>
                  <a:moveTo>
                    <a:pt x="1019659" y="640891"/>
                  </a:moveTo>
                  <a:lnTo>
                    <a:pt x="1284387" y="640891"/>
                  </a:lnTo>
                  <a:cubicBezTo>
                    <a:pt x="1430238" y="640891"/>
                    <a:pt x="1549115" y="522201"/>
                    <a:pt x="1549115" y="376163"/>
                  </a:cubicBezTo>
                  <a:cubicBezTo>
                    <a:pt x="1549115" y="230312"/>
                    <a:pt x="1430424" y="111435"/>
                    <a:pt x="1284387" y="111435"/>
                  </a:cubicBezTo>
                  <a:cubicBezTo>
                    <a:pt x="1138349" y="111435"/>
                    <a:pt x="1019659" y="230125"/>
                    <a:pt x="1019659" y="376163"/>
                  </a:cubicBezTo>
                  <a:lnTo>
                    <a:pt x="1019659" y="640891"/>
                  </a:lnTo>
                  <a:close/>
                  <a:moveTo>
                    <a:pt x="376349" y="1607158"/>
                  </a:moveTo>
                  <a:cubicBezTo>
                    <a:pt x="276262" y="1607158"/>
                    <a:pt x="181756" y="1567904"/>
                    <a:pt x="110505" y="1496653"/>
                  </a:cubicBezTo>
                  <a:cubicBezTo>
                    <a:pt x="39253" y="1425401"/>
                    <a:pt x="0" y="1330896"/>
                    <a:pt x="0" y="1230809"/>
                  </a:cubicBezTo>
                  <a:cubicBezTo>
                    <a:pt x="0" y="1130722"/>
                    <a:pt x="39253" y="1036216"/>
                    <a:pt x="110505" y="964964"/>
                  </a:cubicBezTo>
                  <a:cubicBezTo>
                    <a:pt x="181756" y="893713"/>
                    <a:pt x="276076" y="854459"/>
                    <a:pt x="376349" y="854459"/>
                  </a:cubicBezTo>
                  <a:lnTo>
                    <a:pt x="695958" y="854459"/>
                  </a:lnTo>
                  <a:cubicBezTo>
                    <a:pt x="727211" y="854459"/>
                    <a:pt x="752512" y="879760"/>
                    <a:pt x="752512" y="911014"/>
                  </a:cubicBezTo>
                  <a:lnTo>
                    <a:pt x="752512" y="1230623"/>
                  </a:lnTo>
                  <a:cubicBezTo>
                    <a:pt x="752512" y="1330709"/>
                    <a:pt x="713259" y="1425215"/>
                    <a:pt x="642007" y="1496467"/>
                  </a:cubicBezTo>
                  <a:cubicBezTo>
                    <a:pt x="570756" y="1567718"/>
                    <a:pt x="476436" y="1607158"/>
                    <a:pt x="376349" y="1607158"/>
                  </a:cubicBezTo>
                  <a:close/>
                  <a:moveTo>
                    <a:pt x="376349" y="966267"/>
                  </a:moveTo>
                  <a:cubicBezTo>
                    <a:pt x="230312" y="966267"/>
                    <a:pt x="111621" y="1084957"/>
                    <a:pt x="111621" y="1230809"/>
                  </a:cubicBezTo>
                  <a:cubicBezTo>
                    <a:pt x="111621" y="1376660"/>
                    <a:pt x="230312" y="1495537"/>
                    <a:pt x="376349" y="1495537"/>
                  </a:cubicBezTo>
                  <a:cubicBezTo>
                    <a:pt x="522201" y="1495537"/>
                    <a:pt x="641077" y="1376846"/>
                    <a:pt x="641077" y="1230809"/>
                  </a:cubicBezTo>
                  <a:lnTo>
                    <a:pt x="641077" y="966267"/>
                  </a:lnTo>
                  <a:lnTo>
                    <a:pt x="376349" y="966267"/>
                  </a:lnTo>
                  <a:close/>
                  <a:moveTo>
                    <a:pt x="1284201" y="1607158"/>
                  </a:moveTo>
                  <a:cubicBezTo>
                    <a:pt x="1184114" y="1607158"/>
                    <a:pt x="1089608" y="1567904"/>
                    <a:pt x="1018357" y="1496653"/>
                  </a:cubicBezTo>
                  <a:cubicBezTo>
                    <a:pt x="947105" y="1425401"/>
                    <a:pt x="907852" y="1331082"/>
                    <a:pt x="907852" y="1230809"/>
                  </a:cubicBezTo>
                  <a:lnTo>
                    <a:pt x="907852" y="911200"/>
                  </a:lnTo>
                  <a:cubicBezTo>
                    <a:pt x="907852" y="879946"/>
                    <a:pt x="933152" y="854646"/>
                    <a:pt x="964406" y="854646"/>
                  </a:cubicBezTo>
                  <a:lnTo>
                    <a:pt x="1284015" y="854646"/>
                  </a:lnTo>
                  <a:cubicBezTo>
                    <a:pt x="1384102" y="854646"/>
                    <a:pt x="1478607" y="893899"/>
                    <a:pt x="1549859" y="965150"/>
                  </a:cubicBezTo>
                  <a:cubicBezTo>
                    <a:pt x="1621110" y="1036402"/>
                    <a:pt x="1660364" y="1130722"/>
                    <a:pt x="1660364" y="1230995"/>
                  </a:cubicBezTo>
                  <a:cubicBezTo>
                    <a:pt x="1660364" y="1331268"/>
                    <a:pt x="1621296" y="1425401"/>
                    <a:pt x="1550045" y="1496653"/>
                  </a:cubicBezTo>
                  <a:cubicBezTo>
                    <a:pt x="1478794" y="1567904"/>
                    <a:pt x="1384288" y="1607158"/>
                    <a:pt x="1284201" y="1607158"/>
                  </a:cubicBezTo>
                  <a:close/>
                  <a:moveTo>
                    <a:pt x="1019659" y="966267"/>
                  </a:moveTo>
                  <a:lnTo>
                    <a:pt x="1019659" y="1230995"/>
                  </a:lnTo>
                  <a:cubicBezTo>
                    <a:pt x="1019659" y="1376846"/>
                    <a:pt x="1138349" y="1495723"/>
                    <a:pt x="1284387" y="1495723"/>
                  </a:cubicBezTo>
                  <a:cubicBezTo>
                    <a:pt x="1430424" y="1495723"/>
                    <a:pt x="1549115" y="1377032"/>
                    <a:pt x="1549115" y="1230995"/>
                  </a:cubicBezTo>
                  <a:cubicBezTo>
                    <a:pt x="1549115" y="1084957"/>
                    <a:pt x="1430424" y="966267"/>
                    <a:pt x="1284387" y="966267"/>
                  </a:cubicBezTo>
                  <a:lnTo>
                    <a:pt x="1019659" y="966267"/>
                  </a:lnTo>
                  <a:close/>
                </a:path>
              </a:pathLst>
            </a:custGeom>
            <a:solidFill>
              <a:schemeClr val="bg1"/>
            </a:solidFill>
            <a:ln w="1860" cap="flat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</p:grpSp>
      <p:sp>
        <p:nvSpPr>
          <p:cNvPr id="35" name="标题 1"/>
          <p:cNvSpPr txBox="1"/>
          <p:nvPr/>
        </p:nvSpPr>
        <p:spPr>
          <a:xfrm>
            <a:off x="6194259" y="3448289"/>
            <a:ext cx="1128945" cy="1131475"/>
          </a:xfrm>
          <a:custGeom>
            <a:avLst/>
            <a:gdLst>
              <a:gd name="connsiteX0" fmla="*/ 566124 w 1133519"/>
              <a:gd name="connsiteY0" fmla="*/ 413646 h 1136059"/>
              <a:gd name="connsiteX1" fmla="*/ 675288 w 1133519"/>
              <a:gd name="connsiteY1" fmla="*/ 458867 h 1136059"/>
              <a:gd name="connsiteX2" fmla="*/ 675288 w 1133519"/>
              <a:gd name="connsiteY2" fmla="*/ 677193 h 1136059"/>
              <a:gd name="connsiteX3" fmla="*/ 456962 w 1133519"/>
              <a:gd name="connsiteY3" fmla="*/ 677193 h 1136059"/>
              <a:gd name="connsiteX4" fmla="*/ 456962 w 1133519"/>
              <a:gd name="connsiteY4" fmla="*/ 458867 h 1136059"/>
              <a:gd name="connsiteX5" fmla="*/ 566124 w 1133519"/>
              <a:gd name="connsiteY5" fmla="*/ 413646 h 1136059"/>
              <a:gd name="connsiteX6" fmla="*/ 565808 w 1133519"/>
              <a:gd name="connsiteY6" fmla="*/ 269099 h 1136059"/>
              <a:gd name="connsiteX7" fmla="*/ 354780 w 1133519"/>
              <a:gd name="connsiteY7" fmla="*/ 356684 h 1136059"/>
              <a:gd name="connsiteX8" fmla="*/ 354780 w 1133519"/>
              <a:gd name="connsiteY8" fmla="*/ 778739 h 1136059"/>
              <a:gd name="connsiteX9" fmla="*/ 776836 w 1133519"/>
              <a:gd name="connsiteY9" fmla="*/ 778739 h 1136059"/>
              <a:gd name="connsiteX10" fmla="*/ 776836 w 1133519"/>
              <a:gd name="connsiteY10" fmla="*/ 356684 h 1136059"/>
              <a:gd name="connsiteX11" fmla="*/ 565808 w 1133519"/>
              <a:gd name="connsiteY11" fmla="*/ 269099 h 1136059"/>
              <a:gd name="connsiteX12" fmla="*/ 584530 w 1133519"/>
              <a:gd name="connsiteY12" fmla="*/ 0 h 1136059"/>
              <a:gd name="connsiteX13" fmla="*/ 716541 w 1133519"/>
              <a:gd name="connsiteY13" fmla="*/ 19675 h 1136059"/>
              <a:gd name="connsiteX14" fmla="*/ 727966 w 1133519"/>
              <a:gd name="connsiteY14" fmla="*/ 126934 h 1136059"/>
              <a:gd name="connsiteX15" fmla="*/ 825071 w 1133519"/>
              <a:gd name="connsiteY15" fmla="*/ 175803 h 1136059"/>
              <a:gd name="connsiteX16" fmla="*/ 917732 w 1133519"/>
              <a:gd name="connsiteY16" fmla="*/ 121222 h 1136059"/>
              <a:gd name="connsiteX17" fmla="*/ 1012297 w 1133519"/>
              <a:gd name="connsiteY17" fmla="*/ 215787 h 1136059"/>
              <a:gd name="connsiteX18" fmla="*/ 957716 w 1133519"/>
              <a:gd name="connsiteY18" fmla="*/ 308449 h 1136059"/>
              <a:gd name="connsiteX19" fmla="*/ 1007220 w 1133519"/>
              <a:gd name="connsiteY19" fmla="*/ 406188 h 1136059"/>
              <a:gd name="connsiteX20" fmla="*/ 1113845 w 1133519"/>
              <a:gd name="connsiteY20" fmla="*/ 417613 h 1136059"/>
              <a:gd name="connsiteX21" fmla="*/ 1133519 w 1133519"/>
              <a:gd name="connsiteY21" fmla="*/ 549624 h 1136059"/>
              <a:gd name="connsiteX22" fmla="*/ 1034511 w 1133519"/>
              <a:gd name="connsiteY22" fmla="*/ 592147 h 1136059"/>
              <a:gd name="connsiteX23" fmla="*/ 1018645 w 1133519"/>
              <a:gd name="connsiteY23" fmla="*/ 690520 h 1136059"/>
              <a:gd name="connsiteX24" fmla="*/ 1099247 w 1133519"/>
              <a:gd name="connsiteY24" fmla="*/ 761604 h 1136059"/>
              <a:gd name="connsiteX25" fmla="*/ 1039589 w 1133519"/>
              <a:gd name="connsiteY25" fmla="*/ 880921 h 1136059"/>
              <a:gd name="connsiteX26" fmla="*/ 934233 w 1133519"/>
              <a:gd name="connsiteY26" fmla="*/ 858072 h 1136059"/>
              <a:gd name="connsiteX27" fmla="*/ 897422 w 1133519"/>
              <a:gd name="connsiteY27" fmla="*/ 899327 h 1136059"/>
              <a:gd name="connsiteX28" fmla="*/ 858072 w 1133519"/>
              <a:gd name="connsiteY28" fmla="*/ 937407 h 1136059"/>
              <a:gd name="connsiteX29" fmla="*/ 880921 w 1133519"/>
              <a:gd name="connsiteY29" fmla="*/ 1042761 h 1136059"/>
              <a:gd name="connsiteX30" fmla="*/ 761604 w 1133519"/>
              <a:gd name="connsiteY30" fmla="*/ 1102421 h 1136059"/>
              <a:gd name="connsiteX31" fmla="*/ 690520 w 1133519"/>
              <a:gd name="connsiteY31" fmla="*/ 1021183 h 1136059"/>
              <a:gd name="connsiteX32" fmla="*/ 592781 w 1133519"/>
              <a:gd name="connsiteY32" fmla="*/ 1036415 h 1136059"/>
              <a:gd name="connsiteX33" fmla="*/ 550258 w 1133519"/>
              <a:gd name="connsiteY33" fmla="*/ 1136059 h 1136059"/>
              <a:gd name="connsiteX34" fmla="*/ 418247 w 1133519"/>
              <a:gd name="connsiteY34" fmla="*/ 1116384 h 1136059"/>
              <a:gd name="connsiteX35" fmla="*/ 406824 w 1133519"/>
              <a:gd name="connsiteY35" fmla="*/ 1008489 h 1136059"/>
              <a:gd name="connsiteX36" fmla="*/ 309719 w 1133519"/>
              <a:gd name="connsiteY36" fmla="*/ 959620 h 1136059"/>
              <a:gd name="connsiteX37" fmla="*/ 216423 w 1133519"/>
              <a:gd name="connsiteY37" fmla="*/ 1014201 h 1136059"/>
              <a:gd name="connsiteX38" fmla="*/ 121857 w 1133519"/>
              <a:gd name="connsiteY38" fmla="*/ 919636 h 1136059"/>
              <a:gd name="connsiteX39" fmla="*/ 176438 w 1133519"/>
              <a:gd name="connsiteY39" fmla="*/ 826340 h 1136059"/>
              <a:gd name="connsiteX40" fmla="*/ 127568 w 1133519"/>
              <a:gd name="connsiteY40" fmla="*/ 729870 h 1136059"/>
              <a:gd name="connsiteX41" fmla="*/ 19675 w 1133519"/>
              <a:gd name="connsiteY41" fmla="*/ 718446 h 1136059"/>
              <a:gd name="connsiteX42" fmla="*/ 0 w 1133519"/>
              <a:gd name="connsiteY42" fmla="*/ 586435 h 1136059"/>
              <a:gd name="connsiteX43" fmla="*/ 99644 w 1133519"/>
              <a:gd name="connsiteY43" fmla="*/ 543912 h 1136059"/>
              <a:gd name="connsiteX44" fmla="*/ 114876 w 1133519"/>
              <a:gd name="connsiteY44" fmla="*/ 446807 h 1136059"/>
              <a:gd name="connsiteX45" fmla="*/ 33003 w 1133519"/>
              <a:gd name="connsiteY45" fmla="*/ 375089 h 1136059"/>
              <a:gd name="connsiteX46" fmla="*/ 92662 w 1133519"/>
              <a:gd name="connsiteY46" fmla="*/ 255772 h 1136059"/>
              <a:gd name="connsiteX47" fmla="*/ 198652 w 1133519"/>
              <a:gd name="connsiteY47" fmla="*/ 278619 h 1136059"/>
              <a:gd name="connsiteX48" fmla="*/ 235463 w 1133519"/>
              <a:gd name="connsiteY48" fmla="*/ 236732 h 1136059"/>
              <a:gd name="connsiteX49" fmla="*/ 276716 w 1133519"/>
              <a:gd name="connsiteY49" fmla="*/ 199921 h 1136059"/>
              <a:gd name="connsiteX50" fmla="*/ 253868 w 1133519"/>
              <a:gd name="connsiteY50" fmla="*/ 93931 h 1136059"/>
              <a:gd name="connsiteX51" fmla="*/ 373186 w 1133519"/>
              <a:gd name="connsiteY51" fmla="*/ 34272 h 1136059"/>
              <a:gd name="connsiteX52" fmla="*/ 444268 w 1133519"/>
              <a:gd name="connsiteY52" fmla="*/ 115510 h 1136059"/>
              <a:gd name="connsiteX53" fmla="*/ 542009 w 1133519"/>
              <a:gd name="connsiteY53" fmla="*/ 99644 h 1136059"/>
            </a:gdLst>
            <a:ahLst/>
            <a:cxnLst/>
            <a:rect l="l" t="t" r="r" b="b"/>
            <a:pathLst>
              <a:path w="1133519" h="1136059">
                <a:moveTo>
                  <a:pt x="566124" y="413646"/>
                </a:moveTo>
                <a:cubicBezTo>
                  <a:pt x="605633" y="413646"/>
                  <a:pt x="645141" y="428719"/>
                  <a:pt x="675288" y="458867"/>
                </a:cubicBezTo>
                <a:cubicBezTo>
                  <a:pt x="735581" y="519160"/>
                  <a:pt x="735581" y="616899"/>
                  <a:pt x="675288" y="677193"/>
                </a:cubicBezTo>
                <a:cubicBezTo>
                  <a:pt x="614994" y="737486"/>
                  <a:pt x="517255" y="737486"/>
                  <a:pt x="456962" y="677193"/>
                </a:cubicBezTo>
                <a:cubicBezTo>
                  <a:pt x="396667" y="616899"/>
                  <a:pt x="396667" y="519160"/>
                  <a:pt x="456962" y="458867"/>
                </a:cubicBezTo>
                <a:cubicBezTo>
                  <a:pt x="487108" y="428719"/>
                  <a:pt x="526616" y="413646"/>
                  <a:pt x="566124" y="413646"/>
                </a:cubicBezTo>
                <a:close/>
                <a:moveTo>
                  <a:pt x="565808" y="269099"/>
                </a:moveTo>
                <a:cubicBezTo>
                  <a:pt x="489489" y="269099"/>
                  <a:pt x="413170" y="298294"/>
                  <a:pt x="354780" y="356684"/>
                </a:cubicBezTo>
                <a:cubicBezTo>
                  <a:pt x="238001" y="473463"/>
                  <a:pt x="238001" y="661960"/>
                  <a:pt x="354780" y="778739"/>
                </a:cubicBezTo>
                <a:cubicBezTo>
                  <a:pt x="471559" y="895518"/>
                  <a:pt x="660691" y="895518"/>
                  <a:pt x="776836" y="778739"/>
                </a:cubicBezTo>
                <a:cubicBezTo>
                  <a:pt x="893615" y="661960"/>
                  <a:pt x="893615" y="473463"/>
                  <a:pt x="776836" y="356684"/>
                </a:cubicBezTo>
                <a:cubicBezTo>
                  <a:pt x="718446" y="298294"/>
                  <a:pt x="642127" y="269099"/>
                  <a:pt x="565808" y="269099"/>
                </a:cubicBezTo>
                <a:close/>
                <a:moveTo>
                  <a:pt x="584530" y="0"/>
                </a:moveTo>
                <a:lnTo>
                  <a:pt x="716541" y="19675"/>
                </a:lnTo>
                <a:lnTo>
                  <a:pt x="727966" y="126934"/>
                </a:lnTo>
                <a:cubicBezTo>
                  <a:pt x="761604" y="138993"/>
                  <a:pt x="793971" y="155494"/>
                  <a:pt x="825071" y="175803"/>
                </a:cubicBezTo>
                <a:lnTo>
                  <a:pt x="917732" y="121222"/>
                </a:lnTo>
                <a:lnTo>
                  <a:pt x="1012297" y="215787"/>
                </a:lnTo>
                <a:lnTo>
                  <a:pt x="957716" y="308449"/>
                </a:lnTo>
                <a:cubicBezTo>
                  <a:pt x="978660" y="339548"/>
                  <a:pt x="994526" y="372552"/>
                  <a:pt x="1007220" y="406188"/>
                </a:cubicBezTo>
                <a:lnTo>
                  <a:pt x="1113845" y="417613"/>
                </a:lnTo>
                <a:lnTo>
                  <a:pt x="1133519" y="549624"/>
                </a:lnTo>
                <a:lnTo>
                  <a:pt x="1034511" y="592147"/>
                </a:lnTo>
                <a:cubicBezTo>
                  <a:pt x="1032606" y="625149"/>
                  <a:pt x="1027529" y="658152"/>
                  <a:pt x="1018645" y="690520"/>
                </a:cubicBezTo>
                <a:lnTo>
                  <a:pt x="1099247" y="761604"/>
                </a:lnTo>
                <a:lnTo>
                  <a:pt x="1039589" y="880921"/>
                </a:lnTo>
                <a:lnTo>
                  <a:pt x="934233" y="858072"/>
                </a:lnTo>
                <a:cubicBezTo>
                  <a:pt x="922810" y="872035"/>
                  <a:pt x="910750" y="885998"/>
                  <a:pt x="897422" y="899327"/>
                </a:cubicBezTo>
                <a:cubicBezTo>
                  <a:pt x="884095" y="912655"/>
                  <a:pt x="870132" y="924713"/>
                  <a:pt x="858072" y="937407"/>
                </a:cubicBezTo>
                <a:lnTo>
                  <a:pt x="880921" y="1042761"/>
                </a:lnTo>
                <a:lnTo>
                  <a:pt x="761604" y="1102421"/>
                </a:lnTo>
                <a:lnTo>
                  <a:pt x="690520" y="1021183"/>
                </a:lnTo>
                <a:cubicBezTo>
                  <a:pt x="658786" y="1029434"/>
                  <a:pt x="625785" y="1034511"/>
                  <a:pt x="592781" y="1036415"/>
                </a:cubicBezTo>
                <a:lnTo>
                  <a:pt x="550258" y="1136059"/>
                </a:lnTo>
                <a:lnTo>
                  <a:pt x="418247" y="1116384"/>
                </a:lnTo>
                <a:lnTo>
                  <a:pt x="406824" y="1008489"/>
                </a:lnTo>
                <a:cubicBezTo>
                  <a:pt x="373186" y="996431"/>
                  <a:pt x="340183" y="979930"/>
                  <a:pt x="309719" y="959620"/>
                </a:cubicBezTo>
                <a:lnTo>
                  <a:pt x="216423" y="1014201"/>
                </a:lnTo>
                <a:lnTo>
                  <a:pt x="121857" y="919636"/>
                </a:lnTo>
                <a:lnTo>
                  <a:pt x="176438" y="826340"/>
                </a:lnTo>
                <a:cubicBezTo>
                  <a:pt x="156129" y="795876"/>
                  <a:pt x="139628" y="763507"/>
                  <a:pt x="127568" y="729870"/>
                </a:cubicBezTo>
                <a:lnTo>
                  <a:pt x="19675" y="718446"/>
                </a:lnTo>
                <a:lnTo>
                  <a:pt x="0" y="586435"/>
                </a:lnTo>
                <a:lnTo>
                  <a:pt x="99644" y="543912"/>
                </a:lnTo>
                <a:cubicBezTo>
                  <a:pt x="100913" y="511543"/>
                  <a:pt x="105990" y="478540"/>
                  <a:pt x="114876" y="446807"/>
                </a:cubicBezTo>
                <a:lnTo>
                  <a:pt x="33003" y="375089"/>
                </a:lnTo>
                <a:lnTo>
                  <a:pt x="92662" y="255772"/>
                </a:lnTo>
                <a:lnTo>
                  <a:pt x="198652" y="278619"/>
                </a:lnTo>
                <a:cubicBezTo>
                  <a:pt x="210075" y="264022"/>
                  <a:pt x="222135" y="250061"/>
                  <a:pt x="235463" y="236732"/>
                </a:cubicBezTo>
                <a:cubicBezTo>
                  <a:pt x="248790" y="223404"/>
                  <a:pt x="262753" y="211344"/>
                  <a:pt x="276716" y="199921"/>
                </a:cubicBezTo>
                <a:lnTo>
                  <a:pt x="253868" y="93931"/>
                </a:lnTo>
                <a:lnTo>
                  <a:pt x="373186" y="34272"/>
                </a:lnTo>
                <a:lnTo>
                  <a:pt x="444268" y="115510"/>
                </a:lnTo>
                <a:cubicBezTo>
                  <a:pt x="476002" y="106625"/>
                  <a:pt x="509005" y="101547"/>
                  <a:pt x="542009" y="99644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4910437" y="-415135"/>
            <a:ext cx="7281563" cy="7273135"/>
          </a:xfrm>
          <a:custGeom>
            <a:avLst/>
            <a:gdLst>
              <a:gd name="connsiteX0" fmla="*/ 6475823 w 6475822"/>
              <a:gd name="connsiteY0" fmla="*/ 30536 h 6468327"/>
              <a:gd name="connsiteX1" fmla="*/ 6475823 w 6475822"/>
              <a:gd name="connsiteY1" fmla="*/ 6468328 h 6468327"/>
              <a:gd name="connsiteX2" fmla="*/ 60475 w 6475822"/>
              <a:gd name="connsiteY2" fmla="*/ 6468328 h 6468327"/>
              <a:gd name="connsiteX3" fmla="*/ 1075459 w 6475822"/>
              <a:gd name="connsiteY3" fmla="*/ 4174015 h 6468327"/>
              <a:gd name="connsiteX4" fmla="*/ 2427109 w 6475822"/>
              <a:gd name="connsiteY4" fmla="*/ 4021892 h 6468327"/>
              <a:gd name="connsiteX5" fmla="*/ 4409694 w 6475822"/>
              <a:gd name="connsiteY5" fmla="*/ 3691461 h 6468327"/>
              <a:gd name="connsiteX6" fmla="*/ 4544360 w 6475822"/>
              <a:gd name="connsiteY6" fmla="*/ 1506877 h 6468327"/>
              <a:gd name="connsiteX7" fmla="*/ 4806211 w 6475822"/>
              <a:gd name="connsiteY7" fmla="*/ 566707 h 6468327"/>
              <a:gd name="connsiteX8" fmla="*/ 6475823 w 6475822"/>
              <a:gd name="connsiteY8" fmla="*/ 30536 h 6468327"/>
            </a:gdLst>
            <a:ahLst/>
            <a:cxnLst/>
            <a:rect l="l" t="t" r="r" b="b"/>
            <a:pathLst>
              <a:path w="6475822" h="6468327">
                <a:moveTo>
                  <a:pt x="6475823" y="30536"/>
                </a:moveTo>
                <a:lnTo>
                  <a:pt x="6475823" y="6468328"/>
                </a:lnTo>
                <a:lnTo>
                  <a:pt x="60475" y="6468328"/>
                </a:lnTo>
                <a:cubicBezTo>
                  <a:pt x="-136536" y="5684022"/>
                  <a:pt x="134043" y="4600459"/>
                  <a:pt x="1075459" y="4174015"/>
                </a:cubicBezTo>
                <a:cubicBezTo>
                  <a:pt x="1428335" y="4014411"/>
                  <a:pt x="1874728" y="3947078"/>
                  <a:pt x="2427109" y="4021892"/>
                </a:cubicBezTo>
                <a:cubicBezTo>
                  <a:pt x="3570524" y="4176509"/>
                  <a:pt x="4139115" y="4019399"/>
                  <a:pt x="4409694" y="3691461"/>
                </a:cubicBezTo>
                <a:cubicBezTo>
                  <a:pt x="4822421" y="3191451"/>
                  <a:pt x="4540620" y="2293676"/>
                  <a:pt x="4544360" y="1506877"/>
                </a:cubicBezTo>
                <a:cubicBezTo>
                  <a:pt x="4545608" y="1156495"/>
                  <a:pt x="4604212" y="828558"/>
                  <a:pt x="4806211" y="566707"/>
                </a:cubicBezTo>
                <a:cubicBezTo>
                  <a:pt x="5211457" y="38018"/>
                  <a:pt x="6013220" y="-61735"/>
                  <a:pt x="6475823" y="30536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99760">
                <a:schemeClr val="accent1">
                  <a:lumMod val="75000"/>
                </a:schemeClr>
              </a:gs>
            </a:gsLst>
            <a:lin ang="2700000" scaled="0"/>
          </a:gra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>
            <a:off x="9312812" y="-579215"/>
            <a:ext cx="5911948" cy="5911775"/>
          </a:xfrm>
          <a:custGeom>
            <a:avLst/>
            <a:gdLst>
              <a:gd name="connsiteX0" fmla="*/ 4636577 w 5911948"/>
              <a:gd name="connsiteY0" fmla="*/ 1782932 h 5911775"/>
              <a:gd name="connsiteX1" fmla="*/ 4685449 w 5911948"/>
              <a:gd name="connsiteY1" fmla="*/ 1855919 h 5911775"/>
              <a:gd name="connsiteX2" fmla="*/ 4867023 w 5911948"/>
              <a:gd name="connsiteY2" fmla="*/ 2215925 h 5911775"/>
              <a:gd name="connsiteX3" fmla="*/ 4894243 w 5911948"/>
              <a:gd name="connsiteY3" fmla="*/ 2298127 h 5911775"/>
              <a:gd name="connsiteX4" fmla="*/ 5136062 w 5911948"/>
              <a:gd name="connsiteY4" fmla="*/ 2238625 h 5911775"/>
              <a:gd name="connsiteX5" fmla="*/ 5195721 w 5911948"/>
              <a:gd name="connsiteY5" fmla="*/ 3455919 h 5911775"/>
              <a:gd name="connsiteX6" fmla="*/ 3916227 w 5911948"/>
              <a:gd name="connsiteY6" fmla="*/ 5040687 h 5911775"/>
              <a:gd name="connsiteX7" fmla="*/ 3837558 w 5911948"/>
              <a:gd name="connsiteY7" fmla="*/ 4803251 h 5911775"/>
              <a:gd name="connsiteX8" fmla="*/ 3703594 w 5911948"/>
              <a:gd name="connsiteY8" fmla="*/ 4863545 h 5911775"/>
              <a:gd name="connsiteX9" fmla="*/ 2509167 w 5911948"/>
              <a:gd name="connsiteY9" fmla="*/ 4956276 h 5911775"/>
              <a:gd name="connsiteX10" fmla="*/ 2545978 w 5911948"/>
              <a:gd name="connsiteY10" fmla="*/ 4789993 h 5911775"/>
              <a:gd name="connsiteX11" fmla="*/ 4789534 w 5911948"/>
              <a:gd name="connsiteY11" fmla="*/ 3364526 h 5911775"/>
              <a:gd name="connsiteX12" fmla="*/ 4496950 w 5911948"/>
              <a:gd name="connsiteY12" fmla="*/ 1880671 h 5911775"/>
              <a:gd name="connsiteX13" fmla="*/ 2981939 w 5911948"/>
              <a:gd name="connsiteY13" fmla="*/ 1378366 h 5911775"/>
              <a:gd name="connsiteX14" fmla="*/ 1416266 w 5911948"/>
              <a:gd name="connsiteY14" fmla="*/ 2612443 h 5911775"/>
              <a:gd name="connsiteX15" fmla="*/ 1624437 w 5911948"/>
              <a:gd name="connsiteY15" fmla="*/ 3801814 h 5911775"/>
              <a:gd name="connsiteX16" fmla="*/ 2612617 w 5911948"/>
              <a:gd name="connsiteY16" fmla="*/ 4495506 h 5911775"/>
              <a:gd name="connsiteX17" fmla="*/ 3801353 w 5911948"/>
              <a:gd name="connsiteY17" fmla="*/ 4287334 h 5911775"/>
              <a:gd name="connsiteX18" fmla="*/ 4495047 w 5911948"/>
              <a:gd name="connsiteY18" fmla="*/ 3299155 h 5911775"/>
              <a:gd name="connsiteX19" fmla="*/ 4286875 w 5911948"/>
              <a:gd name="connsiteY19" fmla="*/ 2109786 h 5911775"/>
              <a:gd name="connsiteX20" fmla="*/ 3298694 w 5911948"/>
              <a:gd name="connsiteY20" fmla="*/ 1416092 h 5911775"/>
              <a:gd name="connsiteX21" fmla="*/ 2981939 w 5911948"/>
              <a:gd name="connsiteY21" fmla="*/ 1378366 h 5911775"/>
              <a:gd name="connsiteX22" fmla="*/ 2983752 w 5911948"/>
              <a:gd name="connsiteY22" fmla="*/ 1265107 h 5911775"/>
              <a:gd name="connsiteX23" fmla="*/ 3323446 w 5911948"/>
              <a:gd name="connsiteY23" fmla="*/ 1305659 h 5911775"/>
              <a:gd name="connsiteX24" fmla="*/ 4383344 w 5911948"/>
              <a:gd name="connsiteY24" fmla="*/ 2049491 h 5911775"/>
              <a:gd name="connsiteX25" fmla="*/ 4606748 w 5911948"/>
              <a:gd name="connsiteY25" fmla="*/ 3324541 h 5911775"/>
              <a:gd name="connsiteX26" fmla="*/ 3862915 w 5911948"/>
              <a:gd name="connsiteY26" fmla="*/ 4383804 h 5911775"/>
              <a:gd name="connsiteX27" fmla="*/ 2587865 w 5911948"/>
              <a:gd name="connsiteY27" fmla="*/ 4606573 h 5911775"/>
              <a:gd name="connsiteX28" fmla="*/ 1528602 w 5911948"/>
              <a:gd name="connsiteY28" fmla="*/ 3862741 h 5911775"/>
              <a:gd name="connsiteX29" fmla="*/ 1305200 w 5911948"/>
              <a:gd name="connsiteY29" fmla="*/ 2587691 h 5911775"/>
              <a:gd name="connsiteX30" fmla="*/ 2983752 w 5911948"/>
              <a:gd name="connsiteY30" fmla="*/ 1265107 h 5911775"/>
              <a:gd name="connsiteX31" fmla="*/ 2401908 w 5911948"/>
              <a:gd name="connsiteY31" fmla="*/ 728111 h 5911775"/>
              <a:gd name="connsiteX32" fmla="*/ 2491811 w 5911948"/>
              <a:gd name="connsiteY32" fmla="*/ 961196 h 5911775"/>
              <a:gd name="connsiteX33" fmla="*/ 2602305 w 5911948"/>
              <a:gd name="connsiteY33" fmla="*/ 936204 h 5911775"/>
              <a:gd name="connsiteX34" fmla="*/ 3402147 w 5911948"/>
              <a:gd name="connsiteY34" fmla="*/ 955958 h 5911775"/>
              <a:gd name="connsiteX35" fmla="*/ 4171999 w 5911948"/>
              <a:gd name="connsiteY35" fmla="*/ 1305027 h 5911775"/>
              <a:gd name="connsiteX36" fmla="*/ 4071087 w 5911948"/>
              <a:gd name="connsiteY36" fmla="*/ 1442115 h 5911775"/>
              <a:gd name="connsiteX37" fmla="*/ 3365335 w 5911948"/>
              <a:gd name="connsiteY37" fmla="*/ 1121607 h 5911775"/>
              <a:gd name="connsiteX38" fmla="*/ 1948120 w 5911948"/>
              <a:gd name="connsiteY38" fmla="*/ 1369762 h 5911775"/>
              <a:gd name="connsiteX39" fmla="*/ 1121780 w 5911948"/>
              <a:gd name="connsiteY39" fmla="*/ 2547074 h 5911775"/>
              <a:gd name="connsiteX40" fmla="*/ 1409920 w 5911948"/>
              <a:gd name="connsiteY40" fmla="*/ 4024583 h 5911775"/>
              <a:gd name="connsiteX41" fmla="*/ 1269658 w 5911948"/>
              <a:gd name="connsiteY41" fmla="*/ 4121688 h 5911775"/>
              <a:gd name="connsiteX42" fmla="*/ 1158125 w 5911948"/>
              <a:gd name="connsiteY42" fmla="*/ 3940746 h 5911775"/>
              <a:gd name="connsiteX43" fmla="*/ 1094960 w 5911948"/>
              <a:gd name="connsiteY43" fmla="*/ 3809486 h 5911775"/>
              <a:gd name="connsiteX44" fmla="*/ 859026 w 5911948"/>
              <a:gd name="connsiteY44" fmla="*/ 3889398 h 5911775"/>
              <a:gd name="connsiteX45" fmla="*/ 715591 w 5911948"/>
              <a:gd name="connsiteY45" fmla="*/ 2456315 h 5911775"/>
              <a:gd name="connsiteX46" fmla="*/ 2401908 w 5911948"/>
              <a:gd name="connsiteY46" fmla="*/ 728111 h 5911775"/>
              <a:gd name="connsiteX47" fmla="*/ 2998380 w 5911948"/>
              <a:gd name="connsiteY47" fmla="*/ 420576 h 5911775"/>
              <a:gd name="connsiteX48" fmla="*/ 482035 w 5911948"/>
              <a:gd name="connsiteY48" fmla="*/ 2403002 h 5911775"/>
              <a:gd name="connsiteX49" fmla="*/ 816504 w 5911948"/>
              <a:gd name="connsiteY49" fmla="*/ 4314625 h 5911775"/>
              <a:gd name="connsiteX50" fmla="*/ 2403811 w 5911948"/>
              <a:gd name="connsiteY50" fmla="*/ 5429104 h 5911775"/>
              <a:gd name="connsiteX51" fmla="*/ 4314800 w 5911948"/>
              <a:gd name="connsiteY51" fmla="*/ 5094633 h 5911775"/>
              <a:gd name="connsiteX52" fmla="*/ 5429280 w 5911948"/>
              <a:gd name="connsiteY52" fmla="*/ 3506691 h 5911775"/>
              <a:gd name="connsiteX53" fmla="*/ 5094809 w 5911948"/>
              <a:gd name="connsiteY53" fmla="*/ 1595703 h 5911775"/>
              <a:gd name="connsiteX54" fmla="*/ 3507501 w 5911948"/>
              <a:gd name="connsiteY54" fmla="*/ 481224 h 5911775"/>
              <a:gd name="connsiteX55" fmla="*/ 2998380 w 5911948"/>
              <a:gd name="connsiteY55" fmla="*/ 420576 h 5911775"/>
              <a:gd name="connsiteX56" fmla="*/ 2998888 w 5911948"/>
              <a:gd name="connsiteY56" fmla="*/ 413954 h 5911775"/>
              <a:gd name="connsiteX57" fmla="*/ 3509405 w 5911948"/>
              <a:gd name="connsiteY57" fmla="*/ 474878 h 5911775"/>
              <a:gd name="connsiteX58" fmla="*/ 5101155 w 5911948"/>
              <a:gd name="connsiteY58" fmla="*/ 1592529 h 5911775"/>
              <a:gd name="connsiteX59" fmla="*/ 5436259 w 5911948"/>
              <a:gd name="connsiteY59" fmla="*/ 3508595 h 5911775"/>
              <a:gd name="connsiteX60" fmla="*/ 4318608 w 5911948"/>
              <a:gd name="connsiteY60" fmla="*/ 5100981 h 5911775"/>
              <a:gd name="connsiteX61" fmla="*/ 2402542 w 5911948"/>
              <a:gd name="connsiteY61" fmla="*/ 5436084 h 5911775"/>
              <a:gd name="connsiteX62" fmla="*/ 810792 w 5911948"/>
              <a:gd name="connsiteY62" fmla="*/ 4318433 h 5911775"/>
              <a:gd name="connsiteX63" fmla="*/ 475687 w 5911948"/>
              <a:gd name="connsiteY63" fmla="*/ 2402367 h 5911775"/>
              <a:gd name="connsiteX64" fmla="*/ 2998888 w 5911948"/>
              <a:gd name="connsiteY64" fmla="*/ 413954 h 5911775"/>
              <a:gd name="connsiteX65" fmla="*/ 3000528 w 5911948"/>
              <a:gd name="connsiteY65" fmla="*/ 322521 h 5911775"/>
              <a:gd name="connsiteX66" fmla="*/ 386199 w 5911948"/>
              <a:gd name="connsiteY66" fmla="*/ 2382693 h 5911775"/>
              <a:gd name="connsiteX67" fmla="*/ 733362 w 5911948"/>
              <a:gd name="connsiteY67" fmla="*/ 4367303 h 5911775"/>
              <a:gd name="connsiteX68" fmla="*/ 2382869 w 5911948"/>
              <a:gd name="connsiteY68" fmla="*/ 5525574 h 5911775"/>
              <a:gd name="connsiteX69" fmla="*/ 4368113 w 5911948"/>
              <a:gd name="connsiteY69" fmla="*/ 5178411 h 5911775"/>
              <a:gd name="connsiteX70" fmla="*/ 5526384 w 5911948"/>
              <a:gd name="connsiteY70" fmla="*/ 3528906 h 5911775"/>
              <a:gd name="connsiteX71" fmla="*/ 5179219 w 5911948"/>
              <a:gd name="connsiteY71" fmla="*/ 1543661 h 5911775"/>
              <a:gd name="connsiteX72" fmla="*/ 3529715 w 5911948"/>
              <a:gd name="connsiteY72" fmla="*/ 385390 h 5911775"/>
              <a:gd name="connsiteX73" fmla="*/ 3000528 w 5911948"/>
              <a:gd name="connsiteY73" fmla="*/ 322521 h 5911775"/>
              <a:gd name="connsiteX74" fmla="*/ 3000412 w 5911948"/>
              <a:gd name="connsiteY74" fmla="*/ 298369 h 5911775"/>
              <a:gd name="connsiteX75" fmla="*/ 3534157 w 5911948"/>
              <a:gd name="connsiteY75" fmla="*/ 361907 h 5911775"/>
              <a:gd name="connsiteX76" fmla="*/ 5198259 w 5911948"/>
              <a:gd name="connsiteY76" fmla="*/ 1530967 h 5911775"/>
              <a:gd name="connsiteX77" fmla="*/ 5548597 w 5911948"/>
              <a:gd name="connsiteY77" fmla="*/ 3533983 h 5911775"/>
              <a:gd name="connsiteX78" fmla="*/ 4380171 w 5911948"/>
              <a:gd name="connsiteY78" fmla="*/ 5198086 h 5911775"/>
              <a:gd name="connsiteX79" fmla="*/ 2377155 w 5911948"/>
              <a:gd name="connsiteY79" fmla="*/ 5548423 h 5911775"/>
              <a:gd name="connsiteX80" fmla="*/ 713053 w 5911948"/>
              <a:gd name="connsiteY80" fmla="*/ 4379996 h 5911775"/>
              <a:gd name="connsiteX81" fmla="*/ 362716 w 5911948"/>
              <a:gd name="connsiteY81" fmla="*/ 2376981 h 5911775"/>
              <a:gd name="connsiteX82" fmla="*/ 3000412 w 5911948"/>
              <a:gd name="connsiteY82" fmla="*/ 298369 h 5911775"/>
              <a:gd name="connsiteX83" fmla="*/ 3005622 w 5911948"/>
              <a:gd name="connsiteY83" fmla="*/ 8954 h 5911775"/>
              <a:gd name="connsiteX84" fmla="*/ 80288 w 5911948"/>
              <a:gd name="connsiteY84" fmla="*/ 2314151 h 5911775"/>
              <a:gd name="connsiteX85" fmla="*/ 468705 w 5911948"/>
              <a:gd name="connsiteY85" fmla="*/ 4535493 h 5911775"/>
              <a:gd name="connsiteX86" fmla="*/ 2314323 w 5911948"/>
              <a:gd name="connsiteY86" fmla="*/ 5831486 h 5911775"/>
              <a:gd name="connsiteX87" fmla="*/ 4535665 w 5911948"/>
              <a:gd name="connsiteY87" fmla="*/ 5442434 h 5911775"/>
              <a:gd name="connsiteX88" fmla="*/ 5831659 w 5911948"/>
              <a:gd name="connsiteY88" fmla="*/ 3596817 h 5911775"/>
              <a:gd name="connsiteX89" fmla="*/ 5442607 w 5911948"/>
              <a:gd name="connsiteY89" fmla="*/ 1374840 h 5911775"/>
              <a:gd name="connsiteX90" fmla="*/ 3597624 w 5911948"/>
              <a:gd name="connsiteY90" fmla="*/ 79481 h 5911775"/>
              <a:gd name="connsiteX91" fmla="*/ 3005622 w 5911948"/>
              <a:gd name="connsiteY91" fmla="*/ 8954 h 5911775"/>
              <a:gd name="connsiteX92" fmla="*/ 3005866 w 5911948"/>
              <a:gd name="connsiteY92" fmla="*/ 429 h 5911775"/>
              <a:gd name="connsiteX93" fmla="*/ 3599528 w 5911948"/>
              <a:gd name="connsiteY93" fmla="*/ 71230 h 5911775"/>
              <a:gd name="connsiteX94" fmla="*/ 5450223 w 5911948"/>
              <a:gd name="connsiteY94" fmla="*/ 1371032 h 5911775"/>
              <a:gd name="connsiteX95" fmla="*/ 5839910 w 5911948"/>
              <a:gd name="connsiteY95" fmla="*/ 3598720 h 5911775"/>
              <a:gd name="connsiteX96" fmla="*/ 4540107 w 5911948"/>
              <a:gd name="connsiteY96" fmla="*/ 5450051 h 5911775"/>
              <a:gd name="connsiteX97" fmla="*/ 2312418 w 5911948"/>
              <a:gd name="connsiteY97" fmla="*/ 5839737 h 5911775"/>
              <a:gd name="connsiteX98" fmla="*/ 461724 w 5911948"/>
              <a:gd name="connsiteY98" fmla="*/ 4539936 h 5911775"/>
              <a:gd name="connsiteX99" fmla="*/ 72037 w 5911948"/>
              <a:gd name="connsiteY99" fmla="*/ 2312247 h 5911775"/>
              <a:gd name="connsiteX100" fmla="*/ 3005866 w 5911948"/>
              <a:gd name="connsiteY100" fmla="*/ 429 h 5911775"/>
            </a:gdLst>
            <a:ahLst/>
            <a:cxnLst/>
            <a:rect l="l" t="t" r="r" b="b"/>
            <a:pathLst>
              <a:path w="5911948" h="5911775">
                <a:moveTo>
                  <a:pt x="4636577" y="1782932"/>
                </a:moveTo>
                <a:cubicBezTo>
                  <a:pt x="4654349" y="1807684"/>
                  <a:pt x="4670215" y="1831801"/>
                  <a:pt x="4685449" y="1855919"/>
                </a:cubicBezTo>
                <a:cubicBezTo>
                  <a:pt x="4758118" y="1970318"/>
                  <a:pt x="4818769" y="2090984"/>
                  <a:pt x="4867023" y="2215925"/>
                </a:cubicBezTo>
                <a:lnTo>
                  <a:pt x="4894243" y="2298127"/>
                </a:lnTo>
                <a:lnTo>
                  <a:pt x="5136062" y="2238625"/>
                </a:lnTo>
                <a:cubicBezTo>
                  <a:pt x="5261725" y="2618791"/>
                  <a:pt x="5289017" y="3036402"/>
                  <a:pt x="5195721" y="3455919"/>
                </a:cubicBezTo>
                <a:cubicBezTo>
                  <a:pt x="5033880" y="4182615"/>
                  <a:pt x="4543915" y="4751279"/>
                  <a:pt x="3916227" y="5040687"/>
                </a:cubicBezTo>
                <a:lnTo>
                  <a:pt x="3837558" y="4803251"/>
                </a:lnTo>
                <a:lnTo>
                  <a:pt x="3703594" y="4863545"/>
                </a:lnTo>
                <a:cubicBezTo>
                  <a:pt x="3336042" y="5008250"/>
                  <a:pt x="2923051" y="5048621"/>
                  <a:pt x="2509167" y="4956276"/>
                </a:cubicBezTo>
                <a:lnTo>
                  <a:pt x="2545978" y="4789993"/>
                </a:lnTo>
                <a:cubicBezTo>
                  <a:pt x="3557641" y="5015302"/>
                  <a:pt x="4563591" y="4376189"/>
                  <a:pt x="4789534" y="3364526"/>
                </a:cubicBezTo>
                <a:cubicBezTo>
                  <a:pt x="4903773" y="2852349"/>
                  <a:pt x="4797785" y="2312246"/>
                  <a:pt x="4496950" y="1880671"/>
                </a:cubicBezTo>
                <a:close/>
                <a:moveTo>
                  <a:pt x="2981939" y="1378366"/>
                </a:moveTo>
                <a:cubicBezTo>
                  <a:pt x="2249201" y="1365923"/>
                  <a:pt x="1581757" y="1869405"/>
                  <a:pt x="1416266" y="2612443"/>
                </a:cubicBezTo>
                <a:cubicBezTo>
                  <a:pt x="1324875" y="3023709"/>
                  <a:pt x="1398496" y="3445765"/>
                  <a:pt x="1624437" y="3801814"/>
                </a:cubicBezTo>
                <a:cubicBezTo>
                  <a:pt x="1850381" y="4157228"/>
                  <a:pt x="2201352" y="4403479"/>
                  <a:pt x="2612617" y="4495506"/>
                </a:cubicBezTo>
                <a:cubicBezTo>
                  <a:pt x="3023883" y="4587533"/>
                  <a:pt x="3445939" y="4513277"/>
                  <a:pt x="3801353" y="4287334"/>
                </a:cubicBezTo>
                <a:cubicBezTo>
                  <a:pt x="4156768" y="4061393"/>
                  <a:pt x="4403020" y="3710421"/>
                  <a:pt x="4495047" y="3299155"/>
                </a:cubicBezTo>
                <a:cubicBezTo>
                  <a:pt x="4587075" y="2887890"/>
                  <a:pt x="4512817" y="2465835"/>
                  <a:pt x="4286875" y="2109786"/>
                </a:cubicBezTo>
                <a:cubicBezTo>
                  <a:pt x="4060933" y="1754371"/>
                  <a:pt x="3709959" y="1508119"/>
                  <a:pt x="3298694" y="1416092"/>
                </a:cubicBezTo>
                <a:cubicBezTo>
                  <a:pt x="3192625" y="1392450"/>
                  <a:pt x="3086616" y="1380144"/>
                  <a:pt x="2981939" y="1378366"/>
                </a:cubicBezTo>
                <a:close/>
                <a:moveTo>
                  <a:pt x="2983752" y="1265107"/>
                </a:moveTo>
                <a:cubicBezTo>
                  <a:pt x="3095997" y="1267043"/>
                  <a:pt x="3209682" y="1280272"/>
                  <a:pt x="3323446" y="1305659"/>
                </a:cubicBezTo>
                <a:cubicBezTo>
                  <a:pt x="3765178" y="1404034"/>
                  <a:pt x="4140902" y="1668056"/>
                  <a:pt x="4383344" y="2049491"/>
                </a:cubicBezTo>
                <a:cubicBezTo>
                  <a:pt x="4625788" y="2430928"/>
                  <a:pt x="4704488" y="2883447"/>
                  <a:pt x="4606748" y="3324541"/>
                </a:cubicBezTo>
                <a:cubicBezTo>
                  <a:pt x="4508374" y="3765637"/>
                  <a:pt x="4244352" y="4141360"/>
                  <a:pt x="3862915" y="4383804"/>
                </a:cubicBezTo>
                <a:cubicBezTo>
                  <a:pt x="3481480" y="4626248"/>
                  <a:pt x="3028961" y="4704947"/>
                  <a:pt x="2587865" y="4606573"/>
                </a:cubicBezTo>
                <a:cubicBezTo>
                  <a:pt x="2146771" y="4508200"/>
                  <a:pt x="1771046" y="4244178"/>
                  <a:pt x="1528602" y="3862741"/>
                </a:cubicBezTo>
                <a:cubicBezTo>
                  <a:pt x="1286160" y="3481306"/>
                  <a:pt x="1207459" y="3028787"/>
                  <a:pt x="1305200" y="2587691"/>
                </a:cubicBezTo>
                <a:cubicBezTo>
                  <a:pt x="1482906" y="1791340"/>
                  <a:pt x="2198040" y="1251554"/>
                  <a:pt x="2983752" y="1265107"/>
                </a:cubicBezTo>
                <a:close/>
                <a:moveTo>
                  <a:pt x="2401908" y="728111"/>
                </a:moveTo>
                <a:lnTo>
                  <a:pt x="2491811" y="961196"/>
                </a:lnTo>
                <a:lnTo>
                  <a:pt x="2602305" y="936204"/>
                </a:lnTo>
                <a:cubicBezTo>
                  <a:pt x="2864106" y="890429"/>
                  <a:pt x="3134951" y="896300"/>
                  <a:pt x="3402147" y="955958"/>
                </a:cubicBezTo>
                <a:cubicBezTo>
                  <a:pt x="3683303" y="1017522"/>
                  <a:pt x="3942250" y="1135570"/>
                  <a:pt x="4171999" y="1305027"/>
                </a:cubicBezTo>
                <a:lnTo>
                  <a:pt x="4071087" y="1442115"/>
                </a:lnTo>
                <a:cubicBezTo>
                  <a:pt x="3860377" y="1286621"/>
                  <a:pt x="3623011" y="1178727"/>
                  <a:pt x="3365335" y="1121607"/>
                </a:cubicBezTo>
                <a:cubicBezTo>
                  <a:pt x="2875370" y="1012444"/>
                  <a:pt x="2372078" y="1100663"/>
                  <a:pt x="1948120" y="1369762"/>
                </a:cubicBezTo>
                <a:cubicBezTo>
                  <a:pt x="1524161" y="1638863"/>
                  <a:pt x="1230943" y="2057110"/>
                  <a:pt x="1121780" y="2547074"/>
                </a:cubicBezTo>
                <a:cubicBezTo>
                  <a:pt x="1008174" y="3056713"/>
                  <a:pt x="1113529" y="3595547"/>
                  <a:pt x="1409920" y="4024583"/>
                </a:cubicBezTo>
                <a:lnTo>
                  <a:pt x="1269658" y="4121688"/>
                </a:lnTo>
                <a:cubicBezTo>
                  <a:pt x="1229198" y="4063139"/>
                  <a:pt x="1192000" y="4002727"/>
                  <a:pt x="1158125" y="3940746"/>
                </a:cubicBezTo>
                <a:lnTo>
                  <a:pt x="1094960" y="3809486"/>
                </a:lnTo>
                <a:lnTo>
                  <a:pt x="859026" y="3889398"/>
                </a:lnTo>
                <a:cubicBezTo>
                  <a:pt x="664818" y="3455285"/>
                  <a:pt x="603889" y="2956434"/>
                  <a:pt x="715591" y="2456315"/>
                </a:cubicBezTo>
                <a:cubicBezTo>
                  <a:pt x="911704" y="1578568"/>
                  <a:pt x="1585088" y="931840"/>
                  <a:pt x="2401908" y="728111"/>
                </a:cubicBezTo>
                <a:close/>
                <a:moveTo>
                  <a:pt x="2998380" y="420576"/>
                </a:moveTo>
                <a:cubicBezTo>
                  <a:pt x="1820670" y="400531"/>
                  <a:pt x="748039" y="1209586"/>
                  <a:pt x="482035" y="2403002"/>
                </a:cubicBezTo>
                <a:cubicBezTo>
                  <a:pt x="334790" y="3064961"/>
                  <a:pt x="453474" y="3743422"/>
                  <a:pt x="816504" y="4314625"/>
                </a:cubicBezTo>
                <a:cubicBezTo>
                  <a:pt x="1179535" y="4885827"/>
                  <a:pt x="1743122" y="5281861"/>
                  <a:pt x="2403811" y="5429104"/>
                </a:cubicBezTo>
                <a:cubicBezTo>
                  <a:pt x="3064502" y="5576347"/>
                  <a:pt x="3742964" y="5457664"/>
                  <a:pt x="4314800" y="5094633"/>
                </a:cubicBezTo>
                <a:cubicBezTo>
                  <a:pt x="4886003" y="4731603"/>
                  <a:pt x="5282035" y="4168017"/>
                  <a:pt x="5429280" y="3506691"/>
                </a:cubicBezTo>
                <a:cubicBezTo>
                  <a:pt x="5576523" y="2846001"/>
                  <a:pt x="5457839" y="2167540"/>
                  <a:pt x="5094809" y="1595703"/>
                </a:cubicBezTo>
                <a:cubicBezTo>
                  <a:pt x="4731778" y="1024501"/>
                  <a:pt x="4168193" y="628467"/>
                  <a:pt x="3507501" y="481224"/>
                </a:cubicBezTo>
                <a:cubicBezTo>
                  <a:pt x="3337013" y="443223"/>
                  <a:pt x="3166624" y="423439"/>
                  <a:pt x="2998380" y="420576"/>
                </a:cubicBezTo>
                <a:close/>
                <a:moveTo>
                  <a:pt x="2998888" y="413954"/>
                </a:moveTo>
                <a:cubicBezTo>
                  <a:pt x="3167586" y="416845"/>
                  <a:pt x="3338441" y="436718"/>
                  <a:pt x="3509405" y="474878"/>
                </a:cubicBezTo>
                <a:cubicBezTo>
                  <a:pt x="4172000" y="622755"/>
                  <a:pt x="4736855" y="1020058"/>
                  <a:pt x="5101155" y="1592529"/>
                </a:cubicBezTo>
                <a:cubicBezTo>
                  <a:pt x="5465455" y="2165635"/>
                  <a:pt x="5584138" y="2846001"/>
                  <a:pt x="5436259" y="3508595"/>
                </a:cubicBezTo>
                <a:cubicBezTo>
                  <a:pt x="5288383" y="4171189"/>
                  <a:pt x="4891715" y="4736680"/>
                  <a:pt x="4318608" y="5100981"/>
                </a:cubicBezTo>
                <a:cubicBezTo>
                  <a:pt x="3745502" y="5465279"/>
                  <a:pt x="3065138" y="5583963"/>
                  <a:pt x="2402542" y="5436084"/>
                </a:cubicBezTo>
                <a:cubicBezTo>
                  <a:pt x="1739948" y="5288207"/>
                  <a:pt x="1174458" y="4891538"/>
                  <a:pt x="810792" y="4318433"/>
                </a:cubicBezTo>
                <a:cubicBezTo>
                  <a:pt x="446492" y="3745327"/>
                  <a:pt x="327810" y="3064961"/>
                  <a:pt x="475687" y="2402367"/>
                </a:cubicBezTo>
                <a:cubicBezTo>
                  <a:pt x="742804" y="1205620"/>
                  <a:pt x="1818003" y="393719"/>
                  <a:pt x="2998888" y="413954"/>
                </a:cubicBezTo>
                <a:close/>
                <a:moveTo>
                  <a:pt x="3000528" y="322521"/>
                </a:moveTo>
                <a:cubicBezTo>
                  <a:pt x="1776551" y="301990"/>
                  <a:pt x="662756" y="1142629"/>
                  <a:pt x="386199" y="2382693"/>
                </a:cubicBezTo>
                <a:cubicBezTo>
                  <a:pt x="232608" y="3068770"/>
                  <a:pt x="356370" y="3773888"/>
                  <a:pt x="733362" y="4367303"/>
                </a:cubicBezTo>
                <a:cubicBezTo>
                  <a:pt x="1110356" y="4960719"/>
                  <a:pt x="1696155" y="5371985"/>
                  <a:pt x="2382869" y="5525574"/>
                </a:cubicBezTo>
                <a:cubicBezTo>
                  <a:pt x="3069579" y="5678531"/>
                  <a:pt x="3774062" y="5555404"/>
                  <a:pt x="4368113" y="5178411"/>
                </a:cubicBezTo>
                <a:cubicBezTo>
                  <a:pt x="4961529" y="4801417"/>
                  <a:pt x="5372792" y="4215618"/>
                  <a:pt x="5526384" y="3528906"/>
                </a:cubicBezTo>
                <a:cubicBezTo>
                  <a:pt x="5679339" y="2842193"/>
                  <a:pt x="5556213" y="2137711"/>
                  <a:pt x="5179219" y="1543661"/>
                </a:cubicBezTo>
                <a:cubicBezTo>
                  <a:pt x="4802227" y="950246"/>
                  <a:pt x="4216426" y="538979"/>
                  <a:pt x="3529715" y="385390"/>
                </a:cubicBezTo>
                <a:cubicBezTo>
                  <a:pt x="3352484" y="345961"/>
                  <a:pt x="3175381" y="325454"/>
                  <a:pt x="3000528" y="322521"/>
                </a:cubicBezTo>
                <a:close/>
                <a:moveTo>
                  <a:pt x="3000412" y="298369"/>
                </a:moveTo>
                <a:cubicBezTo>
                  <a:pt x="3176789" y="301356"/>
                  <a:pt x="3355418" y="322082"/>
                  <a:pt x="3534157" y="361907"/>
                </a:cubicBezTo>
                <a:cubicBezTo>
                  <a:pt x="4226582" y="516767"/>
                  <a:pt x="4818093" y="931840"/>
                  <a:pt x="5198259" y="1530967"/>
                </a:cubicBezTo>
                <a:cubicBezTo>
                  <a:pt x="5579061" y="2130095"/>
                  <a:pt x="5703456" y="2841558"/>
                  <a:pt x="5548597" y="3533983"/>
                </a:cubicBezTo>
                <a:cubicBezTo>
                  <a:pt x="5393737" y="4226407"/>
                  <a:pt x="4979299" y="4817918"/>
                  <a:pt x="4380171" y="5198086"/>
                </a:cubicBezTo>
                <a:cubicBezTo>
                  <a:pt x="3781044" y="5578887"/>
                  <a:pt x="3069579" y="5703281"/>
                  <a:pt x="2377155" y="5548423"/>
                </a:cubicBezTo>
                <a:cubicBezTo>
                  <a:pt x="1684732" y="5394198"/>
                  <a:pt x="1093854" y="4979125"/>
                  <a:pt x="713053" y="4379996"/>
                </a:cubicBezTo>
                <a:cubicBezTo>
                  <a:pt x="332252" y="3780870"/>
                  <a:pt x="207856" y="3069405"/>
                  <a:pt x="362716" y="2376981"/>
                </a:cubicBezTo>
                <a:cubicBezTo>
                  <a:pt x="641494" y="1125810"/>
                  <a:pt x="1765771" y="277466"/>
                  <a:pt x="3000412" y="298369"/>
                </a:cubicBezTo>
                <a:close/>
                <a:moveTo>
                  <a:pt x="3005622" y="8954"/>
                </a:moveTo>
                <a:cubicBezTo>
                  <a:pt x="1636268" y="-14371"/>
                  <a:pt x="389609" y="926367"/>
                  <a:pt x="80288" y="2314151"/>
                </a:cubicBezTo>
                <a:cubicBezTo>
                  <a:pt x="-91706" y="3082100"/>
                  <a:pt x="46651" y="3871628"/>
                  <a:pt x="468705" y="4535493"/>
                </a:cubicBezTo>
                <a:cubicBezTo>
                  <a:pt x="890760" y="5199990"/>
                  <a:pt x="1546373" y="5660126"/>
                  <a:pt x="2314323" y="5831486"/>
                </a:cubicBezTo>
                <a:cubicBezTo>
                  <a:pt x="3082273" y="6002847"/>
                  <a:pt x="3871801" y="5864489"/>
                  <a:pt x="4535665" y="5442434"/>
                </a:cubicBezTo>
                <a:cubicBezTo>
                  <a:pt x="5200163" y="5020379"/>
                  <a:pt x="5660299" y="4364767"/>
                  <a:pt x="5831659" y="3596817"/>
                </a:cubicBezTo>
                <a:cubicBezTo>
                  <a:pt x="6003019" y="2828867"/>
                  <a:pt x="5864661" y="2039340"/>
                  <a:pt x="5442607" y="1374840"/>
                </a:cubicBezTo>
                <a:cubicBezTo>
                  <a:pt x="5021186" y="710977"/>
                  <a:pt x="4365573" y="250842"/>
                  <a:pt x="3597624" y="79481"/>
                </a:cubicBezTo>
                <a:cubicBezTo>
                  <a:pt x="3399369" y="35292"/>
                  <a:pt x="3201243" y="12286"/>
                  <a:pt x="3005622" y="8954"/>
                </a:cubicBezTo>
                <a:close/>
                <a:moveTo>
                  <a:pt x="3005866" y="429"/>
                </a:moveTo>
                <a:cubicBezTo>
                  <a:pt x="3202037" y="3787"/>
                  <a:pt x="3400718" y="26883"/>
                  <a:pt x="3599528" y="71230"/>
                </a:cubicBezTo>
                <a:cubicBezTo>
                  <a:pt x="4369383" y="243227"/>
                  <a:pt x="5026898" y="704630"/>
                  <a:pt x="5450223" y="1371032"/>
                </a:cubicBezTo>
                <a:cubicBezTo>
                  <a:pt x="5873548" y="2037435"/>
                  <a:pt x="6011905" y="2828233"/>
                  <a:pt x="5839910" y="3598720"/>
                </a:cubicBezTo>
                <a:cubicBezTo>
                  <a:pt x="5667914" y="4369210"/>
                  <a:pt x="5206509" y="5026727"/>
                  <a:pt x="4540107" y="5450051"/>
                </a:cubicBezTo>
                <a:cubicBezTo>
                  <a:pt x="3873704" y="5873375"/>
                  <a:pt x="3082907" y="6011732"/>
                  <a:pt x="2312418" y="5839737"/>
                </a:cubicBezTo>
                <a:cubicBezTo>
                  <a:pt x="1541931" y="5667743"/>
                  <a:pt x="884414" y="5206338"/>
                  <a:pt x="461724" y="4539936"/>
                </a:cubicBezTo>
                <a:cubicBezTo>
                  <a:pt x="38400" y="3873533"/>
                  <a:pt x="-99957" y="3082734"/>
                  <a:pt x="72037" y="2312247"/>
                </a:cubicBezTo>
                <a:cubicBezTo>
                  <a:pt x="382470" y="920576"/>
                  <a:pt x="1632669" y="-23078"/>
                  <a:pt x="3005866" y="429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>
            <a:off x="3543991" y="4021012"/>
            <a:ext cx="5910037" cy="5908531"/>
          </a:xfrm>
          <a:custGeom>
            <a:avLst/>
            <a:gdLst>
              <a:gd name="connsiteX0" fmla="*/ 5003730 w 5910037"/>
              <a:gd name="connsiteY0" fmla="*/ 2875686 h 5908531"/>
              <a:gd name="connsiteX1" fmla="*/ 5000894 w 5910037"/>
              <a:gd name="connsiteY1" fmla="*/ 3088329 h 5908531"/>
              <a:gd name="connsiteX2" fmla="*/ 4983908 w 5910037"/>
              <a:gd name="connsiteY2" fmla="*/ 3232450 h 5908531"/>
              <a:gd name="connsiteX3" fmla="*/ 5225864 w 5910037"/>
              <a:gd name="connsiteY3" fmla="*/ 3291395 h 5908531"/>
              <a:gd name="connsiteX4" fmla="*/ 4577867 w 5910037"/>
              <a:gd name="connsiteY4" fmla="*/ 4577868 h 5908531"/>
              <a:gd name="connsiteX5" fmla="*/ 2228323 w 5910037"/>
              <a:gd name="connsiteY5" fmla="*/ 5132569 h 5908531"/>
              <a:gd name="connsiteX6" fmla="*/ 2277619 w 5910037"/>
              <a:gd name="connsiteY6" fmla="*/ 4888462 h 5908531"/>
              <a:gd name="connsiteX7" fmla="*/ 2170012 w 5910037"/>
              <a:gd name="connsiteY7" fmla="*/ 4849984 h 5908531"/>
              <a:gd name="connsiteX8" fmla="*/ 1505434 w 5910037"/>
              <a:gd name="connsiteY8" fmla="*/ 4404604 h 5908531"/>
              <a:gd name="connsiteX9" fmla="*/ 1043395 w 5910037"/>
              <a:gd name="connsiteY9" fmla="*/ 3696312 h 5908531"/>
              <a:gd name="connsiteX10" fmla="*/ 1202698 w 5910037"/>
              <a:gd name="connsiteY10" fmla="*/ 3634750 h 5908531"/>
              <a:gd name="connsiteX11" fmla="*/ 1626656 w 5910037"/>
              <a:gd name="connsiteY11" fmla="*/ 4284018 h 5908531"/>
              <a:gd name="connsiteX12" fmla="*/ 2955653 w 5910037"/>
              <a:gd name="connsiteY12" fmla="*/ 4834274 h 5908531"/>
              <a:gd name="connsiteX13" fmla="*/ 4284650 w 5910037"/>
              <a:gd name="connsiteY13" fmla="*/ 4284018 h 5908531"/>
              <a:gd name="connsiteX14" fmla="*/ 4833639 w 5910037"/>
              <a:gd name="connsiteY14" fmla="*/ 2882032 h 5908531"/>
              <a:gd name="connsiteX15" fmla="*/ 2955020 w 5910037"/>
              <a:gd name="connsiteY15" fmla="*/ 1377232 h 5908531"/>
              <a:gd name="connsiteX16" fmla="*/ 1839905 w 5910037"/>
              <a:gd name="connsiteY16" fmla="*/ 1839271 h 5908531"/>
              <a:gd name="connsiteX17" fmla="*/ 1377866 w 5910037"/>
              <a:gd name="connsiteY17" fmla="*/ 2954386 h 5908531"/>
              <a:gd name="connsiteX18" fmla="*/ 1839905 w 5910037"/>
              <a:gd name="connsiteY18" fmla="*/ 4069499 h 5908531"/>
              <a:gd name="connsiteX19" fmla="*/ 4070133 w 5910037"/>
              <a:gd name="connsiteY19" fmla="*/ 4069499 h 5908531"/>
              <a:gd name="connsiteX20" fmla="*/ 4532172 w 5910037"/>
              <a:gd name="connsiteY20" fmla="*/ 2954386 h 5908531"/>
              <a:gd name="connsiteX21" fmla="*/ 4070133 w 5910037"/>
              <a:gd name="connsiteY21" fmla="*/ 1839271 h 5908531"/>
              <a:gd name="connsiteX22" fmla="*/ 2955020 w 5910037"/>
              <a:gd name="connsiteY22" fmla="*/ 1377232 h 5908531"/>
              <a:gd name="connsiteX23" fmla="*/ 2955020 w 5910037"/>
              <a:gd name="connsiteY23" fmla="*/ 1264261 h 5908531"/>
              <a:gd name="connsiteX24" fmla="*/ 4150735 w 5910037"/>
              <a:gd name="connsiteY24" fmla="*/ 1759303 h 5908531"/>
              <a:gd name="connsiteX25" fmla="*/ 4645777 w 5910037"/>
              <a:gd name="connsiteY25" fmla="*/ 2955020 h 5908531"/>
              <a:gd name="connsiteX26" fmla="*/ 4150735 w 5910037"/>
              <a:gd name="connsiteY26" fmla="*/ 4150736 h 5908531"/>
              <a:gd name="connsiteX27" fmla="*/ 1759303 w 5910037"/>
              <a:gd name="connsiteY27" fmla="*/ 4150736 h 5908531"/>
              <a:gd name="connsiteX28" fmla="*/ 1264261 w 5910037"/>
              <a:gd name="connsiteY28" fmla="*/ 2955020 h 5908531"/>
              <a:gd name="connsiteX29" fmla="*/ 1759303 w 5910037"/>
              <a:gd name="connsiteY29" fmla="*/ 1759303 h 5908531"/>
              <a:gd name="connsiteX30" fmla="*/ 2955020 w 5910037"/>
              <a:gd name="connsiteY30" fmla="*/ 1264261 h 5908531"/>
              <a:gd name="connsiteX31" fmla="*/ 3004233 w 5910037"/>
              <a:gd name="connsiteY31" fmla="*/ 659711 h 5908531"/>
              <a:gd name="connsiteX32" fmla="*/ 3262198 w 5910037"/>
              <a:gd name="connsiteY32" fmla="*/ 679731 h 5908531"/>
              <a:gd name="connsiteX33" fmla="*/ 3201106 w 5910037"/>
              <a:gd name="connsiteY33" fmla="*/ 922668 h 5908531"/>
              <a:gd name="connsiteX34" fmla="*/ 3346552 w 5910037"/>
              <a:gd name="connsiteY34" fmla="*/ 943604 h 5908531"/>
              <a:gd name="connsiteX35" fmla="*/ 4404602 w 5910037"/>
              <a:gd name="connsiteY35" fmla="*/ 1505436 h 5908531"/>
              <a:gd name="connsiteX36" fmla="*/ 4284016 w 5910037"/>
              <a:gd name="connsiteY36" fmla="*/ 1626024 h 5908531"/>
              <a:gd name="connsiteX37" fmla="*/ 1626022 w 5910037"/>
              <a:gd name="connsiteY37" fmla="*/ 1626024 h 5908531"/>
              <a:gd name="connsiteX38" fmla="*/ 1077669 w 5910037"/>
              <a:gd name="connsiteY38" fmla="*/ 3035622 h 5908531"/>
              <a:gd name="connsiteX39" fmla="*/ 907578 w 5910037"/>
              <a:gd name="connsiteY39" fmla="*/ 3042605 h 5908531"/>
              <a:gd name="connsiteX40" fmla="*/ 905038 w 5910037"/>
              <a:gd name="connsiteY40" fmla="*/ 2955655 h 5908531"/>
              <a:gd name="connsiteX41" fmla="*/ 944765 w 5910037"/>
              <a:gd name="connsiteY41" fmla="*/ 2554395 h 5908531"/>
              <a:gd name="connsiteX42" fmla="*/ 965883 w 5910037"/>
              <a:gd name="connsiteY42" fmla="*/ 2470263 h 5908531"/>
              <a:gd name="connsiteX43" fmla="*/ 729869 w 5910037"/>
              <a:gd name="connsiteY43" fmla="*/ 2390800 h 5908531"/>
              <a:gd name="connsiteX44" fmla="*/ 1332170 w 5910037"/>
              <a:gd name="connsiteY44" fmla="*/ 1331537 h 5908531"/>
              <a:gd name="connsiteX45" fmla="*/ 3004233 w 5910037"/>
              <a:gd name="connsiteY45" fmla="*/ 659711 h 5908531"/>
              <a:gd name="connsiteX46" fmla="*/ 2954385 w 5910037"/>
              <a:gd name="connsiteY46" fmla="*/ 420151 h 5908531"/>
              <a:gd name="connsiteX47" fmla="*/ 1162080 w 5910037"/>
              <a:gd name="connsiteY47" fmla="*/ 1162714 h 5908531"/>
              <a:gd name="connsiteX48" fmla="*/ 419516 w 5910037"/>
              <a:gd name="connsiteY48" fmla="*/ 2955019 h 5908531"/>
              <a:gd name="connsiteX49" fmla="*/ 1162080 w 5910037"/>
              <a:gd name="connsiteY49" fmla="*/ 4747325 h 5908531"/>
              <a:gd name="connsiteX50" fmla="*/ 4746691 w 5910037"/>
              <a:gd name="connsiteY50" fmla="*/ 4747325 h 5908531"/>
              <a:gd name="connsiteX51" fmla="*/ 5489255 w 5910037"/>
              <a:gd name="connsiteY51" fmla="*/ 2955019 h 5908531"/>
              <a:gd name="connsiteX52" fmla="*/ 4746691 w 5910037"/>
              <a:gd name="connsiteY52" fmla="*/ 1162714 h 5908531"/>
              <a:gd name="connsiteX53" fmla="*/ 2954385 w 5910037"/>
              <a:gd name="connsiteY53" fmla="*/ 420151 h 5908531"/>
              <a:gd name="connsiteX54" fmla="*/ 2955019 w 5910037"/>
              <a:gd name="connsiteY54" fmla="*/ 413170 h 5908531"/>
              <a:gd name="connsiteX55" fmla="*/ 4752403 w 5910037"/>
              <a:gd name="connsiteY55" fmla="*/ 1157637 h 5908531"/>
              <a:gd name="connsiteX56" fmla="*/ 5496869 w 5910037"/>
              <a:gd name="connsiteY56" fmla="*/ 2955019 h 5908531"/>
              <a:gd name="connsiteX57" fmla="*/ 4752403 w 5910037"/>
              <a:gd name="connsiteY57" fmla="*/ 4752402 h 5908531"/>
              <a:gd name="connsiteX58" fmla="*/ 1157637 w 5910037"/>
              <a:gd name="connsiteY58" fmla="*/ 4752402 h 5908531"/>
              <a:gd name="connsiteX59" fmla="*/ 413170 w 5910037"/>
              <a:gd name="connsiteY59" fmla="*/ 2955019 h 5908531"/>
              <a:gd name="connsiteX60" fmla="*/ 1157637 w 5910037"/>
              <a:gd name="connsiteY60" fmla="*/ 1157637 h 5908531"/>
              <a:gd name="connsiteX61" fmla="*/ 2955019 w 5910037"/>
              <a:gd name="connsiteY61" fmla="*/ 413170 h 5908531"/>
              <a:gd name="connsiteX62" fmla="*/ 2954384 w 5910037"/>
              <a:gd name="connsiteY62" fmla="*/ 321777 h 5908531"/>
              <a:gd name="connsiteX63" fmla="*/ 1092265 w 5910037"/>
              <a:gd name="connsiteY63" fmla="*/ 1092899 h 5908531"/>
              <a:gd name="connsiteX64" fmla="*/ 321143 w 5910037"/>
              <a:gd name="connsiteY64" fmla="*/ 2955019 h 5908531"/>
              <a:gd name="connsiteX65" fmla="*/ 1092265 w 5910037"/>
              <a:gd name="connsiteY65" fmla="*/ 4817138 h 5908531"/>
              <a:gd name="connsiteX66" fmla="*/ 4815868 w 5910037"/>
              <a:gd name="connsiteY66" fmla="*/ 4817138 h 5908531"/>
              <a:gd name="connsiteX67" fmla="*/ 5587626 w 5910037"/>
              <a:gd name="connsiteY67" fmla="*/ 2955019 h 5908531"/>
              <a:gd name="connsiteX68" fmla="*/ 4816504 w 5910037"/>
              <a:gd name="connsiteY68" fmla="*/ 1092899 h 5908531"/>
              <a:gd name="connsiteX69" fmla="*/ 2954384 w 5910037"/>
              <a:gd name="connsiteY69" fmla="*/ 321777 h 5908531"/>
              <a:gd name="connsiteX70" fmla="*/ 2955019 w 5910037"/>
              <a:gd name="connsiteY70" fmla="*/ 298294 h 5908531"/>
              <a:gd name="connsiteX71" fmla="*/ 4833639 w 5910037"/>
              <a:gd name="connsiteY71" fmla="*/ 1076399 h 5908531"/>
              <a:gd name="connsiteX72" fmla="*/ 5611743 w 5910037"/>
              <a:gd name="connsiteY72" fmla="*/ 2955019 h 5908531"/>
              <a:gd name="connsiteX73" fmla="*/ 4833639 w 5910037"/>
              <a:gd name="connsiteY73" fmla="*/ 4833639 h 5908531"/>
              <a:gd name="connsiteX74" fmla="*/ 1076399 w 5910037"/>
              <a:gd name="connsiteY74" fmla="*/ 4833639 h 5908531"/>
              <a:gd name="connsiteX75" fmla="*/ 298294 w 5910037"/>
              <a:gd name="connsiteY75" fmla="*/ 2955019 h 5908531"/>
              <a:gd name="connsiteX76" fmla="*/ 1076399 w 5910037"/>
              <a:gd name="connsiteY76" fmla="*/ 1076399 h 5908531"/>
              <a:gd name="connsiteX77" fmla="*/ 2955019 w 5910037"/>
              <a:gd name="connsiteY77" fmla="*/ 298294 h 5908531"/>
              <a:gd name="connsiteX78" fmla="*/ 2955019 w 5910037"/>
              <a:gd name="connsiteY78" fmla="*/ 8251 h 5908531"/>
              <a:gd name="connsiteX79" fmla="*/ 871401 w 5910037"/>
              <a:gd name="connsiteY79" fmla="*/ 871401 h 5908531"/>
              <a:gd name="connsiteX80" fmla="*/ 8251 w 5910037"/>
              <a:gd name="connsiteY80" fmla="*/ 2955020 h 5908531"/>
              <a:gd name="connsiteX81" fmla="*/ 871401 w 5910037"/>
              <a:gd name="connsiteY81" fmla="*/ 5038636 h 5908531"/>
              <a:gd name="connsiteX82" fmla="*/ 5038638 w 5910037"/>
              <a:gd name="connsiteY82" fmla="*/ 5038636 h 5908531"/>
              <a:gd name="connsiteX83" fmla="*/ 5901787 w 5910037"/>
              <a:gd name="connsiteY83" fmla="*/ 2955020 h 5908531"/>
              <a:gd name="connsiteX84" fmla="*/ 5038638 w 5910037"/>
              <a:gd name="connsiteY84" fmla="*/ 871401 h 5908531"/>
              <a:gd name="connsiteX85" fmla="*/ 2955019 w 5910037"/>
              <a:gd name="connsiteY85" fmla="*/ 8251 h 5908531"/>
              <a:gd name="connsiteX86" fmla="*/ 2955019 w 5910037"/>
              <a:gd name="connsiteY86" fmla="*/ 0 h 5908531"/>
              <a:gd name="connsiteX87" fmla="*/ 5044349 w 5910037"/>
              <a:gd name="connsiteY87" fmla="*/ 865689 h 5908531"/>
              <a:gd name="connsiteX88" fmla="*/ 5910037 w 5910037"/>
              <a:gd name="connsiteY88" fmla="*/ 2955020 h 5908531"/>
              <a:gd name="connsiteX89" fmla="*/ 5044349 w 5910037"/>
              <a:gd name="connsiteY89" fmla="*/ 5044350 h 5908531"/>
              <a:gd name="connsiteX90" fmla="*/ 865054 w 5910037"/>
              <a:gd name="connsiteY90" fmla="*/ 5044350 h 5908531"/>
              <a:gd name="connsiteX91" fmla="*/ 0 w 5910037"/>
              <a:gd name="connsiteY91" fmla="*/ 2955020 h 5908531"/>
              <a:gd name="connsiteX92" fmla="*/ 865689 w 5910037"/>
              <a:gd name="connsiteY92" fmla="*/ 865689 h 5908531"/>
              <a:gd name="connsiteX93" fmla="*/ 2955019 w 5910037"/>
              <a:gd name="connsiteY93" fmla="*/ 0 h 5908531"/>
            </a:gdLst>
            <a:ahLst/>
            <a:cxnLst/>
            <a:rect l="l" t="t" r="r" b="b"/>
            <a:pathLst>
              <a:path w="5910037" h="5908531">
                <a:moveTo>
                  <a:pt x="5003730" y="2875686"/>
                </a:moveTo>
                <a:cubicBezTo>
                  <a:pt x="5006507" y="2946849"/>
                  <a:pt x="5005525" y="3017822"/>
                  <a:pt x="5000894" y="3088329"/>
                </a:cubicBezTo>
                <a:lnTo>
                  <a:pt x="4983908" y="3232450"/>
                </a:lnTo>
                <a:lnTo>
                  <a:pt x="5225864" y="3291395"/>
                </a:lnTo>
                <a:cubicBezTo>
                  <a:pt x="5156051" y="3761684"/>
                  <a:pt x="4940263" y="4215473"/>
                  <a:pt x="4577867" y="4577868"/>
                </a:cubicBezTo>
                <a:cubicBezTo>
                  <a:pt x="3942563" y="5213172"/>
                  <a:pt x="3026736" y="5398496"/>
                  <a:pt x="2228323" y="5132569"/>
                </a:cubicBezTo>
                <a:lnTo>
                  <a:pt x="2277619" y="4888462"/>
                </a:lnTo>
                <a:lnTo>
                  <a:pt x="2170012" y="4849984"/>
                </a:lnTo>
                <a:cubicBezTo>
                  <a:pt x="1924474" y="4748277"/>
                  <a:pt x="1699008" y="4598178"/>
                  <a:pt x="1505434" y="4404604"/>
                </a:cubicBezTo>
                <a:cubicBezTo>
                  <a:pt x="1301705" y="4200875"/>
                  <a:pt x="1146211" y="3962239"/>
                  <a:pt x="1043395" y="3696312"/>
                </a:cubicBezTo>
                <a:lnTo>
                  <a:pt x="1202698" y="3634750"/>
                </a:lnTo>
                <a:cubicBezTo>
                  <a:pt x="1297263" y="3878463"/>
                  <a:pt x="1439428" y="4097424"/>
                  <a:pt x="1626656" y="4284018"/>
                </a:cubicBezTo>
                <a:cubicBezTo>
                  <a:pt x="1981436" y="4638796"/>
                  <a:pt x="2453630" y="4834274"/>
                  <a:pt x="2955653" y="4834274"/>
                </a:cubicBezTo>
                <a:cubicBezTo>
                  <a:pt x="3457676" y="4834274"/>
                  <a:pt x="3929869" y="4638796"/>
                  <a:pt x="4284650" y="4284018"/>
                </a:cubicBezTo>
                <a:cubicBezTo>
                  <a:pt x="4654027" y="3915273"/>
                  <a:pt x="4853947" y="3403730"/>
                  <a:pt x="4833639" y="2882032"/>
                </a:cubicBezTo>
                <a:close/>
                <a:moveTo>
                  <a:pt x="2955020" y="1377232"/>
                </a:moveTo>
                <a:cubicBezTo>
                  <a:pt x="2533599" y="1377232"/>
                  <a:pt x="2137566" y="1540977"/>
                  <a:pt x="1839905" y="1839271"/>
                </a:cubicBezTo>
                <a:cubicBezTo>
                  <a:pt x="1542246" y="2136931"/>
                  <a:pt x="1377866" y="2532965"/>
                  <a:pt x="1377866" y="2954386"/>
                </a:cubicBezTo>
                <a:cubicBezTo>
                  <a:pt x="1377866" y="3375805"/>
                  <a:pt x="1542246" y="3771838"/>
                  <a:pt x="1839905" y="4069499"/>
                </a:cubicBezTo>
                <a:cubicBezTo>
                  <a:pt x="2454901" y="4684492"/>
                  <a:pt x="3455139" y="4684492"/>
                  <a:pt x="4070133" y="4069499"/>
                </a:cubicBezTo>
                <a:cubicBezTo>
                  <a:pt x="4367792" y="3771838"/>
                  <a:pt x="4532172" y="3375805"/>
                  <a:pt x="4532172" y="2954386"/>
                </a:cubicBezTo>
                <a:cubicBezTo>
                  <a:pt x="4532172" y="2532965"/>
                  <a:pt x="4368427" y="2136931"/>
                  <a:pt x="4070133" y="1839271"/>
                </a:cubicBezTo>
                <a:cubicBezTo>
                  <a:pt x="3772473" y="1541612"/>
                  <a:pt x="3376439" y="1377232"/>
                  <a:pt x="2955020" y="1377232"/>
                </a:cubicBezTo>
                <a:close/>
                <a:moveTo>
                  <a:pt x="2955020" y="1264261"/>
                </a:moveTo>
                <a:cubicBezTo>
                  <a:pt x="3406268" y="1264261"/>
                  <a:pt x="3831497" y="1440064"/>
                  <a:pt x="4150735" y="1759303"/>
                </a:cubicBezTo>
                <a:cubicBezTo>
                  <a:pt x="4469974" y="2078543"/>
                  <a:pt x="4645777" y="2503134"/>
                  <a:pt x="4645777" y="2955020"/>
                </a:cubicBezTo>
                <a:cubicBezTo>
                  <a:pt x="4645777" y="3406903"/>
                  <a:pt x="4469974" y="3831498"/>
                  <a:pt x="4150735" y="4150736"/>
                </a:cubicBezTo>
                <a:cubicBezTo>
                  <a:pt x="3491315" y="4810157"/>
                  <a:pt x="2418724" y="4810157"/>
                  <a:pt x="1759303" y="4150736"/>
                </a:cubicBezTo>
                <a:cubicBezTo>
                  <a:pt x="1440064" y="3830863"/>
                  <a:pt x="1264261" y="3406269"/>
                  <a:pt x="1264261" y="2955020"/>
                </a:cubicBezTo>
                <a:cubicBezTo>
                  <a:pt x="1264261" y="2503134"/>
                  <a:pt x="1440064" y="2078543"/>
                  <a:pt x="1759303" y="1759303"/>
                </a:cubicBezTo>
                <a:cubicBezTo>
                  <a:pt x="2078542" y="1440064"/>
                  <a:pt x="2503135" y="1264261"/>
                  <a:pt x="2955020" y="1264261"/>
                </a:cubicBezTo>
                <a:close/>
                <a:moveTo>
                  <a:pt x="3004233" y="659711"/>
                </a:moveTo>
                <a:cubicBezTo>
                  <a:pt x="3090461" y="661554"/>
                  <a:pt x="3176597" y="668228"/>
                  <a:pt x="3262198" y="679731"/>
                </a:cubicBezTo>
                <a:lnTo>
                  <a:pt x="3201106" y="922668"/>
                </a:lnTo>
                <a:lnTo>
                  <a:pt x="3346552" y="943604"/>
                </a:lnTo>
                <a:cubicBezTo>
                  <a:pt x="3734422" y="1018515"/>
                  <a:pt x="4104721" y="1205793"/>
                  <a:pt x="4404602" y="1505436"/>
                </a:cubicBezTo>
                <a:lnTo>
                  <a:pt x="4284016" y="1626024"/>
                </a:lnTo>
                <a:cubicBezTo>
                  <a:pt x="3550973" y="892980"/>
                  <a:pt x="2359065" y="892980"/>
                  <a:pt x="1626022" y="1626024"/>
                </a:cubicBezTo>
                <a:cubicBezTo>
                  <a:pt x="1254741" y="1997304"/>
                  <a:pt x="1054820" y="2510116"/>
                  <a:pt x="1077669" y="3035622"/>
                </a:cubicBezTo>
                <a:lnTo>
                  <a:pt x="907578" y="3042605"/>
                </a:lnTo>
                <a:cubicBezTo>
                  <a:pt x="905673" y="3013410"/>
                  <a:pt x="905038" y="2984215"/>
                  <a:pt x="905038" y="2955655"/>
                </a:cubicBezTo>
                <a:cubicBezTo>
                  <a:pt x="905038" y="2820153"/>
                  <a:pt x="918525" y="2685762"/>
                  <a:pt x="944765" y="2554395"/>
                </a:cubicBezTo>
                <a:lnTo>
                  <a:pt x="965883" y="2470263"/>
                </a:lnTo>
                <a:lnTo>
                  <a:pt x="729869" y="2390800"/>
                </a:lnTo>
                <a:cubicBezTo>
                  <a:pt x="827608" y="2003016"/>
                  <a:pt x="1028163" y="1635542"/>
                  <a:pt x="1332170" y="1331537"/>
                </a:cubicBezTo>
                <a:cubicBezTo>
                  <a:pt x="1792543" y="870607"/>
                  <a:pt x="2400636" y="646808"/>
                  <a:pt x="3004233" y="659711"/>
                </a:cubicBezTo>
                <a:close/>
                <a:moveTo>
                  <a:pt x="2954385" y="420151"/>
                </a:moveTo>
                <a:cubicBezTo>
                  <a:pt x="2277193" y="420151"/>
                  <a:pt x="1640620" y="683538"/>
                  <a:pt x="1162080" y="1162714"/>
                </a:cubicBezTo>
                <a:cubicBezTo>
                  <a:pt x="683538" y="1641254"/>
                  <a:pt x="419516" y="2277827"/>
                  <a:pt x="419516" y="2955019"/>
                </a:cubicBezTo>
                <a:cubicBezTo>
                  <a:pt x="419516" y="3632210"/>
                  <a:pt x="682904" y="4268785"/>
                  <a:pt x="1162080" y="4747325"/>
                </a:cubicBezTo>
                <a:cubicBezTo>
                  <a:pt x="2150259" y="5735504"/>
                  <a:pt x="3758511" y="5735504"/>
                  <a:pt x="4746691" y="4747325"/>
                </a:cubicBezTo>
                <a:cubicBezTo>
                  <a:pt x="5225865" y="4268149"/>
                  <a:pt x="5489255" y="3631576"/>
                  <a:pt x="5489255" y="2955019"/>
                </a:cubicBezTo>
                <a:cubicBezTo>
                  <a:pt x="5489255" y="2277827"/>
                  <a:pt x="5225865" y="1641889"/>
                  <a:pt x="4746691" y="1162714"/>
                </a:cubicBezTo>
                <a:cubicBezTo>
                  <a:pt x="4268150" y="684174"/>
                  <a:pt x="3631576" y="420151"/>
                  <a:pt x="2954385" y="420151"/>
                </a:cubicBezTo>
                <a:close/>
                <a:moveTo>
                  <a:pt x="2955019" y="413170"/>
                </a:moveTo>
                <a:cubicBezTo>
                  <a:pt x="3634116" y="413170"/>
                  <a:pt x="4271958" y="677827"/>
                  <a:pt x="4752403" y="1157637"/>
                </a:cubicBezTo>
                <a:cubicBezTo>
                  <a:pt x="5232213" y="1637446"/>
                  <a:pt x="5496869" y="2275924"/>
                  <a:pt x="5496869" y="2955019"/>
                </a:cubicBezTo>
                <a:cubicBezTo>
                  <a:pt x="5496869" y="3634115"/>
                  <a:pt x="5232213" y="4271957"/>
                  <a:pt x="4752403" y="4752402"/>
                </a:cubicBezTo>
                <a:cubicBezTo>
                  <a:pt x="3761684" y="5743120"/>
                  <a:pt x="2148990" y="5743756"/>
                  <a:pt x="1157637" y="4752402"/>
                </a:cubicBezTo>
                <a:cubicBezTo>
                  <a:pt x="677827" y="4271957"/>
                  <a:pt x="413170" y="3634115"/>
                  <a:pt x="413170" y="2955019"/>
                </a:cubicBezTo>
                <a:cubicBezTo>
                  <a:pt x="413170" y="2275924"/>
                  <a:pt x="677827" y="1638082"/>
                  <a:pt x="1157637" y="1157637"/>
                </a:cubicBezTo>
                <a:cubicBezTo>
                  <a:pt x="1637447" y="677827"/>
                  <a:pt x="2275924" y="413170"/>
                  <a:pt x="2955019" y="413170"/>
                </a:cubicBezTo>
                <a:close/>
                <a:moveTo>
                  <a:pt x="2954384" y="321777"/>
                </a:moveTo>
                <a:cubicBezTo>
                  <a:pt x="2251170" y="321777"/>
                  <a:pt x="1589845" y="595954"/>
                  <a:pt x="1092265" y="1092899"/>
                </a:cubicBezTo>
                <a:cubicBezTo>
                  <a:pt x="594685" y="1590481"/>
                  <a:pt x="321143" y="2251805"/>
                  <a:pt x="321143" y="2955019"/>
                </a:cubicBezTo>
                <a:cubicBezTo>
                  <a:pt x="321143" y="3658231"/>
                  <a:pt x="595319" y="4319558"/>
                  <a:pt x="1092265" y="4817138"/>
                </a:cubicBezTo>
                <a:cubicBezTo>
                  <a:pt x="2119159" y="5843398"/>
                  <a:pt x="3789609" y="5843398"/>
                  <a:pt x="4815868" y="4817138"/>
                </a:cubicBezTo>
                <a:cubicBezTo>
                  <a:pt x="5314084" y="4319558"/>
                  <a:pt x="5587626" y="3658231"/>
                  <a:pt x="5587626" y="2955019"/>
                </a:cubicBezTo>
                <a:cubicBezTo>
                  <a:pt x="5587626" y="2251805"/>
                  <a:pt x="5313449" y="1590481"/>
                  <a:pt x="4816504" y="1092899"/>
                </a:cubicBezTo>
                <a:cubicBezTo>
                  <a:pt x="4318922" y="595319"/>
                  <a:pt x="3658233" y="321777"/>
                  <a:pt x="2954384" y="321777"/>
                </a:cubicBezTo>
                <a:close/>
                <a:moveTo>
                  <a:pt x="2955019" y="298294"/>
                </a:moveTo>
                <a:cubicBezTo>
                  <a:pt x="3664579" y="298294"/>
                  <a:pt x="4331616" y="574376"/>
                  <a:pt x="4833639" y="1076399"/>
                </a:cubicBezTo>
                <a:cubicBezTo>
                  <a:pt x="5335662" y="1578422"/>
                  <a:pt x="5611743" y="2245459"/>
                  <a:pt x="5611743" y="2955019"/>
                </a:cubicBezTo>
                <a:cubicBezTo>
                  <a:pt x="5611743" y="3664579"/>
                  <a:pt x="5335662" y="4331616"/>
                  <a:pt x="4833639" y="4833639"/>
                </a:cubicBezTo>
                <a:cubicBezTo>
                  <a:pt x="3797859" y="5869419"/>
                  <a:pt x="2112179" y="5869419"/>
                  <a:pt x="1076399" y="4833639"/>
                </a:cubicBezTo>
                <a:cubicBezTo>
                  <a:pt x="574376" y="4331616"/>
                  <a:pt x="298294" y="3664579"/>
                  <a:pt x="298294" y="2955019"/>
                </a:cubicBezTo>
                <a:cubicBezTo>
                  <a:pt x="298294" y="2245459"/>
                  <a:pt x="574376" y="1578422"/>
                  <a:pt x="1076399" y="1076399"/>
                </a:cubicBezTo>
                <a:cubicBezTo>
                  <a:pt x="1578422" y="574376"/>
                  <a:pt x="2245459" y="298294"/>
                  <a:pt x="2955019" y="298294"/>
                </a:cubicBezTo>
                <a:close/>
                <a:moveTo>
                  <a:pt x="2955019" y="8251"/>
                </a:moveTo>
                <a:cubicBezTo>
                  <a:pt x="2168030" y="8251"/>
                  <a:pt x="1428005" y="314797"/>
                  <a:pt x="871401" y="871401"/>
                </a:cubicBezTo>
                <a:cubicBezTo>
                  <a:pt x="314796" y="1428006"/>
                  <a:pt x="8251" y="2168030"/>
                  <a:pt x="8251" y="2955020"/>
                </a:cubicBezTo>
                <a:cubicBezTo>
                  <a:pt x="8251" y="3742009"/>
                  <a:pt x="314796" y="4482032"/>
                  <a:pt x="871401" y="5038636"/>
                </a:cubicBezTo>
                <a:cubicBezTo>
                  <a:pt x="2020151" y="6187389"/>
                  <a:pt x="3889887" y="6187389"/>
                  <a:pt x="5038638" y="5038636"/>
                </a:cubicBezTo>
                <a:cubicBezTo>
                  <a:pt x="5595242" y="4482032"/>
                  <a:pt x="5901787" y="3742009"/>
                  <a:pt x="5901787" y="2955020"/>
                </a:cubicBezTo>
                <a:cubicBezTo>
                  <a:pt x="5901787" y="2168030"/>
                  <a:pt x="5595242" y="1428006"/>
                  <a:pt x="5038638" y="871401"/>
                </a:cubicBezTo>
                <a:cubicBezTo>
                  <a:pt x="4482033" y="314797"/>
                  <a:pt x="3742009" y="8251"/>
                  <a:pt x="2955019" y="8251"/>
                </a:cubicBezTo>
                <a:close/>
                <a:moveTo>
                  <a:pt x="2955019" y="0"/>
                </a:moveTo>
                <a:cubicBezTo>
                  <a:pt x="3744548" y="0"/>
                  <a:pt x="4486475" y="307180"/>
                  <a:pt x="5044349" y="865689"/>
                </a:cubicBezTo>
                <a:cubicBezTo>
                  <a:pt x="5602223" y="1423563"/>
                  <a:pt x="5910037" y="2166125"/>
                  <a:pt x="5910037" y="2955020"/>
                </a:cubicBezTo>
                <a:cubicBezTo>
                  <a:pt x="5910037" y="3743912"/>
                  <a:pt x="5602857" y="4486476"/>
                  <a:pt x="5044349" y="5044350"/>
                </a:cubicBezTo>
                <a:cubicBezTo>
                  <a:pt x="3892425" y="6196274"/>
                  <a:pt x="2017614" y="6196909"/>
                  <a:pt x="865054" y="5044350"/>
                </a:cubicBezTo>
                <a:cubicBezTo>
                  <a:pt x="307180" y="4486476"/>
                  <a:pt x="0" y="3744548"/>
                  <a:pt x="0" y="2955020"/>
                </a:cubicBezTo>
                <a:cubicBezTo>
                  <a:pt x="0" y="2165491"/>
                  <a:pt x="307180" y="1423563"/>
                  <a:pt x="865689" y="865689"/>
                </a:cubicBezTo>
                <a:cubicBezTo>
                  <a:pt x="1424198" y="307814"/>
                  <a:pt x="2166125" y="0"/>
                  <a:pt x="2955019" y="0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>
            <a:off x="9890653" y="6141335"/>
            <a:ext cx="2572315" cy="246885"/>
          </a:xfrm>
          <a:custGeom>
            <a:avLst/>
            <a:gdLst>
              <a:gd name="connsiteX0" fmla="*/ 2543120 w 2572315"/>
              <a:gd name="connsiteY0" fmla="*/ 188495 h 246885"/>
              <a:gd name="connsiteX1" fmla="*/ 2572315 w 2572315"/>
              <a:gd name="connsiteY1" fmla="*/ 217690 h 246885"/>
              <a:gd name="connsiteX2" fmla="*/ 2543120 w 2572315"/>
              <a:gd name="connsiteY2" fmla="*/ 246885 h 246885"/>
              <a:gd name="connsiteX3" fmla="*/ 2513925 w 2572315"/>
              <a:gd name="connsiteY3" fmla="*/ 217690 h 246885"/>
              <a:gd name="connsiteX4" fmla="*/ 2543120 w 2572315"/>
              <a:gd name="connsiteY4" fmla="*/ 188495 h 246885"/>
              <a:gd name="connsiteX5" fmla="*/ 2398415 w 2572315"/>
              <a:gd name="connsiteY5" fmla="*/ 188495 h 246885"/>
              <a:gd name="connsiteX6" fmla="*/ 2427610 w 2572315"/>
              <a:gd name="connsiteY6" fmla="*/ 217690 h 246885"/>
              <a:gd name="connsiteX7" fmla="*/ 2398415 w 2572315"/>
              <a:gd name="connsiteY7" fmla="*/ 246885 h 246885"/>
              <a:gd name="connsiteX8" fmla="*/ 2369220 w 2572315"/>
              <a:gd name="connsiteY8" fmla="*/ 217690 h 246885"/>
              <a:gd name="connsiteX9" fmla="*/ 2398415 w 2572315"/>
              <a:gd name="connsiteY9" fmla="*/ 188495 h 246885"/>
              <a:gd name="connsiteX10" fmla="*/ 2109640 w 2572315"/>
              <a:gd name="connsiteY10" fmla="*/ 188495 h 246885"/>
              <a:gd name="connsiteX11" fmla="*/ 2138835 w 2572315"/>
              <a:gd name="connsiteY11" fmla="*/ 217690 h 246885"/>
              <a:gd name="connsiteX12" fmla="*/ 2109640 w 2572315"/>
              <a:gd name="connsiteY12" fmla="*/ 246885 h 246885"/>
              <a:gd name="connsiteX13" fmla="*/ 2080445 w 2572315"/>
              <a:gd name="connsiteY13" fmla="*/ 217690 h 246885"/>
              <a:gd name="connsiteX14" fmla="*/ 2109640 w 2572315"/>
              <a:gd name="connsiteY14" fmla="*/ 188495 h 246885"/>
              <a:gd name="connsiteX15" fmla="*/ 1964936 w 2572315"/>
              <a:gd name="connsiteY15" fmla="*/ 188495 h 246885"/>
              <a:gd name="connsiteX16" fmla="*/ 1994131 w 2572315"/>
              <a:gd name="connsiteY16" fmla="*/ 217690 h 246885"/>
              <a:gd name="connsiteX17" fmla="*/ 1964936 w 2572315"/>
              <a:gd name="connsiteY17" fmla="*/ 246885 h 246885"/>
              <a:gd name="connsiteX18" fmla="*/ 1935741 w 2572315"/>
              <a:gd name="connsiteY18" fmla="*/ 217690 h 246885"/>
              <a:gd name="connsiteX19" fmla="*/ 1964936 w 2572315"/>
              <a:gd name="connsiteY19" fmla="*/ 188495 h 246885"/>
              <a:gd name="connsiteX20" fmla="*/ 1820231 w 2572315"/>
              <a:gd name="connsiteY20" fmla="*/ 188495 h 246885"/>
              <a:gd name="connsiteX21" fmla="*/ 1849426 w 2572315"/>
              <a:gd name="connsiteY21" fmla="*/ 217690 h 246885"/>
              <a:gd name="connsiteX22" fmla="*/ 1820231 w 2572315"/>
              <a:gd name="connsiteY22" fmla="*/ 246885 h 246885"/>
              <a:gd name="connsiteX23" fmla="*/ 1791036 w 2572315"/>
              <a:gd name="connsiteY23" fmla="*/ 217690 h 246885"/>
              <a:gd name="connsiteX24" fmla="*/ 1820231 w 2572315"/>
              <a:gd name="connsiteY24" fmla="*/ 188495 h 246885"/>
              <a:gd name="connsiteX25" fmla="*/ 1676162 w 2572315"/>
              <a:gd name="connsiteY25" fmla="*/ 188495 h 246885"/>
              <a:gd name="connsiteX26" fmla="*/ 1705357 w 2572315"/>
              <a:gd name="connsiteY26" fmla="*/ 217690 h 246885"/>
              <a:gd name="connsiteX27" fmla="*/ 1676162 w 2572315"/>
              <a:gd name="connsiteY27" fmla="*/ 246885 h 246885"/>
              <a:gd name="connsiteX28" fmla="*/ 1646967 w 2572315"/>
              <a:gd name="connsiteY28" fmla="*/ 217690 h 246885"/>
              <a:gd name="connsiteX29" fmla="*/ 1676162 w 2572315"/>
              <a:gd name="connsiteY29" fmla="*/ 188495 h 246885"/>
              <a:gd name="connsiteX30" fmla="*/ 1367078 w 2572315"/>
              <a:gd name="connsiteY30" fmla="*/ 188495 h 246885"/>
              <a:gd name="connsiteX31" fmla="*/ 1396273 w 2572315"/>
              <a:gd name="connsiteY31" fmla="*/ 217690 h 246885"/>
              <a:gd name="connsiteX32" fmla="*/ 1367078 w 2572315"/>
              <a:gd name="connsiteY32" fmla="*/ 246885 h 246885"/>
              <a:gd name="connsiteX33" fmla="*/ 1337883 w 2572315"/>
              <a:gd name="connsiteY33" fmla="*/ 217690 h 246885"/>
              <a:gd name="connsiteX34" fmla="*/ 1367078 w 2572315"/>
              <a:gd name="connsiteY34" fmla="*/ 188495 h 246885"/>
              <a:gd name="connsiteX35" fmla="*/ 1127173 w 2572315"/>
              <a:gd name="connsiteY35" fmla="*/ 188495 h 246885"/>
              <a:gd name="connsiteX36" fmla="*/ 1156368 w 2572315"/>
              <a:gd name="connsiteY36" fmla="*/ 217690 h 246885"/>
              <a:gd name="connsiteX37" fmla="*/ 1127173 w 2572315"/>
              <a:gd name="connsiteY37" fmla="*/ 246885 h 246885"/>
              <a:gd name="connsiteX38" fmla="*/ 1097978 w 2572315"/>
              <a:gd name="connsiteY38" fmla="*/ 217690 h 246885"/>
              <a:gd name="connsiteX39" fmla="*/ 1127173 w 2572315"/>
              <a:gd name="connsiteY39" fmla="*/ 188495 h 246885"/>
              <a:gd name="connsiteX40" fmla="*/ 511543 w 2572315"/>
              <a:gd name="connsiteY40" fmla="*/ 188495 h 246885"/>
              <a:gd name="connsiteX41" fmla="*/ 540738 w 2572315"/>
              <a:gd name="connsiteY41" fmla="*/ 217690 h 246885"/>
              <a:gd name="connsiteX42" fmla="*/ 511543 w 2572315"/>
              <a:gd name="connsiteY42" fmla="*/ 246885 h 246885"/>
              <a:gd name="connsiteX43" fmla="*/ 482348 w 2572315"/>
              <a:gd name="connsiteY43" fmla="*/ 217690 h 246885"/>
              <a:gd name="connsiteX44" fmla="*/ 511543 w 2572315"/>
              <a:gd name="connsiteY44" fmla="*/ 188495 h 246885"/>
              <a:gd name="connsiteX45" fmla="*/ 196113 w 2572315"/>
              <a:gd name="connsiteY45" fmla="*/ 188495 h 246885"/>
              <a:gd name="connsiteX46" fmla="*/ 225308 w 2572315"/>
              <a:gd name="connsiteY46" fmla="*/ 217690 h 246885"/>
              <a:gd name="connsiteX47" fmla="*/ 196113 w 2572315"/>
              <a:gd name="connsiteY47" fmla="*/ 246885 h 246885"/>
              <a:gd name="connsiteX48" fmla="*/ 166918 w 2572315"/>
              <a:gd name="connsiteY48" fmla="*/ 217690 h 246885"/>
              <a:gd name="connsiteX49" fmla="*/ 196113 w 2572315"/>
              <a:gd name="connsiteY49" fmla="*/ 188495 h 246885"/>
              <a:gd name="connsiteX50" fmla="*/ 29195 w 2572315"/>
              <a:gd name="connsiteY50" fmla="*/ 188495 h 246885"/>
              <a:gd name="connsiteX51" fmla="*/ 58390 w 2572315"/>
              <a:gd name="connsiteY51" fmla="*/ 217690 h 246885"/>
              <a:gd name="connsiteX52" fmla="*/ 29195 w 2572315"/>
              <a:gd name="connsiteY52" fmla="*/ 246885 h 246885"/>
              <a:gd name="connsiteX53" fmla="*/ 0 w 2572315"/>
              <a:gd name="connsiteY53" fmla="*/ 217690 h 246885"/>
              <a:gd name="connsiteX54" fmla="*/ 29195 w 2572315"/>
              <a:gd name="connsiteY54" fmla="*/ 188495 h 246885"/>
              <a:gd name="connsiteX55" fmla="*/ 2051886 w 2572315"/>
              <a:gd name="connsiteY55" fmla="*/ 0 h 246885"/>
              <a:gd name="connsiteX56" fmla="*/ 2081081 w 2572315"/>
              <a:gd name="connsiteY56" fmla="*/ 29195 h 246885"/>
              <a:gd name="connsiteX57" fmla="*/ 2051886 w 2572315"/>
              <a:gd name="connsiteY57" fmla="*/ 58390 h 246885"/>
              <a:gd name="connsiteX58" fmla="*/ 2022691 w 2572315"/>
              <a:gd name="connsiteY58" fmla="*/ 29195 h 246885"/>
              <a:gd name="connsiteX59" fmla="*/ 2051886 w 2572315"/>
              <a:gd name="connsiteY59" fmla="*/ 0 h 246885"/>
              <a:gd name="connsiteX60" fmla="*/ 1907181 w 2572315"/>
              <a:gd name="connsiteY60" fmla="*/ 0 h 246885"/>
              <a:gd name="connsiteX61" fmla="*/ 1936376 w 2572315"/>
              <a:gd name="connsiteY61" fmla="*/ 29195 h 246885"/>
              <a:gd name="connsiteX62" fmla="*/ 1907181 w 2572315"/>
              <a:gd name="connsiteY62" fmla="*/ 58390 h 246885"/>
              <a:gd name="connsiteX63" fmla="*/ 1877986 w 2572315"/>
              <a:gd name="connsiteY63" fmla="*/ 29195 h 246885"/>
              <a:gd name="connsiteX64" fmla="*/ 1907181 w 2572315"/>
              <a:gd name="connsiteY64" fmla="*/ 0 h 246885"/>
              <a:gd name="connsiteX65" fmla="*/ 1618406 w 2572315"/>
              <a:gd name="connsiteY65" fmla="*/ 0 h 246885"/>
              <a:gd name="connsiteX66" fmla="*/ 1647601 w 2572315"/>
              <a:gd name="connsiteY66" fmla="*/ 29195 h 246885"/>
              <a:gd name="connsiteX67" fmla="*/ 1618406 w 2572315"/>
              <a:gd name="connsiteY67" fmla="*/ 58390 h 246885"/>
              <a:gd name="connsiteX68" fmla="*/ 1589211 w 2572315"/>
              <a:gd name="connsiteY68" fmla="*/ 29195 h 246885"/>
              <a:gd name="connsiteX69" fmla="*/ 1618406 w 2572315"/>
              <a:gd name="connsiteY69" fmla="*/ 0 h 246885"/>
              <a:gd name="connsiteX70" fmla="*/ 1473702 w 2572315"/>
              <a:gd name="connsiteY70" fmla="*/ 0 h 246885"/>
              <a:gd name="connsiteX71" fmla="*/ 1502897 w 2572315"/>
              <a:gd name="connsiteY71" fmla="*/ 29195 h 246885"/>
              <a:gd name="connsiteX72" fmla="*/ 1473702 w 2572315"/>
              <a:gd name="connsiteY72" fmla="*/ 58390 h 246885"/>
              <a:gd name="connsiteX73" fmla="*/ 1444507 w 2572315"/>
              <a:gd name="connsiteY73" fmla="*/ 29195 h 246885"/>
              <a:gd name="connsiteX74" fmla="*/ 1473702 w 2572315"/>
              <a:gd name="connsiteY74" fmla="*/ 0 h 246885"/>
              <a:gd name="connsiteX75" fmla="*/ 1328997 w 2572315"/>
              <a:gd name="connsiteY75" fmla="*/ 0 h 246885"/>
              <a:gd name="connsiteX76" fmla="*/ 1358192 w 2572315"/>
              <a:gd name="connsiteY76" fmla="*/ 29195 h 246885"/>
              <a:gd name="connsiteX77" fmla="*/ 1328997 w 2572315"/>
              <a:gd name="connsiteY77" fmla="*/ 58390 h 246885"/>
              <a:gd name="connsiteX78" fmla="*/ 1299802 w 2572315"/>
              <a:gd name="connsiteY78" fmla="*/ 29195 h 246885"/>
              <a:gd name="connsiteX79" fmla="*/ 1328997 w 2572315"/>
              <a:gd name="connsiteY79" fmla="*/ 0 h 246885"/>
              <a:gd name="connsiteX80" fmla="*/ 875844 w 2572315"/>
              <a:gd name="connsiteY80" fmla="*/ 0 h 246885"/>
              <a:gd name="connsiteX81" fmla="*/ 905039 w 2572315"/>
              <a:gd name="connsiteY81" fmla="*/ 29195 h 246885"/>
              <a:gd name="connsiteX82" fmla="*/ 875844 w 2572315"/>
              <a:gd name="connsiteY82" fmla="*/ 58390 h 246885"/>
              <a:gd name="connsiteX83" fmla="*/ 846649 w 2572315"/>
              <a:gd name="connsiteY83" fmla="*/ 29195 h 246885"/>
              <a:gd name="connsiteX84" fmla="*/ 875844 w 2572315"/>
              <a:gd name="connsiteY84" fmla="*/ 0 h 246885"/>
            </a:gdLst>
            <a:ahLst/>
            <a:cxnLst/>
            <a:rect l="l" t="t" r="r" b="b"/>
            <a:pathLst>
              <a:path w="2572315" h="246885">
                <a:moveTo>
                  <a:pt x="2543120" y="188495"/>
                </a:moveTo>
                <a:cubicBezTo>
                  <a:pt x="2558986" y="188495"/>
                  <a:pt x="2572315" y="201824"/>
                  <a:pt x="2572315" y="217690"/>
                </a:cubicBezTo>
                <a:cubicBezTo>
                  <a:pt x="2572315" y="233558"/>
                  <a:pt x="2558986" y="246885"/>
                  <a:pt x="2543120" y="246885"/>
                </a:cubicBezTo>
                <a:cubicBezTo>
                  <a:pt x="2526619" y="246885"/>
                  <a:pt x="2513925" y="234193"/>
                  <a:pt x="2513925" y="217690"/>
                </a:cubicBezTo>
                <a:cubicBezTo>
                  <a:pt x="2513925" y="201824"/>
                  <a:pt x="2527254" y="188495"/>
                  <a:pt x="2543120" y="188495"/>
                </a:cubicBezTo>
                <a:close/>
                <a:moveTo>
                  <a:pt x="2398415" y="188495"/>
                </a:moveTo>
                <a:cubicBezTo>
                  <a:pt x="2414281" y="188495"/>
                  <a:pt x="2427610" y="201824"/>
                  <a:pt x="2427610" y="217690"/>
                </a:cubicBezTo>
                <a:cubicBezTo>
                  <a:pt x="2427610" y="233558"/>
                  <a:pt x="2414281" y="246885"/>
                  <a:pt x="2398415" y="246885"/>
                </a:cubicBezTo>
                <a:cubicBezTo>
                  <a:pt x="2382549" y="246885"/>
                  <a:pt x="2369220" y="234193"/>
                  <a:pt x="2369220" y="217690"/>
                </a:cubicBezTo>
                <a:cubicBezTo>
                  <a:pt x="2369220" y="201824"/>
                  <a:pt x="2382549" y="188495"/>
                  <a:pt x="2398415" y="188495"/>
                </a:cubicBezTo>
                <a:close/>
                <a:moveTo>
                  <a:pt x="2109640" y="188495"/>
                </a:moveTo>
                <a:cubicBezTo>
                  <a:pt x="2125506" y="188495"/>
                  <a:pt x="2138835" y="201824"/>
                  <a:pt x="2138835" y="217690"/>
                </a:cubicBezTo>
                <a:cubicBezTo>
                  <a:pt x="2138835" y="233558"/>
                  <a:pt x="2125506" y="246885"/>
                  <a:pt x="2109640" y="246885"/>
                </a:cubicBezTo>
                <a:cubicBezTo>
                  <a:pt x="2093139" y="246885"/>
                  <a:pt x="2080445" y="234193"/>
                  <a:pt x="2080445" y="217690"/>
                </a:cubicBezTo>
                <a:cubicBezTo>
                  <a:pt x="2080445" y="201824"/>
                  <a:pt x="2093774" y="188495"/>
                  <a:pt x="2109640" y="188495"/>
                </a:cubicBezTo>
                <a:close/>
                <a:moveTo>
                  <a:pt x="1964936" y="188495"/>
                </a:moveTo>
                <a:cubicBezTo>
                  <a:pt x="1980802" y="188495"/>
                  <a:pt x="1994131" y="201824"/>
                  <a:pt x="1994131" y="217690"/>
                </a:cubicBezTo>
                <a:cubicBezTo>
                  <a:pt x="1994131" y="233558"/>
                  <a:pt x="1980802" y="246885"/>
                  <a:pt x="1964936" y="246885"/>
                </a:cubicBezTo>
                <a:cubicBezTo>
                  <a:pt x="1949069" y="246885"/>
                  <a:pt x="1935741" y="234193"/>
                  <a:pt x="1935741" y="217690"/>
                </a:cubicBezTo>
                <a:cubicBezTo>
                  <a:pt x="1935741" y="201824"/>
                  <a:pt x="1949069" y="188495"/>
                  <a:pt x="1964936" y="188495"/>
                </a:cubicBezTo>
                <a:close/>
                <a:moveTo>
                  <a:pt x="1820231" y="188495"/>
                </a:moveTo>
                <a:cubicBezTo>
                  <a:pt x="1836097" y="188495"/>
                  <a:pt x="1849426" y="201824"/>
                  <a:pt x="1849426" y="217690"/>
                </a:cubicBezTo>
                <a:cubicBezTo>
                  <a:pt x="1849426" y="233558"/>
                  <a:pt x="1836097" y="246885"/>
                  <a:pt x="1820231" y="246885"/>
                </a:cubicBezTo>
                <a:cubicBezTo>
                  <a:pt x="1804364" y="246885"/>
                  <a:pt x="1791036" y="234193"/>
                  <a:pt x="1791036" y="217690"/>
                </a:cubicBezTo>
                <a:cubicBezTo>
                  <a:pt x="1791036" y="201824"/>
                  <a:pt x="1804364" y="188495"/>
                  <a:pt x="1820231" y="188495"/>
                </a:cubicBezTo>
                <a:close/>
                <a:moveTo>
                  <a:pt x="1676162" y="188495"/>
                </a:moveTo>
                <a:cubicBezTo>
                  <a:pt x="1692028" y="188495"/>
                  <a:pt x="1705357" y="201824"/>
                  <a:pt x="1705357" y="217690"/>
                </a:cubicBezTo>
                <a:cubicBezTo>
                  <a:pt x="1705357" y="233558"/>
                  <a:pt x="1692028" y="246885"/>
                  <a:pt x="1676162" y="246885"/>
                </a:cubicBezTo>
                <a:cubicBezTo>
                  <a:pt x="1659661" y="246885"/>
                  <a:pt x="1646967" y="234193"/>
                  <a:pt x="1646967" y="217690"/>
                </a:cubicBezTo>
                <a:cubicBezTo>
                  <a:pt x="1646967" y="201824"/>
                  <a:pt x="1660295" y="188495"/>
                  <a:pt x="1676162" y="188495"/>
                </a:cubicBezTo>
                <a:close/>
                <a:moveTo>
                  <a:pt x="1367078" y="188495"/>
                </a:moveTo>
                <a:cubicBezTo>
                  <a:pt x="1382944" y="188495"/>
                  <a:pt x="1396273" y="201824"/>
                  <a:pt x="1396273" y="217690"/>
                </a:cubicBezTo>
                <a:cubicBezTo>
                  <a:pt x="1396273" y="233558"/>
                  <a:pt x="1382944" y="246885"/>
                  <a:pt x="1367078" y="246885"/>
                </a:cubicBezTo>
                <a:cubicBezTo>
                  <a:pt x="1351212" y="246885"/>
                  <a:pt x="1337883" y="234193"/>
                  <a:pt x="1337883" y="217690"/>
                </a:cubicBezTo>
                <a:cubicBezTo>
                  <a:pt x="1337883" y="201824"/>
                  <a:pt x="1351212" y="188495"/>
                  <a:pt x="1367078" y="188495"/>
                </a:cubicBezTo>
                <a:close/>
                <a:moveTo>
                  <a:pt x="1127173" y="188495"/>
                </a:moveTo>
                <a:cubicBezTo>
                  <a:pt x="1143039" y="188495"/>
                  <a:pt x="1156368" y="201824"/>
                  <a:pt x="1156368" y="217690"/>
                </a:cubicBezTo>
                <a:cubicBezTo>
                  <a:pt x="1156368" y="233558"/>
                  <a:pt x="1143039" y="246885"/>
                  <a:pt x="1127173" y="246885"/>
                </a:cubicBezTo>
                <a:cubicBezTo>
                  <a:pt x="1110672" y="246885"/>
                  <a:pt x="1097978" y="234193"/>
                  <a:pt x="1097978" y="217690"/>
                </a:cubicBezTo>
                <a:cubicBezTo>
                  <a:pt x="1097978" y="201824"/>
                  <a:pt x="1111306" y="188495"/>
                  <a:pt x="1127173" y="188495"/>
                </a:cubicBezTo>
                <a:close/>
                <a:moveTo>
                  <a:pt x="511543" y="188495"/>
                </a:moveTo>
                <a:cubicBezTo>
                  <a:pt x="527409" y="188495"/>
                  <a:pt x="540738" y="201824"/>
                  <a:pt x="540738" y="217690"/>
                </a:cubicBezTo>
                <a:cubicBezTo>
                  <a:pt x="540738" y="233558"/>
                  <a:pt x="527409" y="246885"/>
                  <a:pt x="511543" y="246885"/>
                </a:cubicBezTo>
                <a:cubicBezTo>
                  <a:pt x="495676" y="246885"/>
                  <a:pt x="482348" y="234193"/>
                  <a:pt x="482348" y="217690"/>
                </a:cubicBezTo>
                <a:cubicBezTo>
                  <a:pt x="482348" y="201824"/>
                  <a:pt x="495676" y="188495"/>
                  <a:pt x="511543" y="188495"/>
                </a:cubicBezTo>
                <a:close/>
                <a:moveTo>
                  <a:pt x="196113" y="188495"/>
                </a:moveTo>
                <a:cubicBezTo>
                  <a:pt x="211979" y="188495"/>
                  <a:pt x="225308" y="201824"/>
                  <a:pt x="225308" y="217690"/>
                </a:cubicBezTo>
                <a:cubicBezTo>
                  <a:pt x="225308" y="233558"/>
                  <a:pt x="211979" y="246885"/>
                  <a:pt x="196113" y="246885"/>
                </a:cubicBezTo>
                <a:cubicBezTo>
                  <a:pt x="179612" y="246885"/>
                  <a:pt x="166918" y="234193"/>
                  <a:pt x="166918" y="217690"/>
                </a:cubicBezTo>
                <a:cubicBezTo>
                  <a:pt x="166918" y="201824"/>
                  <a:pt x="180247" y="188495"/>
                  <a:pt x="196113" y="188495"/>
                </a:cubicBezTo>
                <a:close/>
                <a:moveTo>
                  <a:pt x="29195" y="188495"/>
                </a:moveTo>
                <a:cubicBezTo>
                  <a:pt x="45061" y="188495"/>
                  <a:pt x="58390" y="201824"/>
                  <a:pt x="58390" y="217690"/>
                </a:cubicBezTo>
                <a:cubicBezTo>
                  <a:pt x="58390" y="233558"/>
                  <a:pt x="45061" y="246885"/>
                  <a:pt x="29195" y="246885"/>
                </a:cubicBezTo>
                <a:cubicBezTo>
                  <a:pt x="12694" y="246885"/>
                  <a:pt x="0" y="234193"/>
                  <a:pt x="0" y="217690"/>
                </a:cubicBezTo>
                <a:cubicBezTo>
                  <a:pt x="0" y="201824"/>
                  <a:pt x="13328" y="188495"/>
                  <a:pt x="29195" y="188495"/>
                </a:cubicBezTo>
                <a:close/>
                <a:moveTo>
                  <a:pt x="2051886" y="0"/>
                </a:moveTo>
                <a:cubicBezTo>
                  <a:pt x="2067752" y="0"/>
                  <a:pt x="2081081" y="13329"/>
                  <a:pt x="2081081" y="29195"/>
                </a:cubicBezTo>
                <a:cubicBezTo>
                  <a:pt x="2081081" y="45061"/>
                  <a:pt x="2067752" y="58390"/>
                  <a:pt x="2051886" y="58390"/>
                </a:cubicBezTo>
                <a:cubicBezTo>
                  <a:pt x="2035385" y="58390"/>
                  <a:pt x="2022691" y="45061"/>
                  <a:pt x="2022691" y="29195"/>
                </a:cubicBezTo>
                <a:cubicBezTo>
                  <a:pt x="2022691" y="13329"/>
                  <a:pt x="2036019" y="0"/>
                  <a:pt x="2051886" y="0"/>
                </a:cubicBezTo>
                <a:close/>
                <a:moveTo>
                  <a:pt x="1907181" y="0"/>
                </a:moveTo>
                <a:cubicBezTo>
                  <a:pt x="1923049" y="0"/>
                  <a:pt x="1936376" y="13329"/>
                  <a:pt x="1936376" y="29195"/>
                </a:cubicBezTo>
                <a:cubicBezTo>
                  <a:pt x="1936376" y="45061"/>
                  <a:pt x="1923049" y="58390"/>
                  <a:pt x="1907181" y="58390"/>
                </a:cubicBezTo>
                <a:cubicBezTo>
                  <a:pt x="1891315" y="58390"/>
                  <a:pt x="1877986" y="45061"/>
                  <a:pt x="1877986" y="29195"/>
                </a:cubicBezTo>
                <a:cubicBezTo>
                  <a:pt x="1877986" y="13329"/>
                  <a:pt x="1891315" y="0"/>
                  <a:pt x="1907181" y="0"/>
                </a:cubicBezTo>
                <a:close/>
                <a:moveTo>
                  <a:pt x="1618406" y="0"/>
                </a:moveTo>
                <a:cubicBezTo>
                  <a:pt x="1634274" y="0"/>
                  <a:pt x="1647601" y="13329"/>
                  <a:pt x="1647601" y="29195"/>
                </a:cubicBezTo>
                <a:cubicBezTo>
                  <a:pt x="1647601" y="45061"/>
                  <a:pt x="1634274" y="58390"/>
                  <a:pt x="1618406" y="58390"/>
                </a:cubicBezTo>
                <a:cubicBezTo>
                  <a:pt x="1601905" y="58390"/>
                  <a:pt x="1589211" y="45061"/>
                  <a:pt x="1589211" y="29195"/>
                </a:cubicBezTo>
                <a:cubicBezTo>
                  <a:pt x="1589211" y="13329"/>
                  <a:pt x="1602540" y="0"/>
                  <a:pt x="1618406" y="0"/>
                </a:cubicBezTo>
                <a:close/>
                <a:moveTo>
                  <a:pt x="1473702" y="0"/>
                </a:moveTo>
                <a:cubicBezTo>
                  <a:pt x="1489568" y="0"/>
                  <a:pt x="1502897" y="13329"/>
                  <a:pt x="1502897" y="29195"/>
                </a:cubicBezTo>
                <a:cubicBezTo>
                  <a:pt x="1502897" y="45061"/>
                  <a:pt x="1489568" y="58390"/>
                  <a:pt x="1473702" y="58390"/>
                </a:cubicBezTo>
                <a:cubicBezTo>
                  <a:pt x="1457835" y="58390"/>
                  <a:pt x="1444507" y="45061"/>
                  <a:pt x="1444507" y="29195"/>
                </a:cubicBezTo>
                <a:cubicBezTo>
                  <a:pt x="1444507" y="13329"/>
                  <a:pt x="1457835" y="0"/>
                  <a:pt x="1473702" y="0"/>
                </a:cubicBezTo>
                <a:close/>
                <a:moveTo>
                  <a:pt x="1328997" y="0"/>
                </a:moveTo>
                <a:cubicBezTo>
                  <a:pt x="1344863" y="0"/>
                  <a:pt x="1358192" y="13329"/>
                  <a:pt x="1358192" y="29195"/>
                </a:cubicBezTo>
                <a:cubicBezTo>
                  <a:pt x="1358192" y="45061"/>
                  <a:pt x="1344863" y="58390"/>
                  <a:pt x="1328997" y="58390"/>
                </a:cubicBezTo>
                <a:cubicBezTo>
                  <a:pt x="1313131" y="58390"/>
                  <a:pt x="1299802" y="45061"/>
                  <a:pt x="1299802" y="29195"/>
                </a:cubicBezTo>
                <a:cubicBezTo>
                  <a:pt x="1299802" y="13329"/>
                  <a:pt x="1313131" y="0"/>
                  <a:pt x="1328997" y="0"/>
                </a:cubicBezTo>
                <a:close/>
                <a:moveTo>
                  <a:pt x="875844" y="0"/>
                </a:moveTo>
                <a:cubicBezTo>
                  <a:pt x="891712" y="0"/>
                  <a:pt x="905039" y="13329"/>
                  <a:pt x="905039" y="29195"/>
                </a:cubicBezTo>
                <a:cubicBezTo>
                  <a:pt x="905039" y="45061"/>
                  <a:pt x="891712" y="58390"/>
                  <a:pt x="875844" y="58390"/>
                </a:cubicBezTo>
                <a:cubicBezTo>
                  <a:pt x="859978" y="58390"/>
                  <a:pt x="846649" y="45061"/>
                  <a:pt x="846649" y="29195"/>
                </a:cubicBezTo>
                <a:cubicBezTo>
                  <a:pt x="846649" y="13329"/>
                  <a:pt x="859978" y="0"/>
                  <a:pt x="875844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3928113" y="1080113"/>
            <a:ext cx="2572949" cy="246885"/>
          </a:xfrm>
          <a:custGeom>
            <a:avLst/>
            <a:gdLst>
              <a:gd name="connsiteX0" fmla="*/ 1696471 w 2572949"/>
              <a:gd name="connsiteY0" fmla="*/ 188495 h 246885"/>
              <a:gd name="connsiteX1" fmla="*/ 1725666 w 2572949"/>
              <a:gd name="connsiteY1" fmla="*/ 217690 h 246885"/>
              <a:gd name="connsiteX2" fmla="*/ 1696471 w 2572949"/>
              <a:gd name="connsiteY2" fmla="*/ 246885 h 246885"/>
              <a:gd name="connsiteX3" fmla="*/ 1667276 w 2572949"/>
              <a:gd name="connsiteY3" fmla="*/ 217690 h 246885"/>
              <a:gd name="connsiteX4" fmla="*/ 1696471 w 2572949"/>
              <a:gd name="connsiteY4" fmla="*/ 188495 h 246885"/>
              <a:gd name="connsiteX5" fmla="*/ 1243316 w 2572949"/>
              <a:gd name="connsiteY5" fmla="*/ 188495 h 246885"/>
              <a:gd name="connsiteX6" fmla="*/ 1272511 w 2572949"/>
              <a:gd name="connsiteY6" fmla="*/ 217690 h 246885"/>
              <a:gd name="connsiteX7" fmla="*/ 1243316 w 2572949"/>
              <a:gd name="connsiteY7" fmla="*/ 246885 h 246885"/>
              <a:gd name="connsiteX8" fmla="*/ 1214121 w 2572949"/>
              <a:gd name="connsiteY8" fmla="*/ 217690 h 246885"/>
              <a:gd name="connsiteX9" fmla="*/ 1243316 w 2572949"/>
              <a:gd name="connsiteY9" fmla="*/ 188495 h 246885"/>
              <a:gd name="connsiteX10" fmla="*/ 1098612 w 2572949"/>
              <a:gd name="connsiteY10" fmla="*/ 188495 h 246885"/>
              <a:gd name="connsiteX11" fmla="*/ 1127807 w 2572949"/>
              <a:gd name="connsiteY11" fmla="*/ 217690 h 246885"/>
              <a:gd name="connsiteX12" fmla="*/ 1098612 w 2572949"/>
              <a:gd name="connsiteY12" fmla="*/ 246885 h 246885"/>
              <a:gd name="connsiteX13" fmla="*/ 1069417 w 2572949"/>
              <a:gd name="connsiteY13" fmla="*/ 217690 h 246885"/>
              <a:gd name="connsiteX14" fmla="*/ 1098612 w 2572949"/>
              <a:gd name="connsiteY14" fmla="*/ 188495 h 246885"/>
              <a:gd name="connsiteX15" fmla="*/ 954542 w 2572949"/>
              <a:gd name="connsiteY15" fmla="*/ 188495 h 246885"/>
              <a:gd name="connsiteX16" fmla="*/ 983737 w 2572949"/>
              <a:gd name="connsiteY16" fmla="*/ 217690 h 246885"/>
              <a:gd name="connsiteX17" fmla="*/ 954542 w 2572949"/>
              <a:gd name="connsiteY17" fmla="*/ 246885 h 246885"/>
              <a:gd name="connsiteX18" fmla="*/ 925347 w 2572949"/>
              <a:gd name="connsiteY18" fmla="*/ 217690 h 246885"/>
              <a:gd name="connsiteX19" fmla="*/ 954542 w 2572949"/>
              <a:gd name="connsiteY19" fmla="*/ 188495 h 246885"/>
              <a:gd name="connsiteX20" fmla="*/ 665134 w 2572949"/>
              <a:gd name="connsiteY20" fmla="*/ 188495 h 246885"/>
              <a:gd name="connsiteX21" fmla="*/ 694329 w 2572949"/>
              <a:gd name="connsiteY21" fmla="*/ 217690 h 246885"/>
              <a:gd name="connsiteX22" fmla="*/ 665134 w 2572949"/>
              <a:gd name="connsiteY22" fmla="*/ 246885 h 246885"/>
              <a:gd name="connsiteX23" fmla="*/ 635939 w 2572949"/>
              <a:gd name="connsiteY23" fmla="*/ 217690 h 246885"/>
              <a:gd name="connsiteX24" fmla="*/ 665134 w 2572949"/>
              <a:gd name="connsiteY24" fmla="*/ 188495 h 246885"/>
              <a:gd name="connsiteX25" fmla="*/ 521063 w 2572949"/>
              <a:gd name="connsiteY25" fmla="*/ 188495 h 246885"/>
              <a:gd name="connsiteX26" fmla="*/ 550258 w 2572949"/>
              <a:gd name="connsiteY26" fmla="*/ 217690 h 246885"/>
              <a:gd name="connsiteX27" fmla="*/ 521063 w 2572949"/>
              <a:gd name="connsiteY27" fmla="*/ 246885 h 246885"/>
              <a:gd name="connsiteX28" fmla="*/ 491868 w 2572949"/>
              <a:gd name="connsiteY28" fmla="*/ 217690 h 246885"/>
              <a:gd name="connsiteX29" fmla="*/ 521063 w 2572949"/>
              <a:gd name="connsiteY29" fmla="*/ 188495 h 246885"/>
              <a:gd name="connsiteX30" fmla="*/ 2543754 w 2572949"/>
              <a:gd name="connsiteY30" fmla="*/ 0 h 246885"/>
              <a:gd name="connsiteX31" fmla="*/ 2572949 w 2572949"/>
              <a:gd name="connsiteY31" fmla="*/ 29195 h 246885"/>
              <a:gd name="connsiteX32" fmla="*/ 2543754 w 2572949"/>
              <a:gd name="connsiteY32" fmla="*/ 58390 h 246885"/>
              <a:gd name="connsiteX33" fmla="*/ 2514559 w 2572949"/>
              <a:gd name="connsiteY33" fmla="*/ 29195 h 246885"/>
              <a:gd name="connsiteX34" fmla="*/ 2543754 w 2572949"/>
              <a:gd name="connsiteY34" fmla="*/ 0 h 246885"/>
              <a:gd name="connsiteX35" fmla="*/ 2376200 w 2572949"/>
              <a:gd name="connsiteY35" fmla="*/ 0 h 246885"/>
              <a:gd name="connsiteX36" fmla="*/ 2405395 w 2572949"/>
              <a:gd name="connsiteY36" fmla="*/ 29195 h 246885"/>
              <a:gd name="connsiteX37" fmla="*/ 2376200 w 2572949"/>
              <a:gd name="connsiteY37" fmla="*/ 58390 h 246885"/>
              <a:gd name="connsiteX38" fmla="*/ 2347005 w 2572949"/>
              <a:gd name="connsiteY38" fmla="*/ 29195 h 246885"/>
              <a:gd name="connsiteX39" fmla="*/ 2376200 w 2572949"/>
              <a:gd name="connsiteY39" fmla="*/ 0 h 246885"/>
              <a:gd name="connsiteX40" fmla="*/ 2060771 w 2572949"/>
              <a:gd name="connsiteY40" fmla="*/ 0 h 246885"/>
              <a:gd name="connsiteX41" fmla="*/ 2089966 w 2572949"/>
              <a:gd name="connsiteY41" fmla="*/ 29195 h 246885"/>
              <a:gd name="connsiteX42" fmla="*/ 2060771 w 2572949"/>
              <a:gd name="connsiteY42" fmla="*/ 58390 h 246885"/>
              <a:gd name="connsiteX43" fmla="*/ 2031576 w 2572949"/>
              <a:gd name="connsiteY43" fmla="*/ 29195 h 246885"/>
              <a:gd name="connsiteX44" fmla="*/ 2060771 w 2572949"/>
              <a:gd name="connsiteY44" fmla="*/ 0 h 246885"/>
              <a:gd name="connsiteX45" fmla="*/ 1445776 w 2572949"/>
              <a:gd name="connsiteY45" fmla="*/ 0 h 246885"/>
              <a:gd name="connsiteX46" fmla="*/ 1474971 w 2572949"/>
              <a:gd name="connsiteY46" fmla="*/ 29195 h 246885"/>
              <a:gd name="connsiteX47" fmla="*/ 1445776 w 2572949"/>
              <a:gd name="connsiteY47" fmla="*/ 58390 h 246885"/>
              <a:gd name="connsiteX48" fmla="*/ 1416581 w 2572949"/>
              <a:gd name="connsiteY48" fmla="*/ 29195 h 246885"/>
              <a:gd name="connsiteX49" fmla="*/ 1445776 w 2572949"/>
              <a:gd name="connsiteY49" fmla="*/ 0 h 246885"/>
              <a:gd name="connsiteX50" fmla="*/ 1205237 w 2572949"/>
              <a:gd name="connsiteY50" fmla="*/ 0 h 246885"/>
              <a:gd name="connsiteX51" fmla="*/ 1234432 w 2572949"/>
              <a:gd name="connsiteY51" fmla="*/ 29195 h 246885"/>
              <a:gd name="connsiteX52" fmla="*/ 1205237 w 2572949"/>
              <a:gd name="connsiteY52" fmla="*/ 58390 h 246885"/>
              <a:gd name="connsiteX53" fmla="*/ 1176042 w 2572949"/>
              <a:gd name="connsiteY53" fmla="*/ 29195 h 246885"/>
              <a:gd name="connsiteX54" fmla="*/ 1205237 w 2572949"/>
              <a:gd name="connsiteY54" fmla="*/ 0 h 246885"/>
              <a:gd name="connsiteX55" fmla="*/ 896787 w 2572949"/>
              <a:gd name="connsiteY55" fmla="*/ 0 h 246885"/>
              <a:gd name="connsiteX56" fmla="*/ 925982 w 2572949"/>
              <a:gd name="connsiteY56" fmla="*/ 29195 h 246885"/>
              <a:gd name="connsiteX57" fmla="*/ 896787 w 2572949"/>
              <a:gd name="connsiteY57" fmla="*/ 58390 h 246885"/>
              <a:gd name="connsiteX58" fmla="*/ 867592 w 2572949"/>
              <a:gd name="connsiteY58" fmla="*/ 29195 h 246885"/>
              <a:gd name="connsiteX59" fmla="*/ 896787 w 2572949"/>
              <a:gd name="connsiteY59" fmla="*/ 0 h 246885"/>
              <a:gd name="connsiteX60" fmla="*/ 752084 w 2572949"/>
              <a:gd name="connsiteY60" fmla="*/ 0 h 246885"/>
              <a:gd name="connsiteX61" fmla="*/ 781279 w 2572949"/>
              <a:gd name="connsiteY61" fmla="*/ 29195 h 246885"/>
              <a:gd name="connsiteX62" fmla="*/ 752084 w 2572949"/>
              <a:gd name="connsiteY62" fmla="*/ 58390 h 246885"/>
              <a:gd name="connsiteX63" fmla="*/ 722889 w 2572949"/>
              <a:gd name="connsiteY63" fmla="*/ 29195 h 246885"/>
              <a:gd name="connsiteX64" fmla="*/ 752084 w 2572949"/>
              <a:gd name="connsiteY64" fmla="*/ 0 h 246885"/>
              <a:gd name="connsiteX65" fmla="*/ 607379 w 2572949"/>
              <a:gd name="connsiteY65" fmla="*/ 0 h 246885"/>
              <a:gd name="connsiteX66" fmla="*/ 636573 w 2572949"/>
              <a:gd name="connsiteY66" fmla="*/ 29195 h 246885"/>
              <a:gd name="connsiteX67" fmla="*/ 607379 w 2572949"/>
              <a:gd name="connsiteY67" fmla="*/ 58390 h 246885"/>
              <a:gd name="connsiteX68" fmla="*/ 578184 w 2572949"/>
              <a:gd name="connsiteY68" fmla="*/ 29195 h 246885"/>
              <a:gd name="connsiteX69" fmla="*/ 607379 w 2572949"/>
              <a:gd name="connsiteY69" fmla="*/ 0 h 246885"/>
              <a:gd name="connsiteX70" fmla="*/ 462674 w 2572949"/>
              <a:gd name="connsiteY70" fmla="*/ 0 h 246885"/>
              <a:gd name="connsiteX71" fmla="*/ 491869 w 2572949"/>
              <a:gd name="connsiteY71" fmla="*/ 29195 h 246885"/>
              <a:gd name="connsiteX72" fmla="*/ 462674 w 2572949"/>
              <a:gd name="connsiteY72" fmla="*/ 58390 h 246885"/>
              <a:gd name="connsiteX73" fmla="*/ 433479 w 2572949"/>
              <a:gd name="connsiteY73" fmla="*/ 29195 h 246885"/>
              <a:gd name="connsiteX74" fmla="*/ 462674 w 2572949"/>
              <a:gd name="connsiteY74" fmla="*/ 0 h 246885"/>
              <a:gd name="connsiteX75" fmla="*/ 173900 w 2572949"/>
              <a:gd name="connsiteY75" fmla="*/ 0 h 246885"/>
              <a:gd name="connsiteX76" fmla="*/ 203095 w 2572949"/>
              <a:gd name="connsiteY76" fmla="*/ 29195 h 246885"/>
              <a:gd name="connsiteX77" fmla="*/ 173900 w 2572949"/>
              <a:gd name="connsiteY77" fmla="*/ 58390 h 246885"/>
              <a:gd name="connsiteX78" fmla="*/ 144705 w 2572949"/>
              <a:gd name="connsiteY78" fmla="*/ 29195 h 246885"/>
              <a:gd name="connsiteX79" fmla="*/ 173900 w 2572949"/>
              <a:gd name="connsiteY79" fmla="*/ 0 h 246885"/>
              <a:gd name="connsiteX80" fmla="*/ 29195 w 2572949"/>
              <a:gd name="connsiteY80" fmla="*/ 0 h 246885"/>
              <a:gd name="connsiteX81" fmla="*/ 58390 w 2572949"/>
              <a:gd name="connsiteY81" fmla="*/ 29195 h 246885"/>
              <a:gd name="connsiteX82" fmla="*/ 29195 w 2572949"/>
              <a:gd name="connsiteY82" fmla="*/ 58390 h 246885"/>
              <a:gd name="connsiteX83" fmla="*/ 0 w 2572949"/>
              <a:gd name="connsiteY83" fmla="*/ 29195 h 246885"/>
              <a:gd name="connsiteX84" fmla="*/ 29195 w 2572949"/>
              <a:gd name="connsiteY84" fmla="*/ 0 h 246885"/>
            </a:gdLst>
            <a:ahLst/>
            <a:cxnLst/>
            <a:rect l="l" t="t" r="r" b="b"/>
            <a:pathLst>
              <a:path w="2572949" h="246885">
                <a:moveTo>
                  <a:pt x="1696471" y="188495"/>
                </a:moveTo>
                <a:cubicBezTo>
                  <a:pt x="1712972" y="188495"/>
                  <a:pt x="1725666" y="201189"/>
                  <a:pt x="1725666" y="217690"/>
                </a:cubicBezTo>
                <a:cubicBezTo>
                  <a:pt x="1725666" y="233556"/>
                  <a:pt x="1712337" y="246885"/>
                  <a:pt x="1696471" y="246885"/>
                </a:cubicBezTo>
                <a:cubicBezTo>
                  <a:pt x="1680605" y="246885"/>
                  <a:pt x="1667276" y="233556"/>
                  <a:pt x="1667276" y="217690"/>
                </a:cubicBezTo>
                <a:cubicBezTo>
                  <a:pt x="1667276" y="201823"/>
                  <a:pt x="1680605" y="188495"/>
                  <a:pt x="1696471" y="188495"/>
                </a:cubicBezTo>
                <a:close/>
                <a:moveTo>
                  <a:pt x="1243316" y="188495"/>
                </a:moveTo>
                <a:cubicBezTo>
                  <a:pt x="1259183" y="188495"/>
                  <a:pt x="1272511" y="201189"/>
                  <a:pt x="1272511" y="217690"/>
                </a:cubicBezTo>
                <a:cubicBezTo>
                  <a:pt x="1272511" y="233556"/>
                  <a:pt x="1259183" y="246885"/>
                  <a:pt x="1243316" y="246885"/>
                </a:cubicBezTo>
                <a:cubicBezTo>
                  <a:pt x="1227450" y="246885"/>
                  <a:pt x="1214121" y="233556"/>
                  <a:pt x="1214121" y="217690"/>
                </a:cubicBezTo>
                <a:cubicBezTo>
                  <a:pt x="1214121" y="201823"/>
                  <a:pt x="1227450" y="188495"/>
                  <a:pt x="1243316" y="188495"/>
                </a:cubicBezTo>
                <a:close/>
                <a:moveTo>
                  <a:pt x="1098612" y="188495"/>
                </a:moveTo>
                <a:cubicBezTo>
                  <a:pt x="1115113" y="188495"/>
                  <a:pt x="1127807" y="201189"/>
                  <a:pt x="1127807" y="217690"/>
                </a:cubicBezTo>
                <a:cubicBezTo>
                  <a:pt x="1127807" y="233556"/>
                  <a:pt x="1114478" y="246885"/>
                  <a:pt x="1098612" y="246885"/>
                </a:cubicBezTo>
                <a:cubicBezTo>
                  <a:pt x="1082745" y="246885"/>
                  <a:pt x="1069417" y="233556"/>
                  <a:pt x="1069417" y="217690"/>
                </a:cubicBezTo>
                <a:cubicBezTo>
                  <a:pt x="1069417" y="201823"/>
                  <a:pt x="1082745" y="188495"/>
                  <a:pt x="1098612" y="188495"/>
                </a:cubicBezTo>
                <a:close/>
                <a:moveTo>
                  <a:pt x="954542" y="188495"/>
                </a:moveTo>
                <a:cubicBezTo>
                  <a:pt x="970408" y="188495"/>
                  <a:pt x="983737" y="201189"/>
                  <a:pt x="983737" y="217690"/>
                </a:cubicBezTo>
                <a:cubicBezTo>
                  <a:pt x="983737" y="233556"/>
                  <a:pt x="970408" y="246885"/>
                  <a:pt x="954542" y="246885"/>
                </a:cubicBezTo>
                <a:cubicBezTo>
                  <a:pt x="938675" y="246885"/>
                  <a:pt x="925347" y="233556"/>
                  <a:pt x="925347" y="217690"/>
                </a:cubicBezTo>
                <a:cubicBezTo>
                  <a:pt x="925347" y="201823"/>
                  <a:pt x="938675" y="188495"/>
                  <a:pt x="954542" y="188495"/>
                </a:cubicBezTo>
                <a:close/>
                <a:moveTo>
                  <a:pt x="665134" y="188495"/>
                </a:moveTo>
                <a:cubicBezTo>
                  <a:pt x="681635" y="188495"/>
                  <a:pt x="694329" y="201189"/>
                  <a:pt x="694329" y="217690"/>
                </a:cubicBezTo>
                <a:cubicBezTo>
                  <a:pt x="694329" y="233556"/>
                  <a:pt x="681000" y="246885"/>
                  <a:pt x="665134" y="246885"/>
                </a:cubicBezTo>
                <a:cubicBezTo>
                  <a:pt x="649267" y="246885"/>
                  <a:pt x="635939" y="233556"/>
                  <a:pt x="635939" y="217690"/>
                </a:cubicBezTo>
                <a:cubicBezTo>
                  <a:pt x="635939" y="201823"/>
                  <a:pt x="649267" y="188495"/>
                  <a:pt x="665134" y="188495"/>
                </a:cubicBezTo>
                <a:close/>
                <a:moveTo>
                  <a:pt x="521063" y="188495"/>
                </a:moveTo>
                <a:cubicBezTo>
                  <a:pt x="536929" y="188495"/>
                  <a:pt x="550258" y="201189"/>
                  <a:pt x="550258" y="217690"/>
                </a:cubicBezTo>
                <a:cubicBezTo>
                  <a:pt x="550258" y="233556"/>
                  <a:pt x="536929" y="246885"/>
                  <a:pt x="521063" y="246885"/>
                </a:cubicBezTo>
                <a:cubicBezTo>
                  <a:pt x="505196" y="246885"/>
                  <a:pt x="491868" y="233556"/>
                  <a:pt x="491868" y="217690"/>
                </a:cubicBezTo>
                <a:cubicBezTo>
                  <a:pt x="491868" y="201823"/>
                  <a:pt x="505196" y="188495"/>
                  <a:pt x="521063" y="188495"/>
                </a:cubicBezTo>
                <a:close/>
                <a:moveTo>
                  <a:pt x="2543754" y="0"/>
                </a:moveTo>
                <a:cubicBezTo>
                  <a:pt x="2559620" y="0"/>
                  <a:pt x="2572949" y="12694"/>
                  <a:pt x="2572949" y="29195"/>
                </a:cubicBezTo>
                <a:cubicBezTo>
                  <a:pt x="2572949" y="45061"/>
                  <a:pt x="2559620" y="58390"/>
                  <a:pt x="2543754" y="58390"/>
                </a:cubicBezTo>
                <a:cubicBezTo>
                  <a:pt x="2527888" y="58390"/>
                  <a:pt x="2514559" y="45061"/>
                  <a:pt x="2514559" y="29195"/>
                </a:cubicBezTo>
                <a:cubicBezTo>
                  <a:pt x="2514559" y="13329"/>
                  <a:pt x="2527888" y="0"/>
                  <a:pt x="2543754" y="0"/>
                </a:cubicBezTo>
                <a:close/>
                <a:moveTo>
                  <a:pt x="2376200" y="0"/>
                </a:moveTo>
                <a:cubicBezTo>
                  <a:pt x="2392703" y="0"/>
                  <a:pt x="2405395" y="12694"/>
                  <a:pt x="2405395" y="29195"/>
                </a:cubicBezTo>
                <a:cubicBezTo>
                  <a:pt x="2405395" y="45061"/>
                  <a:pt x="2392067" y="58390"/>
                  <a:pt x="2376200" y="58390"/>
                </a:cubicBezTo>
                <a:cubicBezTo>
                  <a:pt x="2360334" y="58390"/>
                  <a:pt x="2347005" y="45061"/>
                  <a:pt x="2347005" y="29195"/>
                </a:cubicBezTo>
                <a:cubicBezTo>
                  <a:pt x="2347005" y="13329"/>
                  <a:pt x="2360334" y="0"/>
                  <a:pt x="2376200" y="0"/>
                </a:cubicBezTo>
                <a:close/>
                <a:moveTo>
                  <a:pt x="2060771" y="0"/>
                </a:moveTo>
                <a:cubicBezTo>
                  <a:pt x="2076637" y="0"/>
                  <a:pt x="2089966" y="12694"/>
                  <a:pt x="2089966" y="29195"/>
                </a:cubicBezTo>
                <a:cubicBezTo>
                  <a:pt x="2089966" y="45061"/>
                  <a:pt x="2076637" y="58390"/>
                  <a:pt x="2060771" y="58390"/>
                </a:cubicBezTo>
                <a:cubicBezTo>
                  <a:pt x="2044905" y="58390"/>
                  <a:pt x="2031576" y="45061"/>
                  <a:pt x="2031576" y="29195"/>
                </a:cubicBezTo>
                <a:cubicBezTo>
                  <a:pt x="2031576" y="13329"/>
                  <a:pt x="2044905" y="0"/>
                  <a:pt x="2060771" y="0"/>
                </a:cubicBezTo>
                <a:close/>
                <a:moveTo>
                  <a:pt x="1445776" y="0"/>
                </a:moveTo>
                <a:cubicBezTo>
                  <a:pt x="1461643" y="0"/>
                  <a:pt x="1474971" y="12694"/>
                  <a:pt x="1474971" y="29195"/>
                </a:cubicBezTo>
                <a:cubicBezTo>
                  <a:pt x="1474971" y="45061"/>
                  <a:pt x="1461643" y="58390"/>
                  <a:pt x="1445776" y="58390"/>
                </a:cubicBezTo>
                <a:cubicBezTo>
                  <a:pt x="1429910" y="58390"/>
                  <a:pt x="1416581" y="45061"/>
                  <a:pt x="1416581" y="29195"/>
                </a:cubicBezTo>
                <a:cubicBezTo>
                  <a:pt x="1416581" y="13329"/>
                  <a:pt x="1429910" y="0"/>
                  <a:pt x="1445776" y="0"/>
                </a:cubicBezTo>
                <a:close/>
                <a:moveTo>
                  <a:pt x="1205237" y="0"/>
                </a:moveTo>
                <a:cubicBezTo>
                  <a:pt x="1221104" y="0"/>
                  <a:pt x="1234432" y="12694"/>
                  <a:pt x="1234432" y="29195"/>
                </a:cubicBezTo>
                <a:cubicBezTo>
                  <a:pt x="1234432" y="45061"/>
                  <a:pt x="1221104" y="58390"/>
                  <a:pt x="1205237" y="58390"/>
                </a:cubicBezTo>
                <a:cubicBezTo>
                  <a:pt x="1189370" y="58390"/>
                  <a:pt x="1176042" y="45061"/>
                  <a:pt x="1176042" y="29195"/>
                </a:cubicBezTo>
                <a:cubicBezTo>
                  <a:pt x="1176042" y="13329"/>
                  <a:pt x="1189370" y="0"/>
                  <a:pt x="1205237" y="0"/>
                </a:cubicBezTo>
                <a:close/>
                <a:moveTo>
                  <a:pt x="896787" y="0"/>
                </a:moveTo>
                <a:cubicBezTo>
                  <a:pt x="912653" y="0"/>
                  <a:pt x="925982" y="12694"/>
                  <a:pt x="925982" y="29195"/>
                </a:cubicBezTo>
                <a:cubicBezTo>
                  <a:pt x="925982" y="45061"/>
                  <a:pt x="912653" y="58390"/>
                  <a:pt x="896787" y="58390"/>
                </a:cubicBezTo>
                <a:cubicBezTo>
                  <a:pt x="880920" y="58390"/>
                  <a:pt x="867592" y="45061"/>
                  <a:pt x="867592" y="29195"/>
                </a:cubicBezTo>
                <a:cubicBezTo>
                  <a:pt x="867592" y="13329"/>
                  <a:pt x="880920" y="0"/>
                  <a:pt x="896787" y="0"/>
                </a:cubicBezTo>
                <a:close/>
                <a:moveTo>
                  <a:pt x="752084" y="0"/>
                </a:moveTo>
                <a:cubicBezTo>
                  <a:pt x="767950" y="0"/>
                  <a:pt x="781279" y="12694"/>
                  <a:pt x="781279" y="29195"/>
                </a:cubicBezTo>
                <a:cubicBezTo>
                  <a:pt x="781279" y="45061"/>
                  <a:pt x="767950" y="58390"/>
                  <a:pt x="752084" y="58390"/>
                </a:cubicBezTo>
                <a:cubicBezTo>
                  <a:pt x="736217" y="58390"/>
                  <a:pt x="722889" y="45061"/>
                  <a:pt x="722889" y="29195"/>
                </a:cubicBezTo>
                <a:cubicBezTo>
                  <a:pt x="722889" y="13329"/>
                  <a:pt x="736217" y="0"/>
                  <a:pt x="752084" y="0"/>
                </a:cubicBezTo>
                <a:close/>
                <a:moveTo>
                  <a:pt x="607379" y="0"/>
                </a:moveTo>
                <a:cubicBezTo>
                  <a:pt x="623879" y="0"/>
                  <a:pt x="636573" y="12694"/>
                  <a:pt x="636573" y="29195"/>
                </a:cubicBezTo>
                <a:cubicBezTo>
                  <a:pt x="636573" y="45061"/>
                  <a:pt x="623245" y="58390"/>
                  <a:pt x="607379" y="58390"/>
                </a:cubicBezTo>
                <a:cubicBezTo>
                  <a:pt x="591512" y="58390"/>
                  <a:pt x="578184" y="45061"/>
                  <a:pt x="578184" y="29195"/>
                </a:cubicBezTo>
                <a:cubicBezTo>
                  <a:pt x="578184" y="13329"/>
                  <a:pt x="591512" y="0"/>
                  <a:pt x="607379" y="0"/>
                </a:cubicBezTo>
                <a:close/>
                <a:moveTo>
                  <a:pt x="462674" y="0"/>
                </a:moveTo>
                <a:cubicBezTo>
                  <a:pt x="479175" y="0"/>
                  <a:pt x="491869" y="12694"/>
                  <a:pt x="491869" y="29195"/>
                </a:cubicBezTo>
                <a:cubicBezTo>
                  <a:pt x="491869" y="45061"/>
                  <a:pt x="478540" y="58390"/>
                  <a:pt x="462674" y="58390"/>
                </a:cubicBezTo>
                <a:cubicBezTo>
                  <a:pt x="446807" y="58390"/>
                  <a:pt x="433479" y="45061"/>
                  <a:pt x="433479" y="29195"/>
                </a:cubicBezTo>
                <a:cubicBezTo>
                  <a:pt x="433479" y="13329"/>
                  <a:pt x="446807" y="0"/>
                  <a:pt x="462674" y="0"/>
                </a:cubicBezTo>
                <a:close/>
                <a:moveTo>
                  <a:pt x="173900" y="0"/>
                </a:moveTo>
                <a:cubicBezTo>
                  <a:pt x="189766" y="0"/>
                  <a:pt x="203095" y="12694"/>
                  <a:pt x="203095" y="29195"/>
                </a:cubicBezTo>
                <a:cubicBezTo>
                  <a:pt x="203095" y="45061"/>
                  <a:pt x="189766" y="58390"/>
                  <a:pt x="173900" y="58390"/>
                </a:cubicBezTo>
                <a:cubicBezTo>
                  <a:pt x="158033" y="58390"/>
                  <a:pt x="144705" y="45061"/>
                  <a:pt x="144705" y="29195"/>
                </a:cubicBezTo>
                <a:cubicBezTo>
                  <a:pt x="144705" y="13329"/>
                  <a:pt x="158033" y="0"/>
                  <a:pt x="173900" y="0"/>
                </a:cubicBezTo>
                <a:close/>
                <a:moveTo>
                  <a:pt x="29195" y="0"/>
                </a:moveTo>
                <a:cubicBezTo>
                  <a:pt x="45696" y="0"/>
                  <a:pt x="58390" y="12694"/>
                  <a:pt x="58390" y="29195"/>
                </a:cubicBezTo>
                <a:cubicBezTo>
                  <a:pt x="58390" y="45061"/>
                  <a:pt x="45061" y="58390"/>
                  <a:pt x="29195" y="58390"/>
                </a:cubicBezTo>
                <a:cubicBezTo>
                  <a:pt x="13328" y="58390"/>
                  <a:pt x="0" y="45061"/>
                  <a:pt x="0" y="29195"/>
                </a:cubicBezTo>
                <a:cubicBezTo>
                  <a:pt x="0" y="13329"/>
                  <a:pt x="13328" y="0"/>
                  <a:pt x="29195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>
            <a:off x="-115450" y="5073275"/>
            <a:ext cx="2847762" cy="226578"/>
          </a:xfrm>
          <a:custGeom>
            <a:avLst/>
            <a:gdLst>
              <a:gd name="connsiteX0" fmla="*/ 2666881 w 2847762"/>
              <a:gd name="connsiteY0" fmla="*/ 0 h 226578"/>
              <a:gd name="connsiteX1" fmla="*/ 2847762 w 2847762"/>
              <a:gd name="connsiteY1" fmla="*/ 0 h 226578"/>
              <a:gd name="connsiteX2" fmla="*/ 2640224 w 2847762"/>
              <a:gd name="connsiteY2" fmla="*/ 226578 h 226578"/>
              <a:gd name="connsiteX3" fmla="*/ 2459344 w 2847762"/>
              <a:gd name="connsiteY3" fmla="*/ 226578 h 226578"/>
              <a:gd name="connsiteX4" fmla="*/ 2392069 w 2847762"/>
              <a:gd name="connsiteY4" fmla="*/ 0 h 226578"/>
              <a:gd name="connsiteX5" fmla="*/ 2572950 w 2847762"/>
              <a:gd name="connsiteY5" fmla="*/ 0 h 226578"/>
              <a:gd name="connsiteX6" fmla="*/ 2364777 w 2847762"/>
              <a:gd name="connsiteY6" fmla="*/ 226578 h 226578"/>
              <a:gd name="connsiteX7" fmla="*/ 2183897 w 2847762"/>
              <a:gd name="connsiteY7" fmla="*/ 226578 h 226578"/>
              <a:gd name="connsiteX8" fmla="*/ 2116623 w 2847762"/>
              <a:gd name="connsiteY8" fmla="*/ 0 h 226578"/>
              <a:gd name="connsiteX9" fmla="*/ 2297503 w 2847762"/>
              <a:gd name="connsiteY9" fmla="*/ 0 h 226578"/>
              <a:gd name="connsiteX10" fmla="*/ 2089966 w 2847762"/>
              <a:gd name="connsiteY10" fmla="*/ 226578 h 226578"/>
              <a:gd name="connsiteX11" fmla="*/ 1909086 w 2847762"/>
              <a:gd name="connsiteY11" fmla="*/ 226578 h 226578"/>
              <a:gd name="connsiteX12" fmla="*/ 1841811 w 2847762"/>
              <a:gd name="connsiteY12" fmla="*/ 0 h 226578"/>
              <a:gd name="connsiteX13" fmla="*/ 2022691 w 2847762"/>
              <a:gd name="connsiteY13" fmla="*/ 0 h 226578"/>
              <a:gd name="connsiteX14" fmla="*/ 1814519 w 2847762"/>
              <a:gd name="connsiteY14" fmla="*/ 226578 h 226578"/>
              <a:gd name="connsiteX15" fmla="*/ 1633639 w 2847762"/>
              <a:gd name="connsiteY15" fmla="*/ 226578 h 226578"/>
              <a:gd name="connsiteX16" fmla="*/ 1566365 w 2847762"/>
              <a:gd name="connsiteY16" fmla="*/ 0 h 226578"/>
              <a:gd name="connsiteX17" fmla="*/ 1747245 w 2847762"/>
              <a:gd name="connsiteY17" fmla="*/ 0 h 226578"/>
              <a:gd name="connsiteX18" fmla="*/ 1539708 w 2847762"/>
              <a:gd name="connsiteY18" fmla="*/ 226578 h 226578"/>
              <a:gd name="connsiteX19" fmla="*/ 1358828 w 2847762"/>
              <a:gd name="connsiteY19" fmla="*/ 226578 h 226578"/>
              <a:gd name="connsiteX20" fmla="*/ 1291552 w 2847762"/>
              <a:gd name="connsiteY20" fmla="*/ 0 h 226578"/>
              <a:gd name="connsiteX21" fmla="*/ 1472432 w 2847762"/>
              <a:gd name="connsiteY21" fmla="*/ 0 h 226578"/>
              <a:gd name="connsiteX22" fmla="*/ 1264261 w 2847762"/>
              <a:gd name="connsiteY22" fmla="*/ 226578 h 226578"/>
              <a:gd name="connsiteX23" fmla="*/ 1084015 w 2847762"/>
              <a:gd name="connsiteY23" fmla="*/ 226578 h 226578"/>
              <a:gd name="connsiteX24" fmla="*/ 1016105 w 2847762"/>
              <a:gd name="connsiteY24" fmla="*/ 0 h 226578"/>
              <a:gd name="connsiteX25" fmla="*/ 1196985 w 2847762"/>
              <a:gd name="connsiteY25" fmla="*/ 0 h 226578"/>
              <a:gd name="connsiteX26" fmla="*/ 989448 w 2847762"/>
              <a:gd name="connsiteY26" fmla="*/ 226578 h 226578"/>
              <a:gd name="connsiteX27" fmla="*/ 808568 w 2847762"/>
              <a:gd name="connsiteY27" fmla="*/ 226578 h 226578"/>
              <a:gd name="connsiteX28" fmla="*/ 778739 w 2847762"/>
              <a:gd name="connsiteY28" fmla="*/ 0 h 226578"/>
              <a:gd name="connsiteX29" fmla="*/ 922173 w 2847762"/>
              <a:gd name="connsiteY29" fmla="*/ 0 h 226578"/>
              <a:gd name="connsiteX30" fmla="*/ 714637 w 2847762"/>
              <a:gd name="connsiteY30" fmla="*/ 226578 h 226578"/>
              <a:gd name="connsiteX31" fmla="*/ 570567 w 2847762"/>
              <a:gd name="connsiteY31" fmla="*/ 226578 h 226578"/>
              <a:gd name="connsiteX32" fmla="*/ 532488 w 2847762"/>
              <a:gd name="connsiteY32" fmla="*/ 0 h 226578"/>
              <a:gd name="connsiteX33" fmla="*/ 625150 w 2847762"/>
              <a:gd name="connsiteY33" fmla="*/ 0 h 226578"/>
              <a:gd name="connsiteX34" fmla="*/ 416978 w 2847762"/>
              <a:gd name="connsiteY34" fmla="*/ 226578 h 226578"/>
              <a:gd name="connsiteX35" fmla="*/ 324316 w 2847762"/>
              <a:gd name="connsiteY35" fmla="*/ 226578 h 226578"/>
              <a:gd name="connsiteX36" fmla="*/ 208172 w 2847762"/>
              <a:gd name="connsiteY36" fmla="*/ 0 h 226578"/>
              <a:gd name="connsiteX37" fmla="*/ 277985 w 2847762"/>
              <a:gd name="connsiteY37" fmla="*/ 0 h 226578"/>
              <a:gd name="connsiteX38" fmla="*/ 69813 w 2847762"/>
              <a:gd name="connsiteY38" fmla="*/ 226578 h 226578"/>
              <a:gd name="connsiteX39" fmla="*/ 0 w 2847762"/>
              <a:gd name="connsiteY39" fmla="*/ 226578 h 226578"/>
            </a:gdLst>
            <a:ahLst/>
            <a:cxnLst/>
            <a:rect l="l" t="t" r="r" b="b"/>
            <a:pathLst>
              <a:path w="2847762" h="226578">
                <a:moveTo>
                  <a:pt x="2666881" y="0"/>
                </a:moveTo>
                <a:lnTo>
                  <a:pt x="2847762" y="0"/>
                </a:lnTo>
                <a:lnTo>
                  <a:pt x="2640224" y="226578"/>
                </a:lnTo>
                <a:lnTo>
                  <a:pt x="2459344" y="226578"/>
                </a:lnTo>
                <a:close/>
                <a:moveTo>
                  <a:pt x="2392069" y="0"/>
                </a:moveTo>
                <a:lnTo>
                  <a:pt x="2572950" y="0"/>
                </a:lnTo>
                <a:lnTo>
                  <a:pt x="2364777" y="226578"/>
                </a:lnTo>
                <a:lnTo>
                  <a:pt x="2183897" y="226578"/>
                </a:lnTo>
                <a:close/>
                <a:moveTo>
                  <a:pt x="2116623" y="0"/>
                </a:moveTo>
                <a:lnTo>
                  <a:pt x="2297503" y="0"/>
                </a:lnTo>
                <a:lnTo>
                  <a:pt x="2089966" y="226578"/>
                </a:lnTo>
                <a:lnTo>
                  <a:pt x="1909086" y="226578"/>
                </a:lnTo>
                <a:close/>
                <a:moveTo>
                  <a:pt x="1841811" y="0"/>
                </a:moveTo>
                <a:lnTo>
                  <a:pt x="2022691" y="0"/>
                </a:lnTo>
                <a:lnTo>
                  <a:pt x="1814519" y="226578"/>
                </a:lnTo>
                <a:lnTo>
                  <a:pt x="1633639" y="226578"/>
                </a:lnTo>
                <a:close/>
                <a:moveTo>
                  <a:pt x="1566365" y="0"/>
                </a:moveTo>
                <a:lnTo>
                  <a:pt x="1747245" y="0"/>
                </a:lnTo>
                <a:lnTo>
                  <a:pt x="1539708" y="226578"/>
                </a:lnTo>
                <a:lnTo>
                  <a:pt x="1358828" y="226578"/>
                </a:lnTo>
                <a:close/>
                <a:moveTo>
                  <a:pt x="1291552" y="0"/>
                </a:moveTo>
                <a:lnTo>
                  <a:pt x="1472432" y="0"/>
                </a:lnTo>
                <a:lnTo>
                  <a:pt x="1264261" y="226578"/>
                </a:lnTo>
                <a:lnTo>
                  <a:pt x="1084015" y="226578"/>
                </a:lnTo>
                <a:close/>
                <a:moveTo>
                  <a:pt x="1016105" y="0"/>
                </a:moveTo>
                <a:lnTo>
                  <a:pt x="1196985" y="0"/>
                </a:lnTo>
                <a:lnTo>
                  <a:pt x="989448" y="226578"/>
                </a:lnTo>
                <a:lnTo>
                  <a:pt x="808568" y="226578"/>
                </a:lnTo>
                <a:close/>
                <a:moveTo>
                  <a:pt x="778739" y="0"/>
                </a:moveTo>
                <a:lnTo>
                  <a:pt x="922173" y="0"/>
                </a:lnTo>
                <a:lnTo>
                  <a:pt x="714637" y="226578"/>
                </a:lnTo>
                <a:lnTo>
                  <a:pt x="570567" y="226578"/>
                </a:lnTo>
                <a:close/>
                <a:moveTo>
                  <a:pt x="532488" y="0"/>
                </a:moveTo>
                <a:lnTo>
                  <a:pt x="625150" y="0"/>
                </a:lnTo>
                <a:lnTo>
                  <a:pt x="416978" y="226578"/>
                </a:lnTo>
                <a:lnTo>
                  <a:pt x="324316" y="226578"/>
                </a:lnTo>
                <a:close/>
                <a:moveTo>
                  <a:pt x="208172" y="0"/>
                </a:moveTo>
                <a:lnTo>
                  <a:pt x="277985" y="0"/>
                </a:lnTo>
                <a:lnTo>
                  <a:pt x="69813" y="226578"/>
                </a:lnTo>
                <a:lnTo>
                  <a:pt x="0" y="226578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>
            <a:off x="401961" y="344558"/>
            <a:ext cx="1321317" cy="164080"/>
          </a:xfrm>
          <a:custGeom>
            <a:avLst/>
            <a:gdLst>
              <a:gd name="connsiteX0" fmla="*/ 353068 w 1228797"/>
              <a:gd name="connsiteY0" fmla="*/ 146933 h 152590"/>
              <a:gd name="connsiteX1" fmla="*/ 353259 w 1228797"/>
              <a:gd name="connsiteY1" fmla="*/ 146971 h 152590"/>
              <a:gd name="connsiteX2" fmla="*/ 352878 w 1228797"/>
              <a:gd name="connsiteY2" fmla="*/ 146971 h 152590"/>
              <a:gd name="connsiteX3" fmla="*/ 463654 w 1228797"/>
              <a:gd name="connsiteY3" fmla="*/ 28766 h 152590"/>
              <a:gd name="connsiteX4" fmla="*/ 457368 w 1228797"/>
              <a:gd name="connsiteY4" fmla="*/ 35052 h 152590"/>
              <a:gd name="connsiteX5" fmla="*/ 457368 w 1228797"/>
              <a:gd name="connsiteY5" fmla="*/ 66866 h 152590"/>
              <a:gd name="connsiteX6" fmla="*/ 463464 w 1228797"/>
              <a:gd name="connsiteY6" fmla="*/ 73152 h 152590"/>
              <a:gd name="connsiteX7" fmla="*/ 463654 w 1228797"/>
              <a:gd name="connsiteY7" fmla="*/ 73152 h 152590"/>
              <a:gd name="connsiteX8" fmla="*/ 502611 w 1228797"/>
              <a:gd name="connsiteY8" fmla="*/ 73152 h 152590"/>
              <a:gd name="connsiteX9" fmla="*/ 525281 w 1228797"/>
              <a:gd name="connsiteY9" fmla="*/ 51911 h 152590"/>
              <a:gd name="connsiteX10" fmla="*/ 504450 w 1228797"/>
              <a:gd name="connsiteY10" fmla="*/ 28795 h 152590"/>
              <a:gd name="connsiteX11" fmla="*/ 503183 w 1228797"/>
              <a:gd name="connsiteY11" fmla="*/ 28766 h 152590"/>
              <a:gd name="connsiteX12" fmla="*/ 1154216 w 1228797"/>
              <a:gd name="connsiteY12" fmla="*/ 28194 h 152590"/>
              <a:gd name="connsiteX13" fmla="*/ 1154216 w 1228797"/>
              <a:gd name="connsiteY13" fmla="*/ 28765 h 152590"/>
              <a:gd name="connsiteX14" fmla="*/ 1104877 w 1228797"/>
              <a:gd name="connsiteY14" fmla="*/ 77914 h 152590"/>
              <a:gd name="connsiteX15" fmla="*/ 1154026 w 1228797"/>
              <a:gd name="connsiteY15" fmla="*/ 127254 h 152590"/>
              <a:gd name="connsiteX16" fmla="*/ 1203365 w 1228797"/>
              <a:gd name="connsiteY16" fmla="*/ 78105 h 152590"/>
              <a:gd name="connsiteX17" fmla="*/ 1203365 w 1228797"/>
              <a:gd name="connsiteY17" fmla="*/ 78009 h 152590"/>
              <a:gd name="connsiteX18" fmla="*/ 1154502 w 1228797"/>
              <a:gd name="connsiteY18" fmla="*/ 28195 h 152590"/>
              <a:gd name="connsiteX19" fmla="*/ 1154216 w 1228797"/>
              <a:gd name="connsiteY19" fmla="*/ 28194 h 152590"/>
              <a:gd name="connsiteX20" fmla="*/ 836558 w 1228797"/>
              <a:gd name="connsiteY20" fmla="*/ 25718 h 152590"/>
              <a:gd name="connsiteX21" fmla="*/ 787314 w 1228797"/>
              <a:gd name="connsiteY21" fmla="*/ 74962 h 152590"/>
              <a:gd name="connsiteX22" fmla="*/ 836558 w 1228797"/>
              <a:gd name="connsiteY22" fmla="*/ 124207 h 152590"/>
              <a:gd name="connsiteX23" fmla="*/ 885802 w 1228797"/>
              <a:gd name="connsiteY23" fmla="*/ 74962 h 152590"/>
              <a:gd name="connsiteX24" fmla="*/ 885802 w 1228797"/>
              <a:gd name="connsiteY24" fmla="*/ 74867 h 152590"/>
              <a:gd name="connsiteX25" fmla="*/ 836558 w 1228797"/>
              <a:gd name="connsiteY25" fmla="*/ 25718 h 152590"/>
              <a:gd name="connsiteX26" fmla="*/ 200954 w 1228797"/>
              <a:gd name="connsiteY26" fmla="*/ 25527 h 152590"/>
              <a:gd name="connsiteX27" fmla="*/ 200954 w 1228797"/>
              <a:gd name="connsiteY27" fmla="*/ 25908 h 152590"/>
              <a:gd name="connsiteX28" fmla="*/ 151424 w 1228797"/>
              <a:gd name="connsiteY28" fmla="*/ 75248 h 152590"/>
              <a:gd name="connsiteX29" fmla="*/ 200764 w 1228797"/>
              <a:gd name="connsiteY29" fmla="*/ 124778 h 152590"/>
              <a:gd name="connsiteX30" fmla="*/ 250294 w 1228797"/>
              <a:gd name="connsiteY30" fmla="*/ 75438 h 152590"/>
              <a:gd name="connsiteX31" fmla="*/ 250294 w 1228797"/>
              <a:gd name="connsiteY31" fmla="*/ 75248 h 152590"/>
              <a:gd name="connsiteX32" fmla="*/ 201145 w 1228797"/>
              <a:gd name="connsiteY32" fmla="*/ 25528 h 152590"/>
              <a:gd name="connsiteX33" fmla="*/ 200954 w 1228797"/>
              <a:gd name="connsiteY33" fmla="*/ 25527 h 152590"/>
              <a:gd name="connsiteX34" fmla="*/ 437841 w 1228797"/>
              <a:gd name="connsiteY34" fmla="*/ 3429 h 152590"/>
              <a:gd name="connsiteX35" fmla="*/ 502040 w 1228797"/>
              <a:gd name="connsiteY35" fmla="*/ 3429 h 152590"/>
              <a:gd name="connsiteX36" fmla="*/ 535949 w 1228797"/>
              <a:gd name="connsiteY36" fmla="*/ 16764 h 152590"/>
              <a:gd name="connsiteX37" fmla="*/ 550808 w 1228797"/>
              <a:gd name="connsiteY37" fmla="*/ 49340 h 152590"/>
              <a:gd name="connsiteX38" fmla="*/ 528615 w 1228797"/>
              <a:gd name="connsiteY38" fmla="*/ 91345 h 152590"/>
              <a:gd name="connsiteX39" fmla="*/ 526233 w 1228797"/>
              <a:gd name="connsiteY39" fmla="*/ 99251 h 152590"/>
              <a:gd name="connsiteX40" fmla="*/ 544712 w 1228797"/>
              <a:gd name="connsiteY40" fmla="*/ 138017 h 152590"/>
              <a:gd name="connsiteX41" fmla="*/ 541683 w 1228797"/>
              <a:gd name="connsiteY41" fmla="*/ 146377 h 152590"/>
              <a:gd name="connsiteX42" fmla="*/ 538997 w 1228797"/>
              <a:gd name="connsiteY42" fmla="*/ 146971 h 152590"/>
              <a:gd name="connsiteX43" fmla="*/ 525567 w 1228797"/>
              <a:gd name="connsiteY43" fmla="*/ 146971 h 152590"/>
              <a:gd name="connsiteX44" fmla="*/ 519947 w 1228797"/>
              <a:gd name="connsiteY44" fmla="*/ 143447 h 152590"/>
              <a:gd name="connsiteX45" fmla="*/ 500230 w 1228797"/>
              <a:gd name="connsiteY45" fmla="*/ 102203 h 152590"/>
              <a:gd name="connsiteX46" fmla="*/ 494611 w 1228797"/>
              <a:gd name="connsiteY46" fmla="*/ 98679 h 152590"/>
              <a:gd name="connsiteX47" fmla="*/ 463654 w 1228797"/>
              <a:gd name="connsiteY47" fmla="*/ 98679 h 152590"/>
              <a:gd name="connsiteX48" fmla="*/ 457368 w 1228797"/>
              <a:gd name="connsiteY48" fmla="*/ 104773 h 152590"/>
              <a:gd name="connsiteX49" fmla="*/ 457368 w 1228797"/>
              <a:gd name="connsiteY49" fmla="*/ 104966 h 152590"/>
              <a:gd name="connsiteX50" fmla="*/ 457368 w 1228797"/>
              <a:gd name="connsiteY50" fmla="*/ 140684 h 152590"/>
              <a:gd name="connsiteX51" fmla="*/ 451081 w 1228797"/>
              <a:gd name="connsiteY51" fmla="*/ 146971 h 152590"/>
              <a:gd name="connsiteX52" fmla="*/ 437841 w 1228797"/>
              <a:gd name="connsiteY52" fmla="*/ 146971 h 152590"/>
              <a:gd name="connsiteX53" fmla="*/ 431555 w 1228797"/>
              <a:gd name="connsiteY53" fmla="*/ 140684 h 152590"/>
              <a:gd name="connsiteX54" fmla="*/ 431555 w 1228797"/>
              <a:gd name="connsiteY54" fmla="*/ 9716 h 152590"/>
              <a:gd name="connsiteX55" fmla="*/ 437841 w 1228797"/>
              <a:gd name="connsiteY55" fmla="*/ 3429 h 152590"/>
              <a:gd name="connsiteX56" fmla="*/ 293633 w 1228797"/>
              <a:gd name="connsiteY56" fmla="*/ 3429 h 152590"/>
              <a:gd name="connsiteX57" fmla="*/ 306777 w 1228797"/>
              <a:gd name="connsiteY57" fmla="*/ 3429 h 152590"/>
              <a:gd name="connsiteX58" fmla="*/ 312683 w 1228797"/>
              <a:gd name="connsiteY58" fmla="*/ 9715 h 152590"/>
              <a:gd name="connsiteX59" fmla="*/ 312683 w 1228797"/>
              <a:gd name="connsiteY59" fmla="*/ 80677 h 152590"/>
              <a:gd name="connsiteX60" fmla="*/ 350592 w 1228797"/>
              <a:gd name="connsiteY60" fmla="*/ 123032 h 152590"/>
              <a:gd name="connsiteX61" fmla="*/ 392950 w 1228797"/>
              <a:gd name="connsiteY61" fmla="*/ 85118 h 152590"/>
              <a:gd name="connsiteX62" fmla="*/ 392978 w 1228797"/>
              <a:gd name="connsiteY62" fmla="*/ 81248 h 152590"/>
              <a:gd name="connsiteX63" fmla="*/ 392978 w 1228797"/>
              <a:gd name="connsiteY63" fmla="*/ 9715 h 152590"/>
              <a:gd name="connsiteX64" fmla="*/ 399265 w 1228797"/>
              <a:gd name="connsiteY64" fmla="*/ 3429 h 152590"/>
              <a:gd name="connsiteX65" fmla="*/ 412505 w 1228797"/>
              <a:gd name="connsiteY65" fmla="*/ 3429 h 152590"/>
              <a:gd name="connsiteX66" fmla="*/ 418696 w 1228797"/>
              <a:gd name="connsiteY66" fmla="*/ 9715 h 152590"/>
              <a:gd name="connsiteX67" fmla="*/ 418696 w 1228797"/>
              <a:gd name="connsiteY67" fmla="*/ 81153 h 152590"/>
              <a:gd name="connsiteX68" fmla="*/ 378496 w 1228797"/>
              <a:gd name="connsiteY68" fmla="*/ 141799 h 152590"/>
              <a:gd name="connsiteX69" fmla="*/ 353068 w 1228797"/>
              <a:gd name="connsiteY69" fmla="*/ 146933 h 152590"/>
              <a:gd name="connsiteX70" fmla="*/ 327634 w 1228797"/>
              <a:gd name="connsiteY70" fmla="*/ 141836 h 152590"/>
              <a:gd name="connsiteX71" fmla="*/ 287346 w 1228797"/>
              <a:gd name="connsiteY71" fmla="*/ 81248 h 152590"/>
              <a:gd name="connsiteX72" fmla="*/ 287346 w 1228797"/>
              <a:gd name="connsiteY72" fmla="*/ 81153 h 152590"/>
              <a:gd name="connsiteX73" fmla="*/ 287346 w 1228797"/>
              <a:gd name="connsiteY73" fmla="*/ 9715 h 152590"/>
              <a:gd name="connsiteX74" fmla="*/ 293633 w 1228797"/>
              <a:gd name="connsiteY74" fmla="*/ 3429 h 152590"/>
              <a:gd name="connsiteX75" fmla="*/ 6264 w 1228797"/>
              <a:gd name="connsiteY75" fmla="*/ 3333 h 152590"/>
              <a:gd name="connsiteX76" fmla="*/ 18646 w 1228797"/>
              <a:gd name="connsiteY76" fmla="*/ 3333 h 152590"/>
              <a:gd name="connsiteX77" fmla="*/ 23790 w 1228797"/>
              <a:gd name="connsiteY77" fmla="*/ 6000 h 152590"/>
              <a:gd name="connsiteX78" fmla="*/ 61890 w 1228797"/>
              <a:gd name="connsiteY78" fmla="*/ 59817 h 152590"/>
              <a:gd name="connsiteX79" fmla="*/ 67033 w 1228797"/>
              <a:gd name="connsiteY79" fmla="*/ 62388 h 152590"/>
              <a:gd name="connsiteX80" fmla="*/ 72081 w 1228797"/>
              <a:gd name="connsiteY80" fmla="*/ 59817 h 152590"/>
              <a:gd name="connsiteX81" fmla="*/ 110181 w 1228797"/>
              <a:gd name="connsiteY81" fmla="*/ 6000 h 152590"/>
              <a:gd name="connsiteX82" fmla="*/ 115325 w 1228797"/>
              <a:gd name="connsiteY82" fmla="*/ 3333 h 152590"/>
              <a:gd name="connsiteX83" fmla="*/ 127707 w 1228797"/>
              <a:gd name="connsiteY83" fmla="*/ 3333 h 152590"/>
              <a:gd name="connsiteX84" fmla="*/ 134065 w 1228797"/>
              <a:gd name="connsiteY84" fmla="*/ 9548 h 152590"/>
              <a:gd name="connsiteX85" fmla="*/ 132851 w 1228797"/>
              <a:gd name="connsiteY85" fmla="*/ 13335 h 152590"/>
              <a:gd name="connsiteX86" fmla="*/ 81702 w 1228797"/>
              <a:gd name="connsiteY86" fmla="*/ 83724 h 152590"/>
              <a:gd name="connsiteX87" fmla="*/ 79987 w 1228797"/>
              <a:gd name="connsiteY87" fmla="*/ 89154 h 152590"/>
              <a:gd name="connsiteX88" fmla="*/ 79987 w 1228797"/>
              <a:gd name="connsiteY88" fmla="*/ 140684 h 152590"/>
              <a:gd name="connsiteX89" fmla="*/ 73701 w 1228797"/>
              <a:gd name="connsiteY89" fmla="*/ 146970 h 152590"/>
              <a:gd name="connsiteX90" fmla="*/ 60270 w 1228797"/>
              <a:gd name="connsiteY90" fmla="*/ 146970 h 152590"/>
              <a:gd name="connsiteX91" fmla="*/ 53984 w 1228797"/>
              <a:gd name="connsiteY91" fmla="*/ 140684 h 152590"/>
              <a:gd name="connsiteX92" fmla="*/ 53984 w 1228797"/>
              <a:gd name="connsiteY92" fmla="*/ 89154 h 152590"/>
              <a:gd name="connsiteX93" fmla="*/ 52269 w 1228797"/>
              <a:gd name="connsiteY93" fmla="*/ 83724 h 152590"/>
              <a:gd name="connsiteX94" fmla="*/ 1215 w 1228797"/>
              <a:gd name="connsiteY94" fmla="*/ 13335 h 152590"/>
              <a:gd name="connsiteX95" fmla="*/ 2572 w 1228797"/>
              <a:gd name="connsiteY95" fmla="*/ 4549 h 152590"/>
              <a:gd name="connsiteX96" fmla="*/ 6264 w 1228797"/>
              <a:gd name="connsiteY96" fmla="*/ 3333 h 152590"/>
              <a:gd name="connsiteX97" fmla="*/ 1154026 w 1228797"/>
              <a:gd name="connsiteY97" fmla="*/ 3238 h 152590"/>
              <a:gd name="connsiteX98" fmla="*/ 1228797 w 1228797"/>
              <a:gd name="connsiteY98" fmla="*/ 77819 h 152590"/>
              <a:gd name="connsiteX99" fmla="*/ 1228797 w 1228797"/>
              <a:gd name="connsiteY99" fmla="*/ 77914 h 152590"/>
              <a:gd name="connsiteX100" fmla="*/ 1154216 w 1228797"/>
              <a:gd name="connsiteY100" fmla="*/ 152590 h 152590"/>
              <a:gd name="connsiteX101" fmla="*/ 1079445 w 1228797"/>
              <a:gd name="connsiteY101" fmla="*/ 78009 h 152590"/>
              <a:gd name="connsiteX102" fmla="*/ 1154026 w 1228797"/>
              <a:gd name="connsiteY102" fmla="*/ 3238 h 152590"/>
              <a:gd name="connsiteX103" fmla="*/ 646058 w 1228797"/>
              <a:gd name="connsiteY103" fmla="*/ 2096 h 152590"/>
              <a:gd name="connsiteX104" fmla="*/ 659774 w 1228797"/>
              <a:gd name="connsiteY104" fmla="*/ 2096 h 152590"/>
              <a:gd name="connsiteX105" fmla="*/ 666060 w 1228797"/>
              <a:gd name="connsiteY105" fmla="*/ 8382 h 152590"/>
              <a:gd name="connsiteX106" fmla="*/ 666060 w 1228797"/>
              <a:gd name="connsiteY106" fmla="*/ 116491 h 152590"/>
              <a:gd name="connsiteX107" fmla="*/ 672346 w 1228797"/>
              <a:gd name="connsiteY107" fmla="*/ 122778 h 152590"/>
              <a:gd name="connsiteX108" fmla="*/ 750166 w 1228797"/>
              <a:gd name="connsiteY108" fmla="*/ 122778 h 152590"/>
              <a:gd name="connsiteX109" fmla="*/ 756452 w 1228797"/>
              <a:gd name="connsiteY109" fmla="*/ 129064 h 152590"/>
              <a:gd name="connsiteX110" fmla="*/ 756452 w 1228797"/>
              <a:gd name="connsiteY110" fmla="*/ 141733 h 152590"/>
              <a:gd name="connsiteX111" fmla="*/ 750356 w 1228797"/>
              <a:gd name="connsiteY111" fmla="*/ 148019 h 152590"/>
              <a:gd name="connsiteX112" fmla="*/ 750166 w 1228797"/>
              <a:gd name="connsiteY112" fmla="*/ 148019 h 152590"/>
              <a:gd name="connsiteX113" fmla="*/ 646058 w 1228797"/>
              <a:gd name="connsiteY113" fmla="*/ 148019 h 152590"/>
              <a:gd name="connsiteX114" fmla="*/ 639771 w 1228797"/>
              <a:gd name="connsiteY114" fmla="*/ 141733 h 152590"/>
              <a:gd name="connsiteX115" fmla="*/ 639771 w 1228797"/>
              <a:gd name="connsiteY115" fmla="*/ 8382 h 152590"/>
              <a:gd name="connsiteX116" fmla="*/ 646058 w 1228797"/>
              <a:gd name="connsiteY116" fmla="*/ 2096 h 152590"/>
              <a:gd name="connsiteX117" fmla="*/ 995720 w 1228797"/>
              <a:gd name="connsiteY117" fmla="*/ 191 h 152590"/>
              <a:gd name="connsiteX118" fmla="*/ 1040488 w 1228797"/>
              <a:gd name="connsiteY118" fmla="*/ 15621 h 152590"/>
              <a:gd name="connsiteX119" fmla="*/ 1051060 w 1228797"/>
              <a:gd name="connsiteY119" fmla="*/ 25146 h 152590"/>
              <a:gd name="connsiteX120" fmla="*/ 1051251 w 1228797"/>
              <a:gd name="connsiteY120" fmla="*/ 25418 h 152590"/>
              <a:gd name="connsiteX121" fmla="*/ 1049536 w 1228797"/>
              <a:gd name="connsiteY121" fmla="*/ 34004 h 152590"/>
              <a:gd name="connsiteX122" fmla="*/ 1038964 w 1228797"/>
              <a:gd name="connsiteY122" fmla="*/ 41434 h 152590"/>
              <a:gd name="connsiteX123" fmla="*/ 1030867 w 1228797"/>
              <a:gd name="connsiteY123" fmla="*/ 40767 h 152590"/>
              <a:gd name="connsiteX124" fmla="*/ 1028010 w 1228797"/>
              <a:gd name="connsiteY124" fmla="*/ 38100 h 152590"/>
              <a:gd name="connsiteX125" fmla="*/ 1027343 w 1228797"/>
              <a:gd name="connsiteY125" fmla="*/ 37624 h 152590"/>
              <a:gd name="connsiteX126" fmla="*/ 995911 w 1228797"/>
              <a:gd name="connsiteY126" fmla="*/ 26194 h 152590"/>
              <a:gd name="connsiteX127" fmla="*/ 993815 w 1228797"/>
              <a:gd name="connsiteY127" fmla="*/ 26194 h 152590"/>
              <a:gd name="connsiteX128" fmla="*/ 990386 w 1228797"/>
              <a:gd name="connsiteY128" fmla="*/ 26194 h 152590"/>
              <a:gd name="connsiteX129" fmla="*/ 981623 w 1228797"/>
              <a:gd name="connsiteY129" fmla="*/ 28004 h 152590"/>
              <a:gd name="connsiteX130" fmla="*/ 947638 w 1228797"/>
              <a:gd name="connsiteY130" fmla="*/ 64456 h 152590"/>
              <a:gd name="connsiteX131" fmla="*/ 984957 w 1228797"/>
              <a:gd name="connsiteY131" fmla="*/ 123254 h 152590"/>
              <a:gd name="connsiteX132" fmla="*/ 988957 w 1228797"/>
              <a:gd name="connsiteY132" fmla="*/ 124016 h 152590"/>
              <a:gd name="connsiteX133" fmla="*/ 992291 w 1228797"/>
              <a:gd name="connsiteY133" fmla="*/ 122968 h 152590"/>
              <a:gd name="connsiteX134" fmla="*/ 1001816 w 1228797"/>
              <a:gd name="connsiteY134" fmla="*/ 122968 h 152590"/>
              <a:gd name="connsiteX135" fmla="*/ 1009150 w 1228797"/>
              <a:gd name="connsiteY135" fmla="*/ 121920 h 152590"/>
              <a:gd name="connsiteX136" fmla="*/ 1010484 w 1228797"/>
              <a:gd name="connsiteY136" fmla="*/ 121920 h 152590"/>
              <a:gd name="connsiteX137" fmla="*/ 1011817 w 1228797"/>
              <a:gd name="connsiteY137" fmla="*/ 121920 h 152590"/>
              <a:gd name="connsiteX138" fmla="*/ 1017437 w 1228797"/>
              <a:gd name="connsiteY138" fmla="*/ 119920 h 152590"/>
              <a:gd name="connsiteX139" fmla="*/ 1018580 w 1228797"/>
              <a:gd name="connsiteY139" fmla="*/ 119444 h 152590"/>
              <a:gd name="connsiteX140" fmla="*/ 1019723 w 1228797"/>
              <a:gd name="connsiteY140" fmla="*/ 118967 h 152590"/>
              <a:gd name="connsiteX141" fmla="*/ 1020866 w 1228797"/>
              <a:gd name="connsiteY141" fmla="*/ 118396 h 152590"/>
              <a:gd name="connsiteX142" fmla="*/ 1023438 w 1228797"/>
              <a:gd name="connsiteY142" fmla="*/ 117062 h 152590"/>
              <a:gd name="connsiteX143" fmla="*/ 1024200 w 1228797"/>
              <a:gd name="connsiteY143" fmla="*/ 116491 h 152590"/>
              <a:gd name="connsiteX144" fmla="*/ 1041154 w 1228797"/>
              <a:gd name="connsiteY144" fmla="*/ 95345 h 152590"/>
              <a:gd name="connsiteX145" fmla="*/ 1040202 w 1228797"/>
              <a:gd name="connsiteY145" fmla="*/ 90297 h 152590"/>
              <a:gd name="connsiteX146" fmla="*/ 1036106 w 1228797"/>
              <a:gd name="connsiteY146" fmla="*/ 88583 h 152590"/>
              <a:gd name="connsiteX147" fmla="*/ 1008579 w 1228797"/>
              <a:gd name="connsiteY147" fmla="*/ 88583 h 152590"/>
              <a:gd name="connsiteX148" fmla="*/ 1002292 w 1228797"/>
              <a:gd name="connsiteY148" fmla="*/ 82296 h 152590"/>
              <a:gd name="connsiteX149" fmla="*/ 1002292 w 1228797"/>
              <a:gd name="connsiteY149" fmla="*/ 69437 h 152590"/>
              <a:gd name="connsiteX150" fmla="*/ 1002292 w 1228797"/>
              <a:gd name="connsiteY150" fmla="*/ 69245 h 152590"/>
              <a:gd name="connsiteX151" fmla="*/ 1008579 w 1228797"/>
              <a:gd name="connsiteY151" fmla="*/ 63151 h 152590"/>
              <a:gd name="connsiteX152" fmla="*/ 1065729 w 1228797"/>
              <a:gd name="connsiteY152" fmla="*/ 63151 h 152590"/>
              <a:gd name="connsiteX153" fmla="*/ 1066205 w 1228797"/>
              <a:gd name="connsiteY153" fmla="*/ 63151 h 152590"/>
              <a:gd name="connsiteX154" fmla="*/ 1066777 w 1228797"/>
              <a:gd name="connsiteY154" fmla="*/ 63151 h 152590"/>
              <a:gd name="connsiteX155" fmla="*/ 1068205 w 1228797"/>
              <a:gd name="connsiteY155" fmla="*/ 68771 h 152590"/>
              <a:gd name="connsiteX156" fmla="*/ 1068205 w 1228797"/>
              <a:gd name="connsiteY156" fmla="*/ 80391 h 152590"/>
              <a:gd name="connsiteX157" fmla="*/ 1043155 w 1228797"/>
              <a:gd name="connsiteY157" fmla="*/ 136112 h 152590"/>
              <a:gd name="connsiteX158" fmla="*/ 1040869 w 1228797"/>
              <a:gd name="connsiteY158" fmla="*/ 138113 h 152590"/>
              <a:gd name="connsiteX159" fmla="*/ 1039630 w 1228797"/>
              <a:gd name="connsiteY159" fmla="*/ 139065 h 152590"/>
              <a:gd name="connsiteX160" fmla="*/ 1037249 w 1228797"/>
              <a:gd name="connsiteY160" fmla="*/ 140780 h 152590"/>
              <a:gd name="connsiteX161" fmla="*/ 1036011 w 1228797"/>
              <a:gd name="connsiteY161" fmla="*/ 141637 h 152590"/>
              <a:gd name="connsiteX162" fmla="*/ 1033630 w 1228797"/>
              <a:gd name="connsiteY162" fmla="*/ 143161 h 152590"/>
              <a:gd name="connsiteX163" fmla="*/ 1032391 w 1228797"/>
              <a:gd name="connsiteY163" fmla="*/ 143923 h 152590"/>
              <a:gd name="connsiteX164" fmla="*/ 1029915 w 1228797"/>
              <a:gd name="connsiteY164" fmla="*/ 145352 h 152590"/>
              <a:gd name="connsiteX165" fmla="*/ 1029343 w 1228797"/>
              <a:gd name="connsiteY165" fmla="*/ 145352 h 152590"/>
              <a:gd name="connsiteX166" fmla="*/ 1025343 w 1228797"/>
              <a:gd name="connsiteY166" fmla="*/ 147257 h 152590"/>
              <a:gd name="connsiteX167" fmla="*/ 1024676 w 1228797"/>
              <a:gd name="connsiteY167" fmla="*/ 147257 h 152590"/>
              <a:gd name="connsiteX168" fmla="*/ 1022104 w 1228797"/>
              <a:gd name="connsiteY168" fmla="*/ 148209 h 152590"/>
              <a:gd name="connsiteX169" fmla="*/ 1020866 w 1228797"/>
              <a:gd name="connsiteY169" fmla="*/ 148209 h 152590"/>
              <a:gd name="connsiteX170" fmla="*/ 1020104 w 1228797"/>
              <a:gd name="connsiteY170" fmla="*/ 148209 h 152590"/>
              <a:gd name="connsiteX171" fmla="*/ 1018009 w 1228797"/>
              <a:gd name="connsiteY171" fmla="*/ 148971 h 152590"/>
              <a:gd name="connsiteX172" fmla="*/ 1017151 w 1228797"/>
              <a:gd name="connsiteY172" fmla="*/ 148971 h 152590"/>
              <a:gd name="connsiteX173" fmla="*/ 1015913 w 1228797"/>
              <a:gd name="connsiteY173" fmla="*/ 148971 h 152590"/>
              <a:gd name="connsiteX174" fmla="*/ 1015056 w 1228797"/>
              <a:gd name="connsiteY174" fmla="*/ 148971 h 152590"/>
              <a:gd name="connsiteX175" fmla="*/ 1013151 w 1228797"/>
              <a:gd name="connsiteY175" fmla="*/ 149447 h 152590"/>
              <a:gd name="connsiteX176" fmla="*/ 1012103 w 1228797"/>
              <a:gd name="connsiteY176" fmla="*/ 149447 h 152590"/>
              <a:gd name="connsiteX177" fmla="*/ 1010960 w 1228797"/>
              <a:gd name="connsiteY177" fmla="*/ 149447 h 152590"/>
              <a:gd name="connsiteX178" fmla="*/ 1009912 w 1228797"/>
              <a:gd name="connsiteY178" fmla="*/ 149447 h 152590"/>
              <a:gd name="connsiteX179" fmla="*/ 1008103 w 1228797"/>
              <a:gd name="connsiteY179" fmla="*/ 149447 h 152590"/>
              <a:gd name="connsiteX180" fmla="*/ 1006960 w 1228797"/>
              <a:gd name="connsiteY180" fmla="*/ 149447 h 152590"/>
              <a:gd name="connsiteX181" fmla="*/ 1005817 w 1228797"/>
              <a:gd name="connsiteY181" fmla="*/ 149447 h 152590"/>
              <a:gd name="connsiteX182" fmla="*/ 1004578 w 1228797"/>
              <a:gd name="connsiteY182" fmla="*/ 149447 h 152590"/>
              <a:gd name="connsiteX183" fmla="*/ 1002864 w 1228797"/>
              <a:gd name="connsiteY183" fmla="*/ 149447 h 152590"/>
              <a:gd name="connsiteX184" fmla="*/ 995720 w 1228797"/>
              <a:gd name="connsiteY184" fmla="*/ 149447 h 152590"/>
              <a:gd name="connsiteX185" fmla="*/ 990386 w 1228797"/>
              <a:gd name="connsiteY185" fmla="*/ 149447 h 152590"/>
              <a:gd name="connsiteX186" fmla="*/ 918425 w 1228797"/>
              <a:gd name="connsiteY186" fmla="*/ 72152 h 152590"/>
              <a:gd name="connsiteX187" fmla="*/ 995720 w 1228797"/>
              <a:gd name="connsiteY187" fmla="*/ 191 h 152590"/>
              <a:gd name="connsiteX188" fmla="*/ 836558 w 1228797"/>
              <a:gd name="connsiteY188" fmla="*/ 191 h 152590"/>
              <a:gd name="connsiteX189" fmla="*/ 911234 w 1228797"/>
              <a:gd name="connsiteY189" fmla="*/ 74867 h 152590"/>
              <a:gd name="connsiteX190" fmla="*/ 836558 w 1228797"/>
              <a:gd name="connsiteY190" fmla="*/ 149543 h 152590"/>
              <a:gd name="connsiteX191" fmla="*/ 761882 w 1228797"/>
              <a:gd name="connsiteY191" fmla="*/ 74867 h 152590"/>
              <a:gd name="connsiteX192" fmla="*/ 836558 w 1228797"/>
              <a:gd name="connsiteY192" fmla="*/ 191 h 152590"/>
              <a:gd name="connsiteX193" fmla="*/ 200954 w 1228797"/>
              <a:gd name="connsiteY193" fmla="*/ 0 h 152590"/>
              <a:gd name="connsiteX194" fmla="*/ 275821 w 1228797"/>
              <a:gd name="connsiteY194" fmla="*/ 74867 h 152590"/>
              <a:gd name="connsiteX195" fmla="*/ 200954 w 1228797"/>
              <a:gd name="connsiteY195" fmla="*/ 149733 h 152590"/>
              <a:gd name="connsiteX196" fmla="*/ 126088 w 1228797"/>
              <a:gd name="connsiteY196" fmla="*/ 74867 h 152590"/>
              <a:gd name="connsiteX197" fmla="*/ 200954 w 1228797"/>
              <a:gd name="connsiteY197" fmla="*/ 0 h 152590"/>
            </a:gdLst>
            <a:ahLst/>
            <a:cxnLst/>
            <a:rect l="l" t="t" r="r" b="b"/>
            <a:pathLst>
              <a:path w="1228797" h="152590">
                <a:moveTo>
                  <a:pt x="353068" y="146933"/>
                </a:moveTo>
                <a:lnTo>
                  <a:pt x="353259" y="146971"/>
                </a:lnTo>
                <a:lnTo>
                  <a:pt x="352878" y="146971"/>
                </a:lnTo>
                <a:close/>
                <a:moveTo>
                  <a:pt x="463654" y="28766"/>
                </a:moveTo>
                <a:cubicBezTo>
                  <a:pt x="460187" y="28766"/>
                  <a:pt x="457368" y="31580"/>
                  <a:pt x="457368" y="35052"/>
                </a:cubicBezTo>
                <a:lnTo>
                  <a:pt x="457368" y="66866"/>
                </a:lnTo>
                <a:cubicBezTo>
                  <a:pt x="457311" y="70284"/>
                  <a:pt x="460044" y="73099"/>
                  <a:pt x="463464" y="73152"/>
                </a:cubicBezTo>
                <a:cubicBezTo>
                  <a:pt x="463530" y="73153"/>
                  <a:pt x="463588" y="73153"/>
                  <a:pt x="463654" y="73152"/>
                </a:cubicBezTo>
                <a:lnTo>
                  <a:pt x="502611" y="73152"/>
                </a:lnTo>
                <a:cubicBezTo>
                  <a:pt x="514613" y="73223"/>
                  <a:pt x="524576" y="63892"/>
                  <a:pt x="525281" y="51911"/>
                </a:cubicBezTo>
                <a:cubicBezTo>
                  <a:pt x="525910" y="39775"/>
                  <a:pt x="516585" y="29427"/>
                  <a:pt x="504450" y="28795"/>
                </a:cubicBezTo>
                <a:cubicBezTo>
                  <a:pt x="504031" y="28773"/>
                  <a:pt x="503602" y="28763"/>
                  <a:pt x="503183" y="28766"/>
                </a:cubicBezTo>
                <a:close/>
                <a:moveTo>
                  <a:pt x="1154216" y="28194"/>
                </a:moveTo>
                <a:lnTo>
                  <a:pt x="1154216" y="28765"/>
                </a:lnTo>
                <a:cubicBezTo>
                  <a:pt x="1127022" y="28713"/>
                  <a:pt x="1104934" y="50717"/>
                  <a:pt x="1104877" y="77914"/>
                </a:cubicBezTo>
                <a:cubicBezTo>
                  <a:pt x="1104820" y="105111"/>
                  <a:pt x="1126832" y="127201"/>
                  <a:pt x="1154026" y="127254"/>
                </a:cubicBezTo>
                <a:cubicBezTo>
                  <a:pt x="1181220" y="127306"/>
                  <a:pt x="1203308" y="105301"/>
                  <a:pt x="1203365" y="78105"/>
                </a:cubicBezTo>
                <a:cubicBezTo>
                  <a:pt x="1203365" y="78073"/>
                  <a:pt x="1203365" y="78041"/>
                  <a:pt x="1203365" y="78009"/>
                </a:cubicBezTo>
                <a:cubicBezTo>
                  <a:pt x="1203632" y="50761"/>
                  <a:pt x="1181753" y="28458"/>
                  <a:pt x="1154502" y="28195"/>
                </a:cubicBezTo>
                <a:cubicBezTo>
                  <a:pt x="1154407" y="28195"/>
                  <a:pt x="1154312" y="28194"/>
                  <a:pt x="1154216" y="28194"/>
                </a:cubicBezTo>
                <a:close/>
                <a:moveTo>
                  <a:pt x="836558" y="25718"/>
                </a:moveTo>
                <a:cubicBezTo>
                  <a:pt x="809364" y="25718"/>
                  <a:pt x="787314" y="47766"/>
                  <a:pt x="787314" y="74962"/>
                </a:cubicBezTo>
                <a:cubicBezTo>
                  <a:pt x="787314" y="102159"/>
                  <a:pt x="809364" y="124207"/>
                  <a:pt x="836558" y="124207"/>
                </a:cubicBezTo>
                <a:cubicBezTo>
                  <a:pt x="863752" y="124207"/>
                  <a:pt x="885802" y="102159"/>
                  <a:pt x="885802" y="74962"/>
                </a:cubicBezTo>
                <a:cubicBezTo>
                  <a:pt x="885802" y="74931"/>
                  <a:pt x="885802" y="74898"/>
                  <a:pt x="885802" y="74867"/>
                </a:cubicBezTo>
                <a:cubicBezTo>
                  <a:pt x="885745" y="47707"/>
                  <a:pt x="863714" y="25718"/>
                  <a:pt x="836558" y="25718"/>
                </a:cubicBezTo>
                <a:close/>
                <a:moveTo>
                  <a:pt x="200954" y="25527"/>
                </a:moveTo>
                <a:lnTo>
                  <a:pt x="200954" y="25908"/>
                </a:lnTo>
                <a:cubicBezTo>
                  <a:pt x="173652" y="25856"/>
                  <a:pt x="151477" y="47945"/>
                  <a:pt x="151424" y="75248"/>
                </a:cubicBezTo>
                <a:cubicBezTo>
                  <a:pt x="151372" y="102550"/>
                  <a:pt x="173462" y="124725"/>
                  <a:pt x="200764" y="124778"/>
                </a:cubicBezTo>
                <a:cubicBezTo>
                  <a:pt x="228063" y="124830"/>
                  <a:pt x="250237" y="102740"/>
                  <a:pt x="250294" y="75438"/>
                </a:cubicBezTo>
                <a:cubicBezTo>
                  <a:pt x="250294" y="75374"/>
                  <a:pt x="250294" y="75311"/>
                  <a:pt x="250294" y="75248"/>
                </a:cubicBezTo>
                <a:cubicBezTo>
                  <a:pt x="250456" y="47946"/>
                  <a:pt x="228444" y="25686"/>
                  <a:pt x="201145" y="25528"/>
                </a:cubicBezTo>
                <a:cubicBezTo>
                  <a:pt x="201078" y="25527"/>
                  <a:pt x="201021" y="25527"/>
                  <a:pt x="200954" y="25527"/>
                </a:cubicBezTo>
                <a:close/>
                <a:moveTo>
                  <a:pt x="437841" y="3429"/>
                </a:moveTo>
                <a:lnTo>
                  <a:pt x="502040" y="3429"/>
                </a:lnTo>
                <a:cubicBezTo>
                  <a:pt x="514623" y="3414"/>
                  <a:pt x="526748" y="8180"/>
                  <a:pt x="535949" y="16764"/>
                </a:cubicBezTo>
                <a:cubicBezTo>
                  <a:pt x="545074" y="25190"/>
                  <a:pt x="550427" y="36928"/>
                  <a:pt x="550808" y="49340"/>
                </a:cubicBezTo>
                <a:cubicBezTo>
                  <a:pt x="551303" y="66268"/>
                  <a:pt x="542883" y="82215"/>
                  <a:pt x="528615" y="91345"/>
                </a:cubicBezTo>
                <a:cubicBezTo>
                  <a:pt x="525881" y="92959"/>
                  <a:pt x="524852" y="96397"/>
                  <a:pt x="526233" y="99251"/>
                </a:cubicBezTo>
                <a:lnTo>
                  <a:pt x="544712" y="138017"/>
                </a:lnTo>
                <a:cubicBezTo>
                  <a:pt x="546188" y="141161"/>
                  <a:pt x="544826" y="144904"/>
                  <a:pt x="541683" y="146377"/>
                </a:cubicBezTo>
                <a:cubicBezTo>
                  <a:pt x="540845" y="146772"/>
                  <a:pt x="539930" y="146974"/>
                  <a:pt x="538997" y="146971"/>
                </a:cubicBezTo>
                <a:lnTo>
                  <a:pt x="525567" y="146971"/>
                </a:lnTo>
                <a:cubicBezTo>
                  <a:pt x="523166" y="146983"/>
                  <a:pt x="520976" y="145611"/>
                  <a:pt x="519947" y="143447"/>
                </a:cubicBezTo>
                <a:lnTo>
                  <a:pt x="500230" y="102203"/>
                </a:lnTo>
                <a:cubicBezTo>
                  <a:pt x="499221" y="100023"/>
                  <a:pt x="497011" y="98643"/>
                  <a:pt x="494611" y="98679"/>
                </a:cubicBezTo>
                <a:lnTo>
                  <a:pt x="463654" y="98679"/>
                </a:lnTo>
                <a:cubicBezTo>
                  <a:pt x="460235" y="98626"/>
                  <a:pt x="457425" y="101355"/>
                  <a:pt x="457368" y="104773"/>
                </a:cubicBezTo>
                <a:cubicBezTo>
                  <a:pt x="457368" y="104838"/>
                  <a:pt x="457368" y="104902"/>
                  <a:pt x="457368" y="104966"/>
                </a:cubicBezTo>
                <a:lnTo>
                  <a:pt x="457368" y="140684"/>
                </a:lnTo>
                <a:cubicBezTo>
                  <a:pt x="457368" y="144156"/>
                  <a:pt x="454558" y="146971"/>
                  <a:pt x="451081" y="146971"/>
                </a:cubicBezTo>
                <a:lnTo>
                  <a:pt x="437841" y="146971"/>
                </a:lnTo>
                <a:cubicBezTo>
                  <a:pt x="434365" y="146971"/>
                  <a:pt x="431555" y="144156"/>
                  <a:pt x="431555" y="140684"/>
                </a:cubicBezTo>
                <a:lnTo>
                  <a:pt x="431555" y="9716"/>
                </a:lnTo>
                <a:cubicBezTo>
                  <a:pt x="431603" y="6265"/>
                  <a:pt x="434393" y="3480"/>
                  <a:pt x="437841" y="3429"/>
                </a:cubicBezTo>
                <a:close/>
                <a:moveTo>
                  <a:pt x="293633" y="3429"/>
                </a:moveTo>
                <a:lnTo>
                  <a:pt x="306777" y="3429"/>
                </a:lnTo>
                <a:cubicBezTo>
                  <a:pt x="310101" y="3631"/>
                  <a:pt x="312692" y="6387"/>
                  <a:pt x="312683" y="9715"/>
                </a:cubicBezTo>
                <a:lnTo>
                  <a:pt x="312683" y="80677"/>
                </a:lnTo>
                <a:cubicBezTo>
                  <a:pt x="311454" y="102842"/>
                  <a:pt x="328427" y="121805"/>
                  <a:pt x="350592" y="123032"/>
                </a:cubicBezTo>
                <a:cubicBezTo>
                  <a:pt x="372757" y="124258"/>
                  <a:pt x="391721" y="107284"/>
                  <a:pt x="392950" y="85118"/>
                </a:cubicBezTo>
                <a:cubicBezTo>
                  <a:pt x="393026" y="83830"/>
                  <a:pt x="393035" y="82538"/>
                  <a:pt x="392978" y="81248"/>
                </a:cubicBezTo>
                <a:lnTo>
                  <a:pt x="392978" y="9715"/>
                </a:lnTo>
                <a:cubicBezTo>
                  <a:pt x="393026" y="6265"/>
                  <a:pt x="395817" y="3480"/>
                  <a:pt x="399265" y="3429"/>
                </a:cubicBezTo>
                <a:lnTo>
                  <a:pt x="412505" y="3429"/>
                </a:lnTo>
                <a:cubicBezTo>
                  <a:pt x="415943" y="3481"/>
                  <a:pt x="418696" y="6281"/>
                  <a:pt x="418696" y="9715"/>
                </a:cubicBezTo>
                <a:lnTo>
                  <a:pt x="418696" y="81153"/>
                </a:lnTo>
                <a:cubicBezTo>
                  <a:pt x="418696" y="108416"/>
                  <a:pt x="402119" y="131807"/>
                  <a:pt x="378496" y="141799"/>
                </a:cubicBezTo>
                <a:lnTo>
                  <a:pt x="353068" y="146933"/>
                </a:lnTo>
                <a:lnTo>
                  <a:pt x="327634" y="141836"/>
                </a:lnTo>
                <a:cubicBezTo>
                  <a:pt x="303998" y="131878"/>
                  <a:pt x="287389" y="108511"/>
                  <a:pt x="287346" y="81248"/>
                </a:cubicBezTo>
                <a:cubicBezTo>
                  <a:pt x="287346" y="81217"/>
                  <a:pt x="287346" y="81184"/>
                  <a:pt x="287346" y="81153"/>
                </a:cubicBezTo>
                <a:lnTo>
                  <a:pt x="287346" y="9715"/>
                </a:lnTo>
                <a:cubicBezTo>
                  <a:pt x="287394" y="6265"/>
                  <a:pt x="290184" y="3480"/>
                  <a:pt x="293633" y="3429"/>
                </a:cubicBezTo>
                <a:close/>
                <a:moveTo>
                  <a:pt x="6264" y="3333"/>
                </a:moveTo>
                <a:lnTo>
                  <a:pt x="18646" y="3333"/>
                </a:lnTo>
                <a:cubicBezTo>
                  <a:pt x="20692" y="3332"/>
                  <a:pt x="22611" y="4327"/>
                  <a:pt x="23790" y="6000"/>
                </a:cubicBezTo>
                <a:lnTo>
                  <a:pt x="61890" y="59817"/>
                </a:lnTo>
                <a:cubicBezTo>
                  <a:pt x="63109" y="61430"/>
                  <a:pt x="65011" y="62381"/>
                  <a:pt x="67033" y="62388"/>
                </a:cubicBezTo>
                <a:cubicBezTo>
                  <a:pt x="69032" y="62397"/>
                  <a:pt x="70913" y="61439"/>
                  <a:pt x="72081" y="59817"/>
                </a:cubicBezTo>
                <a:lnTo>
                  <a:pt x="110181" y="6000"/>
                </a:lnTo>
                <a:cubicBezTo>
                  <a:pt x="111360" y="4327"/>
                  <a:pt x="113279" y="3332"/>
                  <a:pt x="115325" y="3333"/>
                </a:cubicBezTo>
                <a:lnTo>
                  <a:pt x="127707" y="3333"/>
                </a:lnTo>
                <a:cubicBezTo>
                  <a:pt x="131179" y="3293"/>
                  <a:pt x="134026" y="6076"/>
                  <a:pt x="134065" y="9548"/>
                </a:cubicBezTo>
                <a:cubicBezTo>
                  <a:pt x="134082" y="10908"/>
                  <a:pt x="133655" y="12237"/>
                  <a:pt x="132851" y="13335"/>
                </a:cubicBezTo>
                <a:lnTo>
                  <a:pt x="81702" y="83724"/>
                </a:lnTo>
                <a:cubicBezTo>
                  <a:pt x="80555" y="85300"/>
                  <a:pt x="79953" y="87206"/>
                  <a:pt x="79987" y="89154"/>
                </a:cubicBezTo>
                <a:lnTo>
                  <a:pt x="79987" y="140684"/>
                </a:lnTo>
                <a:cubicBezTo>
                  <a:pt x="79987" y="144156"/>
                  <a:pt x="77172" y="146970"/>
                  <a:pt x="73701" y="146970"/>
                </a:cubicBezTo>
                <a:lnTo>
                  <a:pt x="60270" y="146970"/>
                </a:lnTo>
                <a:cubicBezTo>
                  <a:pt x="56798" y="146970"/>
                  <a:pt x="53984" y="144156"/>
                  <a:pt x="53984" y="140684"/>
                </a:cubicBezTo>
                <a:lnTo>
                  <a:pt x="53984" y="89154"/>
                </a:lnTo>
                <a:cubicBezTo>
                  <a:pt x="54018" y="87206"/>
                  <a:pt x="53416" y="85300"/>
                  <a:pt x="52269" y="83724"/>
                </a:cubicBezTo>
                <a:lnTo>
                  <a:pt x="1215" y="13335"/>
                </a:lnTo>
                <a:cubicBezTo>
                  <a:pt x="-836" y="10533"/>
                  <a:pt x="-229" y="6600"/>
                  <a:pt x="2572" y="4549"/>
                </a:cubicBezTo>
                <a:cubicBezTo>
                  <a:pt x="3643" y="3764"/>
                  <a:pt x="4936" y="3338"/>
                  <a:pt x="6264" y="3333"/>
                </a:cubicBezTo>
                <a:close/>
                <a:moveTo>
                  <a:pt x="1154026" y="3238"/>
                </a:moveTo>
                <a:cubicBezTo>
                  <a:pt x="1195269" y="3186"/>
                  <a:pt x="1228740" y="36577"/>
                  <a:pt x="1228797" y="77819"/>
                </a:cubicBezTo>
                <a:cubicBezTo>
                  <a:pt x="1228797" y="77850"/>
                  <a:pt x="1228797" y="77883"/>
                  <a:pt x="1228797" y="77914"/>
                </a:cubicBezTo>
                <a:cubicBezTo>
                  <a:pt x="1228740" y="119097"/>
                  <a:pt x="1195402" y="152485"/>
                  <a:pt x="1154216" y="152590"/>
                </a:cubicBezTo>
                <a:cubicBezTo>
                  <a:pt x="1112973" y="152642"/>
                  <a:pt x="1079502" y="119252"/>
                  <a:pt x="1079445" y="78009"/>
                </a:cubicBezTo>
                <a:cubicBezTo>
                  <a:pt x="1079388" y="36767"/>
                  <a:pt x="1112783" y="3290"/>
                  <a:pt x="1154026" y="3238"/>
                </a:cubicBezTo>
                <a:close/>
                <a:moveTo>
                  <a:pt x="646058" y="2096"/>
                </a:moveTo>
                <a:lnTo>
                  <a:pt x="659774" y="2096"/>
                </a:lnTo>
                <a:cubicBezTo>
                  <a:pt x="663250" y="2096"/>
                  <a:pt x="666060" y="4911"/>
                  <a:pt x="666060" y="8382"/>
                </a:cubicBezTo>
                <a:lnTo>
                  <a:pt x="666060" y="116491"/>
                </a:lnTo>
                <a:cubicBezTo>
                  <a:pt x="666060" y="119963"/>
                  <a:pt x="668870" y="122778"/>
                  <a:pt x="672346" y="122778"/>
                </a:cubicBezTo>
                <a:lnTo>
                  <a:pt x="750166" y="122778"/>
                </a:lnTo>
                <a:cubicBezTo>
                  <a:pt x="753633" y="122778"/>
                  <a:pt x="756452" y="125592"/>
                  <a:pt x="756452" y="129064"/>
                </a:cubicBezTo>
                <a:lnTo>
                  <a:pt x="756452" y="141733"/>
                </a:lnTo>
                <a:cubicBezTo>
                  <a:pt x="756509" y="145151"/>
                  <a:pt x="753776" y="147966"/>
                  <a:pt x="750356" y="148019"/>
                </a:cubicBezTo>
                <a:cubicBezTo>
                  <a:pt x="750290" y="148020"/>
                  <a:pt x="750232" y="148020"/>
                  <a:pt x="750166" y="148019"/>
                </a:cubicBezTo>
                <a:lnTo>
                  <a:pt x="646058" y="148019"/>
                </a:lnTo>
                <a:cubicBezTo>
                  <a:pt x="642581" y="148019"/>
                  <a:pt x="639771" y="145204"/>
                  <a:pt x="639771" y="141733"/>
                </a:cubicBezTo>
                <a:lnTo>
                  <a:pt x="639771" y="8382"/>
                </a:lnTo>
                <a:cubicBezTo>
                  <a:pt x="639819" y="4932"/>
                  <a:pt x="642609" y="2147"/>
                  <a:pt x="646058" y="2096"/>
                </a:cubicBezTo>
                <a:close/>
                <a:moveTo>
                  <a:pt x="995720" y="191"/>
                </a:moveTo>
                <a:cubicBezTo>
                  <a:pt x="1011922" y="355"/>
                  <a:pt x="1027629" y="5769"/>
                  <a:pt x="1040488" y="15621"/>
                </a:cubicBezTo>
                <a:cubicBezTo>
                  <a:pt x="1044298" y="18466"/>
                  <a:pt x="1047831" y="21654"/>
                  <a:pt x="1051060" y="25146"/>
                </a:cubicBezTo>
                <a:cubicBezTo>
                  <a:pt x="1051127" y="25235"/>
                  <a:pt x="1051194" y="25326"/>
                  <a:pt x="1051251" y="25418"/>
                </a:cubicBezTo>
                <a:cubicBezTo>
                  <a:pt x="1053146" y="28264"/>
                  <a:pt x="1052384" y="32107"/>
                  <a:pt x="1049536" y="34004"/>
                </a:cubicBezTo>
                <a:lnTo>
                  <a:pt x="1038964" y="41434"/>
                </a:lnTo>
                <a:cubicBezTo>
                  <a:pt x="1036478" y="43261"/>
                  <a:pt x="1033020" y="42976"/>
                  <a:pt x="1030867" y="40767"/>
                </a:cubicBezTo>
                <a:cubicBezTo>
                  <a:pt x="1029962" y="39830"/>
                  <a:pt x="1029010" y="38939"/>
                  <a:pt x="1028010" y="38100"/>
                </a:cubicBezTo>
                <a:cubicBezTo>
                  <a:pt x="1027753" y="37997"/>
                  <a:pt x="1027524" y="37834"/>
                  <a:pt x="1027343" y="37624"/>
                </a:cubicBezTo>
                <a:cubicBezTo>
                  <a:pt x="1018532" y="30242"/>
                  <a:pt x="1007407" y="26196"/>
                  <a:pt x="995911" y="26194"/>
                </a:cubicBezTo>
                <a:lnTo>
                  <a:pt x="993815" y="26194"/>
                </a:lnTo>
                <a:cubicBezTo>
                  <a:pt x="992672" y="26099"/>
                  <a:pt x="991529" y="26099"/>
                  <a:pt x="990386" y="26194"/>
                </a:cubicBezTo>
                <a:cubicBezTo>
                  <a:pt x="987414" y="26512"/>
                  <a:pt x="984481" y="27118"/>
                  <a:pt x="981623" y="28004"/>
                </a:cubicBezTo>
                <a:cubicBezTo>
                  <a:pt x="964526" y="33101"/>
                  <a:pt x="951524" y="47046"/>
                  <a:pt x="947638" y="64456"/>
                </a:cubicBezTo>
                <a:cubicBezTo>
                  <a:pt x="941704" y="90998"/>
                  <a:pt x="958411" y="117323"/>
                  <a:pt x="984957" y="123254"/>
                </a:cubicBezTo>
                <a:lnTo>
                  <a:pt x="988957" y="124016"/>
                </a:lnTo>
                <a:lnTo>
                  <a:pt x="992291" y="122968"/>
                </a:lnTo>
                <a:lnTo>
                  <a:pt x="1001816" y="122968"/>
                </a:lnTo>
                <a:cubicBezTo>
                  <a:pt x="1004274" y="122753"/>
                  <a:pt x="1006731" y="122403"/>
                  <a:pt x="1009150" y="121920"/>
                </a:cubicBezTo>
                <a:lnTo>
                  <a:pt x="1010484" y="121920"/>
                </a:lnTo>
                <a:lnTo>
                  <a:pt x="1011817" y="121920"/>
                </a:lnTo>
                <a:lnTo>
                  <a:pt x="1017437" y="119920"/>
                </a:lnTo>
                <a:lnTo>
                  <a:pt x="1018580" y="119444"/>
                </a:lnTo>
                <a:lnTo>
                  <a:pt x="1019723" y="118967"/>
                </a:lnTo>
                <a:lnTo>
                  <a:pt x="1020866" y="118396"/>
                </a:lnTo>
                <a:lnTo>
                  <a:pt x="1023438" y="117062"/>
                </a:lnTo>
                <a:lnTo>
                  <a:pt x="1024200" y="116491"/>
                </a:lnTo>
                <a:cubicBezTo>
                  <a:pt x="1031496" y="110931"/>
                  <a:pt x="1037316" y="103671"/>
                  <a:pt x="1041154" y="95345"/>
                </a:cubicBezTo>
                <a:cubicBezTo>
                  <a:pt x="1041764" y="93613"/>
                  <a:pt x="1041393" y="91690"/>
                  <a:pt x="1040202" y="90297"/>
                </a:cubicBezTo>
                <a:cubicBezTo>
                  <a:pt x="1039135" y="89178"/>
                  <a:pt x="1037649" y="88556"/>
                  <a:pt x="1036106" y="88583"/>
                </a:cubicBezTo>
                <a:lnTo>
                  <a:pt x="1008579" y="88583"/>
                </a:lnTo>
                <a:cubicBezTo>
                  <a:pt x="1005102" y="88583"/>
                  <a:pt x="1002292" y="85768"/>
                  <a:pt x="1002292" y="82296"/>
                </a:cubicBezTo>
                <a:lnTo>
                  <a:pt x="1002292" y="69437"/>
                </a:lnTo>
                <a:cubicBezTo>
                  <a:pt x="1002292" y="69373"/>
                  <a:pt x="1002292" y="69310"/>
                  <a:pt x="1002292" y="69245"/>
                </a:cubicBezTo>
                <a:cubicBezTo>
                  <a:pt x="1002350" y="65826"/>
                  <a:pt x="1005159" y="63097"/>
                  <a:pt x="1008579" y="63151"/>
                </a:cubicBezTo>
                <a:lnTo>
                  <a:pt x="1065729" y="63151"/>
                </a:lnTo>
                <a:lnTo>
                  <a:pt x="1066205" y="63151"/>
                </a:lnTo>
                <a:lnTo>
                  <a:pt x="1066777" y="63151"/>
                </a:lnTo>
                <a:cubicBezTo>
                  <a:pt x="1068139" y="64680"/>
                  <a:pt x="1068672" y="66776"/>
                  <a:pt x="1068205" y="68771"/>
                </a:cubicBezTo>
                <a:lnTo>
                  <a:pt x="1068205" y="80391"/>
                </a:lnTo>
                <a:cubicBezTo>
                  <a:pt x="1068244" y="101700"/>
                  <a:pt x="1059119" y="121997"/>
                  <a:pt x="1043155" y="136112"/>
                </a:cubicBezTo>
                <a:lnTo>
                  <a:pt x="1040869" y="138113"/>
                </a:lnTo>
                <a:lnTo>
                  <a:pt x="1039630" y="139065"/>
                </a:lnTo>
                <a:cubicBezTo>
                  <a:pt x="1038878" y="139697"/>
                  <a:pt x="1038087" y="140270"/>
                  <a:pt x="1037249" y="140780"/>
                </a:cubicBezTo>
                <a:lnTo>
                  <a:pt x="1036011" y="141637"/>
                </a:lnTo>
                <a:lnTo>
                  <a:pt x="1033630" y="143161"/>
                </a:lnTo>
                <a:lnTo>
                  <a:pt x="1032391" y="143923"/>
                </a:lnTo>
                <a:lnTo>
                  <a:pt x="1029915" y="145352"/>
                </a:lnTo>
                <a:lnTo>
                  <a:pt x="1029343" y="145352"/>
                </a:lnTo>
                <a:lnTo>
                  <a:pt x="1025343" y="147257"/>
                </a:lnTo>
                <a:lnTo>
                  <a:pt x="1024676" y="147257"/>
                </a:lnTo>
                <a:lnTo>
                  <a:pt x="1022104" y="148209"/>
                </a:lnTo>
                <a:lnTo>
                  <a:pt x="1020866" y="148209"/>
                </a:lnTo>
                <a:lnTo>
                  <a:pt x="1020104" y="148209"/>
                </a:lnTo>
                <a:lnTo>
                  <a:pt x="1018009" y="148971"/>
                </a:lnTo>
                <a:lnTo>
                  <a:pt x="1017151" y="148971"/>
                </a:lnTo>
                <a:lnTo>
                  <a:pt x="1015913" y="148971"/>
                </a:lnTo>
                <a:lnTo>
                  <a:pt x="1015056" y="148971"/>
                </a:lnTo>
                <a:lnTo>
                  <a:pt x="1013151" y="149447"/>
                </a:lnTo>
                <a:lnTo>
                  <a:pt x="1012103" y="149447"/>
                </a:lnTo>
                <a:lnTo>
                  <a:pt x="1010960" y="149447"/>
                </a:lnTo>
                <a:lnTo>
                  <a:pt x="1009912" y="149447"/>
                </a:lnTo>
                <a:lnTo>
                  <a:pt x="1008103" y="149447"/>
                </a:lnTo>
                <a:lnTo>
                  <a:pt x="1006960" y="149447"/>
                </a:lnTo>
                <a:lnTo>
                  <a:pt x="1005817" y="149447"/>
                </a:lnTo>
                <a:lnTo>
                  <a:pt x="1004578" y="149447"/>
                </a:lnTo>
                <a:lnTo>
                  <a:pt x="1002864" y="149447"/>
                </a:lnTo>
                <a:lnTo>
                  <a:pt x="995720" y="149447"/>
                </a:lnTo>
                <a:cubicBezTo>
                  <a:pt x="993939" y="149511"/>
                  <a:pt x="992167" y="149511"/>
                  <a:pt x="990386" y="149447"/>
                </a:cubicBezTo>
                <a:cubicBezTo>
                  <a:pt x="949171" y="147975"/>
                  <a:pt x="916948" y="113368"/>
                  <a:pt x="918425" y="72152"/>
                </a:cubicBezTo>
                <a:cubicBezTo>
                  <a:pt x="919901" y="30936"/>
                  <a:pt x="954505" y="-1282"/>
                  <a:pt x="995720" y="191"/>
                </a:cubicBezTo>
                <a:close/>
                <a:moveTo>
                  <a:pt x="836558" y="191"/>
                </a:moveTo>
                <a:cubicBezTo>
                  <a:pt x="877801" y="191"/>
                  <a:pt x="911234" y="33625"/>
                  <a:pt x="911234" y="74867"/>
                </a:cubicBezTo>
                <a:cubicBezTo>
                  <a:pt x="911234" y="116109"/>
                  <a:pt x="877801" y="149543"/>
                  <a:pt x="836558" y="149543"/>
                </a:cubicBezTo>
                <a:cubicBezTo>
                  <a:pt x="795315" y="149543"/>
                  <a:pt x="761882" y="116109"/>
                  <a:pt x="761882" y="74867"/>
                </a:cubicBezTo>
                <a:cubicBezTo>
                  <a:pt x="761882" y="33625"/>
                  <a:pt x="795315" y="191"/>
                  <a:pt x="836558" y="191"/>
                </a:cubicBezTo>
                <a:close/>
                <a:moveTo>
                  <a:pt x="200954" y="0"/>
                </a:moveTo>
                <a:cubicBezTo>
                  <a:pt x="242302" y="0"/>
                  <a:pt x="275821" y="33518"/>
                  <a:pt x="275821" y="74867"/>
                </a:cubicBezTo>
                <a:cubicBezTo>
                  <a:pt x="275821" y="116215"/>
                  <a:pt x="242302" y="149733"/>
                  <a:pt x="200954" y="149733"/>
                </a:cubicBezTo>
                <a:cubicBezTo>
                  <a:pt x="159606" y="149733"/>
                  <a:pt x="126088" y="116215"/>
                  <a:pt x="126088" y="74867"/>
                </a:cubicBezTo>
                <a:cubicBezTo>
                  <a:pt x="126088" y="33518"/>
                  <a:pt x="159606" y="0"/>
                  <a:pt x="200954" y="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>
            <a:off x="1663518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>
            <a:off x="1732917" y="6415319"/>
            <a:ext cx="129755" cy="129774"/>
          </a:xfrm>
          <a:custGeom>
            <a:avLst/>
            <a:gdLst>
              <a:gd name="connsiteX0" fmla="*/ 669168 w 1599855"/>
              <a:gd name="connsiteY0" fmla="*/ 111621 h 1600088"/>
              <a:gd name="connsiteX1" fmla="*/ 886086 w 1599855"/>
              <a:gd name="connsiteY1" fmla="*/ 155339 h 1600088"/>
              <a:gd name="connsiteX2" fmla="*/ 1063377 w 1599855"/>
              <a:gd name="connsiteY2" fmla="*/ 274960 h 1600088"/>
              <a:gd name="connsiteX3" fmla="*/ 1182998 w 1599855"/>
              <a:gd name="connsiteY3" fmla="*/ 452251 h 1600088"/>
              <a:gd name="connsiteX4" fmla="*/ 1226716 w 1599855"/>
              <a:gd name="connsiteY4" fmla="*/ 669168 h 1600088"/>
              <a:gd name="connsiteX5" fmla="*/ 1182998 w 1599855"/>
              <a:gd name="connsiteY5" fmla="*/ 886085 h 1600088"/>
              <a:gd name="connsiteX6" fmla="*/ 1063377 w 1599855"/>
              <a:gd name="connsiteY6" fmla="*/ 1063377 h 1600088"/>
              <a:gd name="connsiteX7" fmla="*/ 886086 w 1599855"/>
              <a:gd name="connsiteY7" fmla="*/ 1182998 h 1600088"/>
              <a:gd name="connsiteX8" fmla="*/ 669168 w 1599855"/>
              <a:gd name="connsiteY8" fmla="*/ 1226716 h 1600088"/>
              <a:gd name="connsiteX9" fmla="*/ 452251 w 1599855"/>
              <a:gd name="connsiteY9" fmla="*/ 1182998 h 1600088"/>
              <a:gd name="connsiteX10" fmla="*/ 274960 w 1599855"/>
              <a:gd name="connsiteY10" fmla="*/ 1063377 h 1600088"/>
              <a:gd name="connsiteX11" fmla="*/ 155339 w 1599855"/>
              <a:gd name="connsiteY11" fmla="*/ 886085 h 1600088"/>
              <a:gd name="connsiteX12" fmla="*/ 111621 w 1599855"/>
              <a:gd name="connsiteY12" fmla="*/ 669168 h 1600088"/>
              <a:gd name="connsiteX13" fmla="*/ 155339 w 1599855"/>
              <a:gd name="connsiteY13" fmla="*/ 452251 h 1600088"/>
              <a:gd name="connsiteX14" fmla="*/ 274960 w 1599855"/>
              <a:gd name="connsiteY14" fmla="*/ 274960 h 1600088"/>
              <a:gd name="connsiteX15" fmla="*/ 452251 w 1599855"/>
              <a:gd name="connsiteY15" fmla="*/ 155339 h 1600088"/>
              <a:gd name="connsiteX16" fmla="*/ 669168 w 1599855"/>
              <a:gd name="connsiteY16" fmla="*/ 111621 h 1600088"/>
              <a:gd name="connsiteX17" fmla="*/ 669168 w 1599855"/>
              <a:gd name="connsiteY17" fmla="*/ 0 h 1600088"/>
              <a:gd name="connsiteX18" fmla="*/ 0 w 1599855"/>
              <a:gd name="connsiteY18" fmla="*/ 669168 h 1600088"/>
              <a:gd name="connsiteX19" fmla="*/ 669168 w 1599855"/>
              <a:gd name="connsiteY19" fmla="*/ 1338337 h 1600088"/>
              <a:gd name="connsiteX20" fmla="*/ 1338337 w 1599855"/>
              <a:gd name="connsiteY20" fmla="*/ 669168 h 1600088"/>
              <a:gd name="connsiteX21" fmla="*/ 669168 w 1599855"/>
              <a:gd name="connsiteY21" fmla="*/ 0 h 1600088"/>
              <a:gd name="connsiteX22" fmla="*/ 1544278 w 1599855"/>
              <a:gd name="connsiteY22" fmla="*/ 1600088 h 1600088"/>
              <a:gd name="connsiteX23" fmla="*/ 1504838 w 1599855"/>
              <a:gd name="connsiteY23" fmla="*/ 1583717 h 1600088"/>
              <a:gd name="connsiteX24" fmla="*/ 1247366 w 1599855"/>
              <a:gd name="connsiteY24" fmla="*/ 1326431 h 1600088"/>
              <a:gd name="connsiteX25" fmla="*/ 1247366 w 1599855"/>
              <a:gd name="connsiteY25" fmla="*/ 1247552 h 1600088"/>
              <a:gd name="connsiteX26" fmla="*/ 1326245 w 1599855"/>
              <a:gd name="connsiteY26" fmla="*/ 1247552 h 1600088"/>
              <a:gd name="connsiteX27" fmla="*/ 1583531 w 1599855"/>
              <a:gd name="connsiteY27" fmla="*/ 1504838 h 1600088"/>
              <a:gd name="connsiteX28" fmla="*/ 1583531 w 1599855"/>
              <a:gd name="connsiteY28" fmla="*/ 1583717 h 1600088"/>
              <a:gd name="connsiteX29" fmla="*/ 1544278 w 1599855"/>
              <a:gd name="connsiteY29" fmla="*/ 1600088 h 1600088"/>
            </a:gdLst>
            <a:ahLst/>
            <a:cxnLst/>
            <a:rect l="l" t="t" r="r" b="b"/>
            <a:pathLst>
              <a:path w="1599855" h="1600088">
                <a:moveTo>
                  <a:pt x="669168" y="111621"/>
                </a:moveTo>
                <a:cubicBezTo>
                  <a:pt x="744513" y="111621"/>
                  <a:pt x="817438" y="126318"/>
                  <a:pt x="886086" y="155339"/>
                </a:cubicBezTo>
                <a:cubicBezTo>
                  <a:pt x="952500" y="183431"/>
                  <a:pt x="1012031" y="223614"/>
                  <a:pt x="1063377" y="274960"/>
                </a:cubicBezTo>
                <a:cubicBezTo>
                  <a:pt x="1114537" y="326120"/>
                  <a:pt x="1154906" y="385837"/>
                  <a:pt x="1182998" y="452251"/>
                </a:cubicBezTo>
                <a:cubicBezTo>
                  <a:pt x="1212019" y="520898"/>
                  <a:pt x="1226716" y="594010"/>
                  <a:pt x="1226716" y="669168"/>
                </a:cubicBezTo>
                <a:cubicBezTo>
                  <a:pt x="1226716" y="744327"/>
                  <a:pt x="1212019" y="817438"/>
                  <a:pt x="1182998" y="886085"/>
                </a:cubicBezTo>
                <a:cubicBezTo>
                  <a:pt x="1154906" y="952500"/>
                  <a:pt x="1114723" y="1012031"/>
                  <a:pt x="1063377" y="1063377"/>
                </a:cubicBezTo>
                <a:cubicBezTo>
                  <a:pt x="1012217" y="1114537"/>
                  <a:pt x="952500" y="1154906"/>
                  <a:pt x="886086" y="1182998"/>
                </a:cubicBezTo>
                <a:cubicBezTo>
                  <a:pt x="817438" y="1212019"/>
                  <a:pt x="744327" y="1226716"/>
                  <a:pt x="669168" y="1226716"/>
                </a:cubicBezTo>
                <a:cubicBezTo>
                  <a:pt x="594010" y="1226716"/>
                  <a:pt x="520898" y="1212019"/>
                  <a:pt x="452251" y="1182998"/>
                </a:cubicBezTo>
                <a:cubicBezTo>
                  <a:pt x="385837" y="1154906"/>
                  <a:pt x="326306" y="1114723"/>
                  <a:pt x="274960" y="1063377"/>
                </a:cubicBezTo>
                <a:cubicBezTo>
                  <a:pt x="223800" y="1012217"/>
                  <a:pt x="183431" y="952500"/>
                  <a:pt x="155339" y="886085"/>
                </a:cubicBezTo>
                <a:cubicBezTo>
                  <a:pt x="126318" y="817438"/>
                  <a:pt x="111621" y="744327"/>
                  <a:pt x="111621" y="669168"/>
                </a:cubicBezTo>
                <a:cubicBezTo>
                  <a:pt x="111621" y="594010"/>
                  <a:pt x="126318" y="520898"/>
                  <a:pt x="155339" y="452251"/>
                </a:cubicBezTo>
                <a:cubicBezTo>
                  <a:pt x="183431" y="385837"/>
                  <a:pt x="223614" y="326306"/>
                  <a:pt x="274960" y="274960"/>
                </a:cubicBezTo>
                <a:cubicBezTo>
                  <a:pt x="326306" y="223614"/>
                  <a:pt x="385837" y="183431"/>
                  <a:pt x="452251" y="155339"/>
                </a:cubicBezTo>
                <a:cubicBezTo>
                  <a:pt x="520898" y="126318"/>
                  <a:pt x="593824" y="111621"/>
                  <a:pt x="669168" y="111621"/>
                </a:cubicBezTo>
                <a:moveTo>
                  <a:pt x="669168" y="0"/>
                </a:moveTo>
                <a:cubicBezTo>
                  <a:pt x="299517" y="0"/>
                  <a:pt x="0" y="299517"/>
                  <a:pt x="0" y="669168"/>
                </a:cubicBezTo>
                <a:cubicBezTo>
                  <a:pt x="0" y="1038820"/>
                  <a:pt x="299517" y="1338337"/>
                  <a:pt x="669168" y="1338337"/>
                </a:cubicBezTo>
                <a:cubicBezTo>
                  <a:pt x="1038820" y="1338337"/>
                  <a:pt x="1338337" y="1038820"/>
                  <a:pt x="1338337" y="669168"/>
                </a:cubicBezTo>
                <a:cubicBezTo>
                  <a:pt x="1338337" y="299703"/>
                  <a:pt x="1038820" y="0"/>
                  <a:pt x="669168" y="0"/>
                </a:cubicBezTo>
                <a:close/>
                <a:moveTo>
                  <a:pt x="1544278" y="1600088"/>
                </a:moveTo>
                <a:cubicBezTo>
                  <a:pt x="1529953" y="1600088"/>
                  <a:pt x="1515628" y="1594693"/>
                  <a:pt x="1504838" y="1583717"/>
                </a:cubicBezTo>
                <a:lnTo>
                  <a:pt x="1247366" y="1326431"/>
                </a:lnTo>
                <a:cubicBezTo>
                  <a:pt x="1225600" y="1304665"/>
                  <a:pt x="1225600" y="1269318"/>
                  <a:pt x="1247366" y="1247552"/>
                </a:cubicBezTo>
                <a:cubicBezTo>
                  <a:pt x="1269132" y="1225786"/>
                  <a:pt x="1304479" y="1225786"/>
                  <a:pt x="1326245" y="1247552"/>
                </a:cubicBezTo>
                <a:lnTo>
                  <a:pt x="1583531" y="1504838"/>
                </a:lnTo>
                <a:cubicBezTo>
                  <a:pt x="1605297" y="1526605"/>
                  <a:pt x="1605297" y="1561951"/>
                  <a:pt x="1583531" y="1583717"/>
                </a:cubicBezTo>
                <a:cubicBezTo>
                  <a:pt x="1572927" y="1594693"/>
                  <a:pt x="1558603" y="1600088"/>
                  <a:pt x="1544278" y="1600088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>
            <a:off x="1242999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>
            <a:off x="1308431" y="6415319"/>
            <a:ext cx="137688" cy="129774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ahLst/>
            <a:cxnLst/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>
            <a:off x="822480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>
            <a:off x="889706" y="6415319"/>
            <a:ext cx="134100" cy="129774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ahLst/>
            <a:cxnLst/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>
            <a:off x="401961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>
            <a:off x="476336" y="6415319"/>
            <a:ext cx="119802" cy="129774"/>
          </a:xfrm>
          <a:custGeom>
            <a:avLst/>
            <a:gdLst>
              <a:gd name="connsiteX0" fmla="*/ 712625 w 1425436"/>
              <a:gd name="connsiteY0" fmla="*/ 111621 h 1544091"/>
              <a:gd name="connsiteX1" fmla="*/ 902567 w 1425436"/>
              <a:gd name="connsiteY1" fmla="*/ 190314 h 1544091"/>
              <a:gd name="connsiteX2" fmla="*/ 981260 w 1425436"/>
              <a:gd name="connsiteY2" fmla="*/ 380256 h 1544091"/>
              <a:gd name="connsiteX3" fmla="*/ 902567 w 1425436"/>
              <a:gd name="connsiteY3" fmla="*/ 570198 h 1544091"/>
              <a:gd name="connsiteX4" fmla="*/ 712625 w 1425436"/>
              <a:gd name="connsiteY4" fmla="*/ 648891 h 1544091"/>
              <a:gd name="connsiteX5" fmla="*/ 522684 w 1425436"/>
              <a:gd name="connsiteY5" fmla="*/ 570198 h 1544091"/>
              <a:gd name="connsiteX6" fmla="*/ 444177 w 1425436"/>
              <a:gd name="connsiteY6" fmla="*/ 380070 h 1544091"/>
              <a:gd name="connsiteX7" fmla="*/ 522870 w 1425436"/>
              <a:gd name="connsiteY7" fmla="*/ 190128 h 1544091"/>
              <a:gd name="connsiteX8" fmla="*/ 712625 w 1425436"/>
              <a:gd name="connsiteY8" fmla="*/ 111621 h 1544091"/>
              <a:gd name="connsiteX9" fmla="*/ 712625 w 1425436"/>
              <a:gd name="connsiteY9" fmla="*/ 0 h 1544091"/>
              <a:gd name="connsiteX10" fmla="*/ 332556 w 1425436"/>
              <a:gd name="connsiteY10" fmla="*/ 380070 h 1544091"/>
              <a:gd name="connsiteX11" fmla="*/ 712625 w 1425436"/>
              <a:gd name="connsiteY11" fmla="*/ 760140 h 1544091"/>
              <a:gd name="connsiteX12" fmla="*/ 1092695 w 1425436"/>
              <a:gd name="connsiteY12" fmla="*/ 380070 h 1544091"/>
              <a:gd name="connsiteX13" fmla="*/ 712625 w 1425436"/>
              <a:gd name="connsiteY13" fmla="*/ 0 h 1544091"/>
              <a:gd name="connsiteX14" fmla="*/ 712625 w 1425436"/>
              <a:gd name="connsiteY14" fmla="*/ 943012 h 1544091"/>
              <a:gd name="connsiteX15" fmla="*/ 978842 w 1425436"/>
              <a:gd name="connsiteY15" fmla="*/ 976685 h 1544091"/>
              <a:gd name="connsiteX16" fmla="*/ 1146087 w 1425436"/>
              <a:gd name="connsiteY16" fmla="*/ 1059470 h 1544091"/>
              <a:gd name="connsiteX17" fmla="*/ 1248593 w 1425436"/>
              <a:gd name="connsiteY17" fmla="*/ 1174440 h 1544091"/>
              <a:gd name="connsiteX18" fmla="*/ 1310356 w 1425436"/>
              <a:gd name="connsiteY18" fmla="*/ 1316385 h 1544091"/>
              <a:gd name="connsiteX19" fmla="*/ 1296590 w 1425436"/>
              <a:gd name="connsiteY19" fmla="*/ 1390241 h 1544091"/>
              <a:gd name="connsiteX20" fmla="*/ 1208595 w 1425436"/>
              <a:gd name="connsiteY20" fmla="*/ 1432285 h 1544091"/>
              <a:gd name="connsiteX21" fmla="*/ 216842 w 1425436"/>
              <a:gd name="connsiteY21" fmla="*/ 1432285 h 1544091"/>
              <a:gd name="connsiteX22" fmla="*/ 128847 w 1425436"/>
              <a:gd name="connsiteY22" fmla="*/ 1390241 h 1544091"/>
              <a:gd name="connsiteX23" fmla="*/ 115081 w 1425436"/>
              <a:gd name="connsiteY23" fmla="*/ 1316385 h 1544091"/>
              <a:gd name="connsiteX24" fmla="*/ 176844 w 1425436"/>
              <a:gd name="connsiteY24" fmla="*/ 1174440 h 1544091"/>
              <a:gd name="connsiteX25" fmla="*/ 279350 w 1425436"/>
              <a:gd name="connsiteY25" fmla="*/ 1059470 h 1544091"/>
              <a:gd name="connsiteX26" fmla="*/ 446595 w 1425436"/>
              <a:gd name="connsiteY26" fmla="*/ 976685 h 1544091"/>
              <a:gd name="connsiteX27" fmla="*/ 712625 w 1425436"/>
              <a:gd name="connsiteY27" fmla="*/ 943012 h 1544091"/>
              <a:gd name="connsiteX28" fmla="*/ 712625 w 1425436"/>
              <a:gd name="connsiteY28" fmla="*/ 831391 h 1544091"/>
              <a:gd name="connsiteX29" fmla="*/ 8296 w 1425436"/>
              <a:gd name="connsiteY29" fmla="*/ 1284387 h 1544091"/>
              <a:gd name="connsiteX30" fmla="*/ 216842 w 1425436"/>
              <a:gd name="connsiteY30" fmla="*/ 1544092 h 1544091"/>
              <a:gd name="connsiteX31" fmla="*/ 1208595 w 1425436"/>
              <a:gd name="connsiteY31" fmla="*/ 1544092 h 1544091"/>
              <a:gd name="connsiteX32" fmla="*/ 1417141 w 1425436"/>
              <a:gd name="connsiteY32" fmla="*/ 1284387 h 1544091"/>
              <a:gd name="connsiteX33" fmla="*/ 712625 w 1425436"/>
              <a:gd name="connsiteY33" fmla="*/ 831391 h 1544091"/>
            </a:gdLst>
            <a:ahLst/>
            <a:cxnLst/>
            <a:rect l="l" t="t" r="r" b="b"/>
            <a:pathLst>
              <a:path w="1425436" h="1544091">
                <a:moveTo>
                  <a:pt x="712625" y="111621"/>
                </a:moveTo>
                <a:cubicBezTo>
                  <a:pt x="784435" y="111621"/>
                  <a:pt x="851780" y="139526"/>
                  <a:pt x="902567" y="190314"/>
                </a:cubicBezTo>
                <a:cubicBezTo>
                  <a:pt x="953355" y="241102"/>
                  <a:pt x="981260" y="308446"/>
                  <a:pt x="981260" y="380256"/>
                </a:cubicBezTo>
                <a:cubicBezTo>
                  <a:pt x="981260" y="452065"/>
                  <a:pt x="953355" y="519410"/>
                  <a:pt x="902567" y="570198"/>
                </a:cubicBezTo>
                <a:cubicBezTo>
                  <a:pt x="851780" y="620985"/>
                  <a:pt x="784435" y="648891"/>
                  <a:pt x="712625" y="648891"/>
                </a:cubicBezTo>
                <a:cubicBezTo>
                  <a:pt x="640816" y="648891"/>
                  <a:pt x="573471" y="620985"/>
                  <a:pt x="522684" y="570198"/>
                </a:cubicBezTo>
                <a:cubicBezTo>
                  <a:pt x="472082" y="519224"/>
                  <a:pt x="444177" y="451693"/>
                  <a:pt x="444177" y="380070"/>
                </a:cubicBezTo>
                <a:cubicBezTo>
                  <a:pt x="444177" y="308446"/>
                  <a:pt x="472082" y="240916"/>
                  <a:pt x="522870" y="190128"/>
                </a:cubicBezTo>
                <a:cubicBezTo>
                  <a:pt x="573471" y="139526"/>
                  <a:pt x="641002" y="111621"/>
                  <a:pt x="712625" y="111621"/>
                </a:cubicBezTo>
                <a:moveTo>
                  <a:pt x="712625" y="0"/>
                </a:moveTo>
                <a:cubicBezTo>
                  <a:pt x="502778" y="0"/>
                  <a:pt x="332556" y="170036"/>
                  <a:pt x="332556" y="380070"/>
                </a:cubicBezTo>
                <a:cubicBezTo>
                  <a:pt x="332556" y="589917"/>
                  <a:pt x="502778" y="760140"/>
                  <a:pt x="712625" y="760140"/>
                </a:cubicBezTo>
                <a:cubicBezTo>
                  <a:pt x="922473" y="760140"/>
                  <a:pt x="1092695" y="589917"/>
                  <a:pt x="1092695" y="380070"/>
                </a:cubicBezTo>
                <a:cubicBezTo>
                  <a:pt x="1092881" y="170036"/>
                  <a:pt x="922659" y="0"/>
                  <a:pt x="712625" y="0"/>
                </a:cubicBezTo>
                <a:close/>
                <a:moveTo>
                  <a:pt x="712625" y="943012"/>
                </a:moveTo>
                <a:cubicBezTo>
                  <a:pt x="813643" y="943012"/>
                  <a:pt x="903126" y="954360"/>
                  <a:pt x="978842" y="976685"/>
                </a:cubicBezTo>
                <a:cubicBezTo>
                  <a:pt x="1043582" y="995846"/>
                  <a:pt x="1099951" y="1023752"/>
                  <a:pt x="1146087" y="1059470"/>
                </a:cubicBezTo>
                <a:cubicBezTo>
                  <a:pt x="1186829" y="1091096"/>
                  <a:pt x="1220315" y="1128675"/>
                  <a:pt x="1248593" y="1174440"/>
                </a:cubicBezTo>
                <a:cubicBezTo>
                  <a:pt x="1273708" y="1215368"/>
                  <a:pt x="1293985" y="1261877"/>
                  <a:pt x="1310356" y="1316385"/>
                </a:cubicBezTo>
                <a:cubicBezTo>
                  <a:pt x="1320774" y="1350801"/>
                  <a:pt x="1306264" y="1377404"/>
                  <a:pt x="1296590" y="1390241"/>
                </a:cubicBezTo>
                <a:cubicBezTo>
                  <a:pt x="1276684" y="1417030"/>
                  <a:pt x="1244686" y="1432285"/>
                  <a:pt x="1208595" y="1432285"/>
                </a:cubicBezTo>
                <a:lnTo>
                  <a:pt x="216842" y="1432285"/>
                </a:lnTo>
                <a:cubicBezTo>
                  <a:pt x="180937" y="1432285"/>
                  <a:pt x="148753" y="1417030"/>
                  <a:pt x="128847" y="1390241"/>
                </a:cubicBezTo>
                <a:cubicBezTo>
                  <a:pt x="119359" y="1377404"/>
                  <a:pt x="104849" y="1350801"/>
                  <a:pt x="115081" y="1316385"/>
                </a:cubicBezTo>
                <a:cubicBezTo>
                  <a:pt x="131452" y="1261877"/>
                  <a:pt x="151543" y="1215368"/>
                  <a:pt x="176844" y="1174440"/>
                </a:cubicBezTo>
                <a:cubicBezTo>
                  <a:pt x="204936" y="1128675"/>
                  <a:pt x="238422" y="1090910"/>
                  <a:pt x="279350" y="1059470"/>
                </a:cubicBezTo>
                <a:cubicBezTo>
                  <a:pt x="325486" y="1023752"/>
                  <a:pt x="381855" y="995846"/>
                  <a:pt x="446595" y="976685"/>
                </a:cubicBezTo>
                <a:cubicBezTo>
                  <a:pt x="522125" y="954360"/>
                  <a:pt x="611794" y="943012"/>
                  <a:pt x="712625" y="943012"/>
                </a:cubicBezTo>
                <a:moveTo>
                  <a:pt x="712625" y="831391"/>
                </a:moveTo>
                <a:cubicBezTo>
                  <a:pt x="244561" y="831391"/>
                  <a:pt x="77501" y="1053331"/>
                  <a:pt x="8296" y="1284387"/>
                </a:cubicBezTo>
                <a:cubicBezTo>
                  <a:pt x="-30771" y="1414611"/>
                  <a:pt x="73037" y="1544092"/>
                  <a:pt x="216842" y="1544092"/>
                </a:cubicBezTo>
                <a:lnTo>
                  <a:pt x="1208595" y="1544092"/>
                </a:lnTo>
                <a:cubicBezTo>
                  <a:pt x="1352400" y="1544092"/>
                  <a:pt x="1456208" y="1414611"/>
                  <a:pt x="1417141" y="1284387"/>
                </a:cubicBezTo>
                <a:cubicBezTo>
                  <a:pt x="1347750" y="1053331"/>
                  <a:pt x="1180690" y="831391"/>
                  <a:pt x="712625" y="831391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>
            <a:off x="9615626" y="820734"/>
            <a:ext cx="701641" cy="1087226"/>
          </a:xfrm>
          <a:custGeom>
            <a:avLst/>
            <a:gdLst>
              <a:gd name="connsiteX0" fmla="*/ 616264 w 704483"/>
              <a:gd name="connsiteY0" fmla="*/ 356685 h 1091630"/>
              <a:gd name="connsiteX1" fmla="*/ 704483 w 704483"/>
              <a:gd name="connsiteY1" fmla="*/ 444904 h 1091630"/>
              <a:gd name="connsiteX2" fmla="*/ 650665 w 704483"/>
              <a:gd name="connsiteY2" fmla="*/ 526210 h 1091630"/>
              <a:gd name="connsiteX3" fmla="*/ 632132 w 704483"/>
              <a:gd name="connsiteY3" fmla="*/ 529934 h 1091630"/>
              <a:gd name="connsiteX4" fmla="*/ 632132 w 704483"/>
              <a:gd name="connsiteY4" fmla="*/ 811107 h 1091630"/>
              <a:gd name="connsiteX5" fmla="*/ 601032 w 704483"/>
              <a:gd name="connsiteY5" fmla="*/ 811107 h 1091630"/>
              <a:gd name="connsiteX6" fmla="*/ 601032 w 704483"/>
              <a:gd name="connsiteY6" fmla="*/ 530062 h 1091630"/>
              <a:gd name="connsiteX7" fmla="*/ 581863 w 704483"/>
              <a:gd name="connsiteY7" fmla="*/ 526210 h 1091630"/>
              <a:gd name="connsiteX8" fmla="*/ 528045 w 704483"/>
              <a:gd name="connsiteY8" fmla="*/ 444904 h 1091630"/>
              <a:gd name="connsiteX9" fmla="*/ 616264 w 704483"/>
              <a:gd name="connsiteY9" fmla="*/ 356685 h 1091630"/>
              <a:gd name="connsiteX10" fmla="*/ 88219 w 704483"/>
              <a:gd name="connsiteY10" fmla="*/ 190400 h 1091630"/>
              <a:gd name="connsiteX11" fmla="*/ 176437 w 704483"/>
              <a:gd name="connsiteY11" fmla="*/ 278619 h 1091630"/>
              <a:gd name="connsiteX12" fmla="*/ 122620 w 704483"/>
              <a:gd name="connsiteY12" fmla="*/ 359925 h 1091630"/>
              <a:gd name="connsiteX13" fmla="*/ 103450 w 704483"/>
              <a:gd name="connsiteY13" fmla="*/ 363777 h 1091630"/>
              <a:gd name="connsiteX14" fmla="*/ 103450 w 704483"/>
              <a:gd name="connsiteY14" fmla="*/ 811105 h 1091630"/>
              <a:gd name="connsiteX15" fmla="*/ 72352 w 704483"/>
              <a:gd name="connsiteY15" fmla="*/ 811105 h 1091630"/>
              <a:gd name="connsiteX16" fmla="*/ 72352 w 704483"/>
              <a:gd name="connsiteY16" fmla="*/ 363649 h 1091630"/>
              <a:gd name="connsiteX17" fmla="*/ 53818 w 704483"/>
              <a:gd name="connsiteY17" fmla="*/ 359925 h 1091630"/>
              <a:gd name="connsiteX18" fmla="*/ 0 w 704483"/>
              <a:gd name="connsiteY18" fmla="*/ 278619 h 1091630"/>
              <a:gd name="connsiteX19" fmla="*/ 88219 w 704483"/>
              <a:gd name="connsiteY19" fmla="*/ 190400 h 1091630"/>
              <a:gd name="connsiteX20" fmla="*/ 352241 w 704483"/>
              <a:gd name="connsiteY20" fmla="*/ 0 h 1091630"/>
              <a:gd name="connsiteX21" fmla="*/ 440459 w 704483"/>
              <a:gd name="connsiteY21" fmla="*/ 88219 h 1091630"/>
              <a:gd name="connsiteX22" fmla="*/ 386642 w 704483"/>
              <a:gd name="connsiteY22" fmla="*/ 169526 h 1091630"/>
              <a:gd name="connsiteX23" fmla="*/ 367472 w 704483"/>
              <a:gd name="connsiteY23" fmla="*/ 173378 h 1091630"/>
              <a:gd name="connsiteX24" fmla="*/ 367472 w 704483"/>
              <a:gd name="connsiteY24" fmla="*/ 1091630 h 1091630"/>
              <a:gd name="connsiteX25" fmla="*/ 336374 w 704483"/>
              <a:gd name="connsiteY25" fmla="*/ 1091630 h 1091630"/>
              <a:gd name="connsiteX26" fmla="*/ 336374 w 704483"/>
              <a:gd name="connsiteY26" fmla="*/ 173209 h 1091630"/>
              <a:gd name="connsiteX27" fmla="*/ 317840 w 704483"/>
              <a:gd name="connsiteY27" fmla="*/ 169437 h 1091630"/>
              <a:gd name="connsiteX28" fmla="*/ 264022 w 704483"/>
              <a:gd name="connsiteY28" fmla="*/ 88219 h 1091630"/>
              <a:gd name="connsiteX29" fmla="*/ 352241 w 704483"/>
              <a:gd name="connsiteY29" fmla="*/ 0 h 1091630"/>
            </a:gdLst>
            <a:ahLst/>
            <a:cxnLst/>
            <a:rect l="l" t="t" r="r" b="b"/>
            <a:pathLst>
              <a:path w="704483" h="1091630">
                <a:moveTo>
                  <a:pt x="616264" y="356685"/>
                </a:moveTo>
                <a:cubicBezTo>
                  <a:pt x="665133" y="356685"/>
                  <a:pt x="704483" y="396034"/>
                  <a:pt x="704483" y="444904"/>
                </a:cubicBezTo>
                <a:cubicBezTo>
                  <a:pt x="704483" y="481556"/>
                  <a:pt x="682349" y="512852"/>
                  <a:pt x="650665" y="526210"/>
                </a:cubicBezTo>
                <a:lnTo>
                  <a:pt x="632132" y="529934"/>
                </a:lnTo>
                <a:lnTo>
                  <a:pt x="632132" y="811107"/>
                </a:lnTo>
                <a:lnTo>
                  <a:pt x="601032" y="811107"/>
                </a:lnTo>
                <a:lnTo>
                  <a:pt x="601032" y="530062"/>
                </a:lnTo>
                <a:lnTo>
                  <a:pt x="581863" y="526210"/>
                </a:lnTo>
                <a:cubicBezTo>
                  <a:pt x="550179" y="512852"/>
                  <a:pt x="528045" y="481556"/>
                  <a:pt x="528045" y="444904"/>
                </a:cubicBezTo>
                <a:cubicBezTo>
                  <a:pt x="528045" y="396034"/>
                  <a:pt x="567394" y="356685"/>
                  <a:pt x="616264" y="356685"/>
                </a:cubicBezTo>
                <a:close/>
                <a:moveTo>
                  <a:pt x="88219" y="190400"/>
                </a:moveTo>
                <a:cubicBezTo>
                  <a:pt x="137088" y="190400"/>
                  <a:pt x="176437" y="229749"/>
                  <a:pt x="176437" y="278619"/>
                </a:cubicBezTo>
                <a:cubicBezTo>
                  <a:pt x="176437" y="315271"/>
                  <a:pt x="154303" y="346567"/>
                  <a:pt x="122620" y="359925"/>
                </a:cubicBezTo>
                <a:lnTo>
                  <a:pt x="103450" y="363777"/>
                </a:lnTo>
                <a:lnTo>
                  <a:pt x="103450" y="811105"/>
                </a:lnTo>
                <a:lnTo>
                  <a:pt x="72352" y="811105"/>
                </a:lnTo>
                <a:lnTo>
                  <a:pt x="72352" y="363649"/>
                </a:lnTo>
                <a:lnTo>
                  <a:pt x="53818" y="359925"/>
                </a:lnTo>
                <a:cubicBezTo>
                  <a:pt x="22134" y="346567"/>
                  <a:pt x="0" y="315271"/>
                  <a:pt x="0" y="278619"/>
                </a:cubicBezTo>
                <a:cubicBezTo>
                  <a:pt x="0" y="229749"/>
                  <a:pt x="39349" y="190400"/>
                  <a:pt x="88219" y="190400"/>
                </a:cubicBezTo>
                <a:close/>
                <a:moveTo>
                  <a:pt x="352241" y="0"/>
                </a:moveTo>
                <a:cubicBezTo>
                  <a:pt x="401111" y="0"/>
                  <a:pt x="440459" y="39349"/>
                  <a:pt x="440459" y="88219"/>
                </a:cubicBezTo>
                <a:cubicBezTo>
                  <a:pt x="440459" y="124871"/>
                  <a:pt x="418326" y="156168"/>
                  <a:pt x="386642" y="169526"/>
                </a:cubicBezTo>
                <a:lnTo>
                  <a:pt x="367472" y="173378"/>
                </a:lnTo>
                <a:lnTo>
                  <a:pt x="367472" y="1091630"/>
                </a:lnTo>
                <a:lnTo>
                  <a:pt x="336374" y="1091630"/>
                </a:lnTo>
                <a:lnTo>
                  <a:pt x="336374" y="173209"/>
                </a:lnTo>
                <a:lnTo>
                  <a:pt x="317840" y="169437"/>
                </a:lnTo>
                <a:cubicBezTo>
                  <a:pt x="286156" y="155930"/>
                  <a:pt x="264022" y="124395"/>
                  <a:pt x="264022" y="88219"/>
                </a:cubicBezTo>
                <a:cubicBezTo>
                  <a:pt x="264022" y="39349"/>
                  <a:pt x="303371" y="0"/>
                  <a:pt x="352241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>
            <a:off x="5868487" y="2326418"/>
            <a:ext cx="997467" cy="701639"/>
          </a:xfrm>
          <a:custGeom>
            <a:avLst/>
            <a:gdLst>
              <a:gd name="connsiteX0" fmla="*/ 431575 w 1001508"/>
              <a:gd name="connsiteY0" fmla="*/ 528044 h 704481"/>
              <a:gd name="connsiteX1" fmla="*/ 512881 w 1001508"/>
              <a:gd name="connsiteY1" fmla="*/ 581862 h 704481"/>
              <a:gd name="connsiteX2" fmla="*/ 516733 w 1001508"/>
              <a:gd name="connsiteY2" fmla="*/ 601031 h 704481"/>
              <a:gd name="connsiteX3" fmla="*/ 1001507 w 1001508"/>
              <a:gd name="connsiteY3" fmla="*/ 601031 h 704481"/>
              <a:gd name="connsiteX4" fmla="*/ 1001507 w 1001508"/>
              <a:gd name="connsiteY4" fmla="*/ 632129 h 704481"/>
              <a:gd name="connsiteX5" fmla="*/ 516564 w 1001508"/>
              <a:gd name="connsiteY5" fmla="*/ 632129 h 704481"/>
              <a:gd name="connsiteX6" fmla="*/ 512792 w 1001508"/>
              <a:gd name="connsiteY6" fmla="*/ 650663 h 704481"/>
              <a:gd name="connsiteX7" fmla="*/ 431575 w 1001508"/>
              <a:gd name="connsiteY7" fmla="*/ 704481 h 704481"/>
              <a:gd name="connsiteX8" fmla="*/ 343356 w 1001508"/>
              <a:gd name="connsiteY8" fmla="*/ 616263 h 704481"/>
              <a:gd name="connsiteX9" fmla="*/ 431575 w 1001508"/>
              <a:gd name="connsiteY9" fmla="*/ 528044 h 704481"/>
              <a:gd name="connsiteX10" fmla="*/ 88219 w 1001508"/>
              <a:gd name="connsiteY10" fmla="*/ 264022 h 704481"/>
              <a:gd name="connsiteX11" fmla="*/ 169526 w 1001508"/>
              <a:gd name="connsiteY11" fmla="*/ 317840 h 704481"/>
              <a:gd name="connsiteX12" fmla="*/ 173377 w 1001508"/>
              <a:gd name="connsiteY12" fmla="*/ 337009 h 704481"/>
              <a:gd name="connsiteX13" fmla="*/ 1001508 w 1001508"/>
              <a:gd name="connsiteY13" fmla="*/ 337009 h 704481"/>
              <a:gd name="connsiteX14" fmla="*/ 1001508 w 1001508"/>
              <a:gd name="connsiteY14" fmla="*/ 368107 h 704481"/>
              <a:gd name="connsiteX15" fmla="*/ 173209 w 1001508"/>
              <a:gd name="connsiteY15" fmla="*/ 368107 h 704481"/>
              <a:gd name="connsiteX16" fmla="*/ 169437 w 1001508"/>
              <a:gd name="connsiteY16" fmla="*/ 386641 h 704481"/>
              <a:gd name="connsiteX17" fmla="*/ 88219 w 1001508"/>
              <a:gd name="connsiteY17" fmla="*/ 440459 h 704481"/>
              <a:gd name="connsiteX18" fmla="*/ 0 w 1001508"/>
              <a:gd name="connsiteY18" fmla="*/ 352240 h 704481"/>
              <a:gd name="connsiteX19" fmla="*/ 88219 w 1001508"/>
              <a:gd name="connsiteY19" fmla="*/ 264022 h 704481"/>
              <a:gd name="connsiteX20" fmla="*/ 597858 w 1001508"/>
              <a:gd name="connsiteY20" fmla="*/ 0 h 704481"/>
              <a:gd name="connsiteX21" fmla="*/ 679164 w 1001508"/>
              <a:gd name="connsiteY21" fmla="*/ 53818 h 704481"/>
              <a:gd name="connsiteX22" fmla="*/ 683016 w 1001508"/>
              <a:gd name="connsiteY22" fmla="*/ 72987 h 704481"/>
              <a:gd name="connsiteX23" fmla="*/ 1001508 w 1001508"/>
              <a:gd name="connsiteY23" fmla="*/ 72987 h 704481"/>
              <a:gd name="connsiteX24" fmla="*/ 1001508 w 1001508"/>
              <a:gd name="connsiteY24" fmla="*/ 103451 h 704481"/>
              <a:gd name="connsiteX25" fmla="*/ 682976 w 1001508"/>
              <a:gd name="connsiteY25" fmla="*/ 103451 h 704481"/>
              <a:gd name="connsiteX26" fmla="*/ 679075 w 1001508"/>
              <a:gd name="connsiteY26" fmla="*/ 122619 h 704481"/>
              <a:gd name="connsiteX27" fmla="*/ 597858 w 1001508"/>
              <a:gd name="connsiteY27" fmla="*/ 176437 h 704481"/>
              <a:gd name="connsiteX28" fmla="*/ 509639 w 1001508"/>
              <a:gd name="connsiteY28" fmla="*/ 88218 h 704481"/>
              <a:gd name="connsiteX29" fmla="*/ 597858 w 1001508"/>
              <a:gd name="connsiteY29" fmla="*/ 0 h 704481"/>
            </a:gdLst>
            <a:ahLst/>
            <a:cxnLst/>
            <a:rect l="l" t="t" r="r" b="b"/>
            <a:pathLst>
              <a:path w="1001508" h="704481">
                <a:moveTo>
                  <a:pt x="431575" y="528044"/>
                </a:moveTo>
                <a:cubicBezTo>
                  <a:pt x="468227" y="528044"/>
                  <a:pt x="499524" y="550178"/>
                  <a:pt x="512881" y="581862"/>
                </a:cubicBezTo>
                <a:lnTo>
                  <a:pt x="516733" y="601031"/>
                </a:lnTo>
                <a:lnTo>
                  <a:pt x="1001507" y="601031"/>
                </a:lnTo>
                <a:lnTo>
                  <a:pt x="1001507" y="632129"/>
                </a:lnTo>
                <a:lnTo>
                  <a:pt x="516564" y="632129"/>
                </a:lnTo>
                <a:lnTo>
                  <a:pt x="512792" y="650663"/>
                </a:lnTo>
                <a:cubicBezTo>
                  <a:pt x="499286" y="682347"/>
                  <a:pt x="467751" y="704481"/>
                  <a:pt x="431575" y="704481"/>
                </a:cubicBezTo>
                <a:cubicBezTo>
                  <a:pt x="382705" y="704481"/>
                  <a:pt x="343356" y="665132"/>
                  <a:pt x="343356" y="616263"/>
                </a:cubicBezTo>
                <a:cubicBezTo>
                  <a:pt x="343356" y="567393"/>
                  <a:pt x="382705" y="528044"/>
                  <a:pt x="431575" y="528044"/>
                </a:cubicBezTo>
                <a:close/>
                <a:moveTo>
                  <a:pt x="88219" y="264022"/>
                </a:moveTo>
                <a:cubicBezTo>
                  <a:pt x="124871" y="264022"/>
                  <a:pt x="156168" y="286156"/>
                  <a:pt x="169526" y="317840"/>
                </a:cubicBezTo>
                <a:lnTo>
                  <a:pt x="173377" y="337009"/>
                </a:lnTo>
                <a:lnTo>
                  <a:pt x="1001508" y="337009"/>
                </a:lnTo>
                <a:lnTo>
                  <a:pt x="1001508" y="368107"/>
                </a:lnTo>
                <a:lnTo>
                  <a:pt x="173209" y="368107"/>
                </a:lnTo>
                <a:lnTo>
                  <a:pt x="169437" y="386641"/>
                </a:lnTo>
                <a:cubicBezTo>
                  <a:pt x="155930" y="418325"/>
                  <a:pt x="124395" y="440459"/>
                  <a:pt x="88219" y="440459"/>
                </a:cubicBezTo>
                <a:cubicBezTo>
                  <a:pt x="39349" y="440459"/>
                  <a:pt x="0" y="401110"/>
                  <a:pt x="0" y="352240"/>
                </a:cubicBezTo>
                <a:cubicBezTo>
                  <a:pt x="0" y="303371"/>
                  <a:pt x="39349" y="264022"/>
                  <a:pt x="88219" y="264022"/>
                </a:cubicBezTo>
                <a:close/>
                <a:moveTo>
                  <a:pt x="597858" y="0"/>
                </a:moveTo>
                <a:cubicBezTo>
                  <a:pt x="634510" y="0"/>
                  <a:pt x="665807" y="22134"/>
                  <a:pt x="679164" y="53818"/>
                </a:cubicBezTo>
                <a:lnTo>
                  <a:pt x="683016" y="72987"/>
                </a:lnTo>
                <a:lnTo>
                  <a:pt x="1001508" y="72987"/>
                </a:lnTo>
                <a:lnTo>
                  <a:pt x="1001508" y="103451"/>
                </a:lnTo>
                <a:lnTo>
                  <a:pt x="682976" y="103451"/>
                </a:lnTo>
                <a:lnTo>
                  <a:pt x="679075" y="122619"/>
                </a:lnTo>
                <a:cubicBezTo>
                  <a:pt x="665569" y="154303"/>
                  <a:pt x="634034" y="176437"/>
                  <a:pt x="597858" y="176437"/>
                </a:cubicBezTo>
                <a:cubicBezTo>
                  <a:pt x="548988" y="176437"/>
                  <a:pt x="509639" y="137088"/>
                  <a:pt x="509639" y="88218"/>
                </a:cubicBezTo>
                <a:cubicBezTo>
                  <a:pt x="509639" y="39349"/>
                  <a:pt x="548988" y="0"/>
                  <a:pt x="597858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>
            <a:off x="10026334" y="3774575"/>
            <a:ext cx="1859031" cy="701639"/>
          </a:xfrm>
          <a:custGeom>
            <a:avLst/>
            <a:gdLst>
              <a:gd name="connsiteX0" fmla="*/ 1209046 w 1866563"/>
              <a:gd name="connsiteY0" fmla="*/ 528044 h 704481"/>
              <a:gd name="connsiteX1" fmla="*/ 1297265 w 1866563"/>
              <a:gd name="connsiteY1" fmla="*/ 616263 h 704481"/>
              <a:gd name="connsiteX2" fmla="*/ 1209046 w 1866563"/>
              <a:gd name="connsiteY2" fmla="*/ 704481 h 704481"/>
              <a:gd name="connsiteX3" fmla="*/ 1127739 w 1866563"/>
              <a:gd name="connsiteY3" fmla="*/ 650664 h 704481"/>
              <a:gd name="connsiteX4" fmla="*/ 1124015 w 1866563"/>
              <a:gd name="connsiteY4" fmla="*/ 632129 h 704481"/>
              <a:gd name="connsiteX5" fmla="*/ 9520 w 1866563"/>
              <a:gd name="connsiteY5" fmla="*/ 632129 h 704481"/>
              <a:gd name="connsiteX6" fmla="*/ 9520 w 1866563"/>
              <a:gd name="connsiteY6" fmla="*/ 601031 h 704481"/>
              <a:gd name="connsiteX7" fmla="*/ 1123911 w 1866563"/>
              <a:gd name="connsiteY7" fmla="*/ 601031 h 704481"/>
              <a:gd name="connsiteX8" fmla="*/ 1127739 w 1866563"/>
              <a:gd name="connsiteY8" fmla="*/ 582129 h 704481"/>
              <a:gd name="connsiteX9" fmla="*/ 1209046 w 1866563"/>
              <a:gd name="connsiteY9" fmla="*/ 528044 h 704481"/>
              <a:gd name="connsiteX10" fmla="*/ 1778344 w 1866563"/>
              <a:gd name="connsiteY10" fmla="*/ 264022 h 704481"/>
              <a:gd name="connsiteX11" fmla="*/ 1866563 w 1866563"/>
              <a:gd name="connsiteY11" fmla="*/ 352241 h 704481"/>
              <a:gd name="connsiteX12" fmla="*/ 1778344 w 1866563"/>
              <a:gd name="connsiteY12" fmla="*/ 440459 h 704481"/>
              <a:gd name="connsiteX13" fmla="*/ 1697037 w 1866563"/>
              <a:gd name="connsiteY13" fmla="*/ 386642 h 704481"/>
              <a:gd name="connsiteX14" fmla="*/ 1693186 w 1866563"/>
              <a:gd name="connsiteY14" fmla="*/ 367473 h 704481"/>
              <a:gd name="connsiteX15" fmla="*/ 69179 w 1866563"/>
              <a:gd name="connsiteY15" fmla="*/ 367473 h 704481"/>
              <a:gd name="connsiteX16" fmla="*/ 69179 w 1866563"/>
              <a:gd name="connsiteY16" fmla="*/ 337009 h 704481"/>
              <a:gd name="connsiteX17" fmla="*/ 1693185 w 1866563"/>
              <a:gd name="connsiteY17" fmla="*/ 337009 h 704481"/>
              <a:gd name="connsiteX18" fmla="*/ 1697037 w 1866563"/>
              <a:gd name="connsiteY18" fmla="*/ 317840 h 704481"/>
              <a:gd name="connsiteX19" fmla="*/ 1778344 w 1866563"/>
              <a:gd name="connsiteY19" fmla="*/ 264022 h 704481"/>
              <a:gd name="connsiteX20" fmla="*/ 1365808 w 1866563"/>
              <a:gd name="connsiteY20" fmla="*/ 0 h 704481"/>
              <a:gd name="connsiteX21" fmla="*/ 1454027 w 1866563"/>
              <a:gd name="connsiteY21" fmla="*/ 88219 h 704481"/>
              <a:gd name="connsiteX22" fmla="*/ 1365808 w 1866563"/>
              <a:gd name="connsiteY22" fmla="*/ 176437 h 704481"/>
              <a:gd name="connsiteX23" fmla="*/ 1284501 w 1866563"/>
              <a:gd name="connsiteY23" fmla="*/ 122620 h 704481"/>
              <a:gd name="connsiteX24" fmla="*/ 1280649 w 1866563"/>
              <a:gd name="connsiteY24" fmla="*/ 103449 h 704481"/>
              <a:gd name="connsiteX25" fmla="*/ 0 w 1866563"/>
              <a:gd name="connsiteY25" fmla="*/ 103449 h 704481"/>
              <a:gd name="connsiteX26" fmla="*/ 0 w 1866563"/>
              <a:gd name="connsiteY26" fmla="*/ 72351 h 704481"/>
              <a:gd name="connsiteX27" fmla="*/ 1280818 w 1866563"/>
              <a:gd name="connsiteY27" fmla="*/ 72351 h 704481"/>
              <a:gd name="connsiteX28" fmla="*/ 1284590 w 1866563"/>
              <a:gd name="connsiteY28" fmla="*/ 53818 h 704481"/>
              <a:gd name="connsiteX29" fmla="*/ 1365808 w 1866563"/>
              <a:gd name="connsiteY29" fmla="*/ 0 h 704481"/>
            </a:gdLst>
            <a:ahLst/>
            <a:cxnLst/>
            <a:rect l="l" t="t" r="r" b="b"/>
            <a:pathLst>
              <a:path w="1866563" h="704481">
                <a:moveTo>
                  <a:pt x="1209046" y="528044"/>
                </a:moveTo>
                <a:cubicBezTo>
                  <a:pt x="1257915" y="528044"/>
                  <a:pt x="1297265" y="567393"/>
                  <a:pt x="1297265" y="616263"/>
                </a:cubicBezTo>
                <a:cubicBezTo>
                  <a:pt x="1297265" y="665132"/>
                  <a:pt x="1257915" y="704481"/>
                  <a:pt x="1209046" y="704481"/>
                </a:cubicBezTo>
                <a:cubicBezTo>
                  <a:pt x="1172394" y="704481"/>
                  <a:pt x="1141097" y="682347"/>
                  <a:pt x="1127739" y="650664"/>
                </a:cubicBezTo>
                <a:lnTo>
                  <a:pt x="1124015" y="632129"/>
                </a:lnTo>
                <a:lnTo>
                  <a:pt x="9520" y="632129"/>
                </a:lnTo>
                <a:lnTo>
                  <a:pt x="9520" y="601031"/>
                </a:lnTo>
                <a:lnTo>
                  <a:pt x="1123911" y="601031"/>
                </a:lnTo>
                <a:lnTo>
                  <a:pt x="1127739" y="582129"/>
                </a:lnTo>
                <a:cubicBezTo>
                  <a:pt x="1141097" y="550535"/>
                  <a:pt x="1172394" y="528044"/>
                  <a:pt x="1209046" y="528044"/>
                </a:cubicBezTo>
                <a:close/>
                <a:moveTo>
                  <a:pt x="1778344" y="264022"/>
                </a:moveTo>
                <a:cubicBezTo>
                  <a:pt x="1827214" y="264022"/>
                  <a:pt x="1866563" y="303371"/>
                  <a:pt x="1866563" y="352241"/>
                </a:cubicBezTo>
                <a:cubicBezTo>
                  <a:pt x="1866563" y="401110"/>
                  <a:pt x="1827214" y="440459"/>
                  <a:pt x="1778344" y="440459"/>
                </a:cubicBezTo>
                <a:cubicBezTo>
                  <a:pt x="1741692" y="440459"/>
                  <a:pt x="1710395" y="418325"/>
                  <a:pt x="1697037" y="386642"/>
                </a:cubicBezTo>
                <a:lnTo>
                  <a:pt x="1693186" y="367473"/>
                </a:lnTo>
                <a:lnTo>
                  <a:pt x="69179" y="367473"/>
                </a:lnTo>
                <a:lnTo>
                  <a:pt x="69179" y="337009"/>
                </a:lnTo>
                <a:lnTo>
                  <a:pt x="1693185" y="337009"/>
                </a:lnTo>
                <a:lnTo>
                  <a:pt x="1697037" y="317840"/>
                </a:lnTo>
                <a:cubicBezTo>
                  <a:pt x="1710395" y="286156"/>
                  <a:pt x="1741692" y="264022"/>
                  <a:pt x="1778344" y="264022"/>
                </a:cubicBezTo>
                <a:close/>
                <a:moveTo>
                  <a:pt x="1365808" y="0"/>
                </a:moveTo>
                <a:cubicBezTo>
                  <a:pt x="1414678" y="0"/>
                  <a:pt x="1454027" y="39349"/>
                  <a:pt x="1454027" y="88219"/>
                </a:cubicBezTo>
                <a:cubicBezTo>
                  <a:pt x="1454027" y="137088"/>
                  <a:pt x="1414678" y="176437"/>
                  <a:pt x="1365808" y="176437"/>
                </a:cubicBezTo>
                <a:cubicBezTo>
                  <a:pt x="1329156" y="176437"/>
                  <a:pt x="1297859" y="154303"/>
                  <a:pt x="1284501" y="122620"/>
                </a:cubicBezTo>
                <a:lnTo>
                  <a:pt x="1280649" y="103449"/>
                </a:lnTo>
                <a:lnTo>
                  <a:pt x="0" y="103449"/>
                </a:lnTo>
                <a:lnTo>
                  <a:pt x="0" y="72351"/>
                </a:lnTo>
                <a:lnTo>
                  <a:pt x="1280818" y="72351"/>
                </a:lnTo>
                <a:lnTo>
                  <a:pt x="1284590" y="53818"/>
                </a:lnTo>
                <a:cubicBezTo>
                  <a:pt x="1298097" y="22134"/>
                  <a:pt x="1329632" y="0"/>
                  <a:pt x="1365808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0" name="标题 1"/>
          <p:cNvSpPr txBox="1"/>
          <p:nvPr/>
        </p:nvSpPr>
        <p:spPr>
          <a:xfrm>
            <a:off x="7726254" y="4373815"/>
            <a:ext cx="701641" cy="1852077"/>
          </a:xfrm>
          <a:custGeom>
            <a:avLst/>
            <a:gdLst>
              <a:gd name="connsiteX0" fmla="*/ 337010 w 704483"/>
              <a:gd name="connsiteY0" fmla="*/ 62198 h 1859580"/>
              <a:gd name="connsiteX1" fmla="*/ 368108 w 704483"/>
              <a:gd name="connsiteY1" fmla="*/ 62198 h 1859580"/>
              <a:gd name="connsiteX2" fmla="*/ 368108 w 704483"/>
              <a:gd name="connsiteY2" fmla="*/ 1686330 h 1859580"/>
              <a:gd name="connsiteX3" fmla="*/ 386643 w 704483"/>
              <a:gd name="connsiteY3" fmla="*/ 1690054 h 1859580"/>
              <a:gd name="connsiteX4" fmla="*/ 440460 w 704483"/>
              <a:gd name="connsiteY4" fmla="*/ 1771361 h 1859580"/>
              <a:gd name="connsiteX5" fmla="*/ 352242 w 704483"/>
              <a:gd name="connsiteY5" fmla="*/ 1859580 h 1859580"/>
              <a:gd name="connsiteX6" fmla="*/ 264023 w 704483"/>
              <a:gd name="connsiteY6" fmla="*/ 1771361 h 1859580"/>
              <a:gd name="connsiteX7" fmla="*/ 317841 w 704483"/>
              <a:gd name="connsiteY7" fmla="*/ 1690054 h 1859580"/>
              <a:gd name="connsiteX8" fmla="*/ 337010 w 704483"/>
              <a:gd name="connsiteY8" fmla="*/ 1686203 h 1859580"/>
              <a:gd name="connsiteX9" fmla="*/ 72987 w 704483"/>
              <a:gd name="connsiteY9" fmla="*/ 1270 h 1859580"/>
              <a:gd name="connsiteX10" fmla="*/ 103451 w 704483"/>
              <a:gd name="connsiteY10" fmla="*/ 1270 h 1859580"/>
              <a:gd name="connsiteX11" fmla="*/ 103451 w 704483"/>
              <a:gd name="connsiteY11" fmla="*/ 1115674 h 1859580"/>
              <a:gd name="connsiteX12" fmla="*/ 122620 w 704483"/>
              <a:gd name="connsiteY12" fmla="*/ 1119575 h 1859580"/>
              <a:gd name="connsiteX13" fmla="*/ 176437 w 704483"/>
              <a:gd name="connsiteY13" fmla="*/ 1200793 h 1859580"/>
              <a:gd name="connsiteX14" fmla="*/ 88218 w 704483"/>
              <a:gd name="connsiteY14" fmla="*/ 1289012 h 1859580"/>
              <a:gd name="connsiteX15" fmla="*/ 0 w 704483"/>
              <a:gd name="connsiteY15" fmla="*/ 1200793 h 1859580"/>
              <a:gd name="connsiteX16" fmla="*/ 53817 w 704483"/>
              <a:gd name="connsiteY16" fmla="*/ 1119486 h 1859580"/>
              <a:gd name="connsiteX17" fmla="*/ 72987 w 704483"/>
              <a:gd name="connsiteY17" fmla="*/ 1115634 h 1859580"/>
              <a:gd name="connsiteX18" fmla="*/ 601032 w 704483"/>
              <a:gd name="connsiteY18" fmla="*/ 0 h 1859580"/>
              <a:gd name="connsiteX19" fmla="*/ 632130 w 704483"/>
              <a:gd name="connsiteY19" fmla="*/ 0 h 1859580"/>
              <a:gd name="connsiteX20" fmla="*/ 632130 w 704483"/>
              <a:gd name="connsiteY20" fmla="*/ 1280818 h 1859580"/>
              <a:gd name="connsiteX21" fmla="*/ 650665 w 704483"/>
              <a:gd name="connsiteY21" fmla="*/ 1284590 h 1859580"/>
              <a:gd name="connsiteX22" fmla="*/ 704483 w 704483"/>
              <a:gd name="connsiteY22" fmla="*/ 1365808 h 1859580"/>
              <a:gd name="connsiteX23" fmla="*/ 616264 w 704483"/>
              <a:gd name="connsiteY23" fmla="*/ 1454027 h 1859580"/>
              <a:gd name="connsiteX24" fmla="*/ 528045 w 704483"/>
              <a:gd name="connsiteY24" fmla="*/ 1365808 h 1859580"/>
              <a:gd name="connsiteX25" fmla="*/ 581863 w 704483"/>
              <a:gd name="connsiteY25" fmla="*/ 1284501 h 1859580"/>
              <a:gd name="connsiteX26" fmla="*/ 601032 w 704483"/>
              <a:gd name="connsiteY26" fmla="*/ 1280650 h 1859580"/>
            </a:gdLst>
            <a:ahLst/>
            <a:cxnLst/>
            <a:rect l="l" t="t" r="r" b="b"/>
            <a:pathLst>
              <a:path w="704483" h="1859580">
                <a:moveTo>
                  <a:pt x="337010" y="62198"/>
                </a:moveTo>
                <a:lnTo>
                  <a:pt x="368108" y="62198"/>
                </a:lnTo>
                <a:lnTo>
                  <a:pt x="368108" y="1686330"/>
                </a:lnTo>
                <a:lnTo>
                  <a:pt x="386643" y="1690054"/>
                </a:lnTo>
                <a:cubicBezTo>
                  <a:pt x="418326" y="1703412"/>
                  <a:pt x="440460" y="1734709"/>
                  <a:pt x="440460" y="1771361"/>
                </a:cubicBezTo>
                <a:cubicBezTo>
                  <a:pt x="440460" y="1820231"/>
                  <a:pt x="401111" y="1859580"/>
                  <a:pt x="352242" y="1859580"/>
                </a:cubicBezTo>
                <a:cubicBezTo>
                  <a:pt x="303372" y="1859580"/>
                  <a:pt x="264023" y="1820231"/>
                  <a:pt x="264023" y="1771361"/>
                </a:cubicBezTo>
                <a:cubicBezTo>
                  <a:pt x="264023" y="1734709"/>
                  <a:pt x="286157" y="1703412"/>
                  <a:pt x="317841" y="1690054"/>
                </a:cubicBezTo>
                <a:lnTo>
                  <a:pt x="337010" y="1686203"/>
                </a:lnTo>
                <a:close/>
                <a:moveTo>
                  <a:pt x="72987" y="1270"/>
                </a:moveTo>
                <a:lnTo>
                  <a:pt x="103451" y="1270"/>
                </a:lnTo>
                <a:lnTo>
                  <a:pt x="103451" y="1115674"/>
                </a:lnTo>
                <a:lnTo>
                  <a:pt x="122620" y="1119575"/>
                </a:lnTo>
                <a:cubicBezTo>
                  <a:pt x="154304" y="1133081"/>
                  <a:pt x="176437" y="1164616"/>
                  <a:pt x="176437" y="1200793"/>
                </a:cubicBezTo>
                <a:cubicBezTo>
                  <a:pt x="176437" y="1249662"/>
                  <a:pt x="137089" y="1289012"/>
                  <a:pt x="88218" y="1289012"/>
                </a:cubicBezTo>
                <a:cubicBezTo>
                  <a:pt x="39349" y="1289012"/>
                  <a:pt x="0" y="1249662"/>
                  <a:pt x="0" y="1200793"/>
                </a:cubicBezTo>
                <a:cubicBezTo>
                  <a:pt x="0" y="1164141"/>
                  <a:pt x="22134" y="1132843"/>
                  <a:pt x="53817" y="1119486"/>
                </a:cubicBezTo>
                <a:lnTo>
                  <a:pt x="72987" y="1115634"/>
                </a:lnTo>
                <a:close/>
                <a:moveTo>
                  <a:pt x="601032" y="0"/>
                </a:moveTo>
                <a:lnTo>
                  <a:pt x="632130" y="0"/>
                </a:lnTo>
                <a:lnTo>
                  <a:pt x="632130" y="1280818"/>
                </a:lnTo>
                <a:lnTo>
                  <a:pt x="650665" y="1284590"/>
                </a:lnTo>
                <a:cubicBezTo>
                  <a:pt x="682349" y="1298097"/>
                  <a:pt x="704483" y="1329632"/>
                  <a:pt x="704483" y="1365808"/>
                </a:cubicBezTo>
                <a:cubicBezTo>
                  <a:pt x="704483" y="1414678"/>
                  <a:pt x="665133" y="1454027"/>
                  <a:pt x="616264" y="1454027"/>
                </a:cubicBezTo>
                <a:cubicBezTo>
                  <a:pt x="567395" y="1454027"/>
                  <a:pt x="528045" y="1414678"/>
                  <a:pt x="528045" y="1365808"/>
                </a:cubicBezTo>
                <a:cubicBezTo>
                  <a:pt x="528045" y="1329156"/>
                  <a:pt x="550179" y="1297859"/>
                  <a:pt x="581863" y="1284501"/>
                </a:cubicBezTo>
                <a:lnTo>
                  <a:pt x="601032" y="1280650"/>
                </a:ln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1" name="标题 1"/>
          <p:cNvSpPr txBox="1"/>
          <p:nvPr/>
        </p:nvSpPr>
        <p:spPr>
          <a:xfrm>
            <a:off x="6761812" y="1513888"/>
            <a:ext cx="4194038" cy="4258891"/>
          </a:xfrm>
          <a:custGeom>
            <a:avLst/>
            <a:gdLst>
              <a:gd name="connsiteX0" fmla="*/ 1369115 w 2747755"/>
              <a:gd name="connsiteY0" fmla="*/ 2308777 h 2816500"/>
              <a:gd name="connsiteX1" fmla="*/ 254276 w 2747755"/>
              <a:gd name="connsiteY1" fmla="*/ 2308777 h 2816500"/>
              <a:gd name="connsiteX2" fmla="*/ 0 w 2747755"/>
              <a:gd name="connsiteY2" fmla="*/ 2023027 h 2816500"/>
              <a:gd name="connsiteX3" fmla="*/ 0 w 2747755"/>
              <a:gd name="connsiteY3" fmla="*/ 285750 h 2816500"/>
              <a:gd name="connsiteX4" fmla="*/ 254276 w 2747755"/>
              <a:gd name="connsiteY4" fmla="*/ 0 h 2816500"/>
              <a:gd name="connsiteX5" fmla="*/ 2493479 w 2747755"/>
              <a:gd name="connsiteY5" fmla="*/ 0 h 2816500"/>
              <a:gd name="connsiteX6" fmla="*/ 2747756 w 2747755"/>
              <a:gd name="connsiteY6" fmla="*/ 285750 h 2816500"/>
              <a:gd name="connsiteX7" fmla="*/ 2747756 w 2747755"/>
              <a:gd name="connsiteY7" fmla="*/ 2022613 h 2816500"/>
              <a:gd name="connsiteX8" fmla="*/ 2493479 w 2747755"/>
              <a:gd name="connsiteY8" fmla="*/ 2308363 h 2816500"/>
              <a:gd name="connsiteX9" fmla="*/ 1921565 w 2747755"/>
              <a:gd name="connsiteY9" fmla="*/ 2308363 h 2816500"/>
              <a:gd name="connsiteX10" fmla="*/ 1511162 w 2747755"/>
              <a:gd name="connsiteY10" fmla="*/ 2687293 h 2816500"/>
              <a:gd name="connsiteX11" fmla="*/ 1368701 w 2747755"/>
              <a:gd name="connsiteY11" fmla="*/ 2816501 h 2816500"/>
              <a:gd name="connsiteX12" fmla="*/ 1368701 w 2747755"/>
              <a:gd name="connsiteY12" fmla="*/ 2308777 h 2816500"/>
            </a:gdLst>
            <a:ahLst/>
            <a:cxnLst/>
            <a:rect l="l" t="t" r="r" b="b"/>
            <a:pathLst>
              <a:path w="2747755" h="2816500">
                <a:moveTo>
                  <a:pt x="1369115" y="2308777"/>
                </a:moveTo>
                <a:lnTo>
                  <a:pt x="254276" y="2308777"/>
                </a:lnTo>
                <a:cubicBezTo>
                  <a:pt x="113886" y="2308777"/>
                  <a:pt x="0" y="2180397"/>
                  <a:pt x="0" y="2023027"/>
                </a:cubicBezTo>
                <a:lnTo>
                  <a:pt x="0" y="285750"/>
                </a:lnTo>
                <a:cubicBezTo>
                  <a:pt x="0" y="128380"/>
                  <a:pt x="113886" y="0"/>
                  <a:pt x="254276" y="0"/>
                </a:cubicBezTo>
                <a:lnTo>
                  <a:pt x="2493479" y="0"/>
                </a:lnTo>
                <a:cubicBezTo>
                  <a:pt x="2633870" y="0"/>
                  <a:pt x="2747756" y="128380"/>
                  <a:pt x="2747756" y="285750"/>
                </a:cubicBezTo>
                <a:lnTo>
                  <a:pt x="2747756" y="2022613"/>
                </a:lnTo>
                <a:cubicBezTo>
                  <a:pt x="2747756" y="2179983"/>
                  <a:pt x="2633870" y="2308363"/>
                  <a:pt x="2493479" y="2308363"/>
                </a:cubicBezTo>
                <a:lnTo>
                  <a:pt x="1921565" y="2308363"/>
                </a:lnTo>
                <a:cubicBezTo>
                  <a:pt x="1752600" y="2468218"/>
                  <a:pt x="1513647" y="2685222"/>
                  <a:pt x="1511162" y="2687293"/>
                </a:cubicBezTo>
                <a:lnTo>
                  <a:pt x="1368701" y="2816501"/>
                </a:lnTo>
                <a:lnTo>
                  <a:pt x="1368701" y="2308777"/>
                </a:lnTo>
                <a:close/>
              </a:path>
            </a:pathLst>
          </a:custGeom>
          <a:solidFill>
            <a:schemeClr val="bg1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2" name="标题 1"/>
          <p:cNvSpPr txBox="1"/>
          <p:nvPr/>
        </p:nvSpPr>
        <p:spPr>
          <a:xfrm>
            <a:off x="720188" y="2792008"/>
            <a:ext cx="4932507" cy="1576864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ctr"/>
          <a:lstStyle/>
          <a:p>
            <a:pPr algn="l">
              <a:lnSpc>
                <a:spcPct val="130000"/>
              </a:lnSpc>
            </a:pPr>
            <a:r>
              <a:rPr kumimoji="1" lang="en-US" altLang="zh-CN" sz="4000">
                <a:ln w="12700">
                  <a:noFill/>
                </a:ln>
                <a:solidFill>
                  <a:srgbClr val="00A4FB">
                    <a:alpha val="100000"/>
                  </a:srgbClr>
                </a:solidFill>
                <a:latin typeface="OPPOSans H" panose="00020600040101010101" charset="-122"/>
                <a:ea typeface="OPPOSans H" panose="00020600040101010101" charset="-122"/>
                <a:cs typeface="OPPOSans H" panose="00020600040101010101" charset="-122"/>
              </a:rPr>
              <a:t>三、计算机软件系统</a:t>
            </a:r>
            <a:endParaRPr kumimoji="1" lang="zh-CN" altLang="en-US"/>
          </a:p>
        </p:txBody>
      </p:sp>
      <p:sp>
        <p:nvSpPr>
          <p:cNvPr id="23" name="标题 1"/>
          <p:cNvSpPr txBox="1"/>
          <p:nvPr/>
        </p:nvSpPr>
        <p:spPr>
          <a:xfrm>
            <a:off x="703194" y="4664714"/>
            <a:ext cx="4247270" cy="246221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ctr"/>
          <a:lstStyle/>
          <a:p>
            <a:pPr algn="dist">
              <a:lnSpc>
                <a:spcPct val="10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A6A6A6">
                    <a:alpha val="100000"/>
                  </a:srgbClr>
                </a:solidFill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PowerPoint design</a:t>
            </a:r>
            <a:endParaRPr kumimoji="1" lang="zh-CN" altLang="en-US"/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1">
            <a:alphaModFix amt="100000"/>
          </a:blip>
          <a:srcRect l="42679" t="2579" r="2391" b="2246"/>
          <a:stretch>
            <a:fillRect/>
          </a:stretch>
        </p:blipFill>
        <p:spPr>
          <a:xfrm>
            <a:off x="6830714" y="1596442"/>
            <a:ext cx="4066629" cy="3948949"/>
          </a:xfrm>
          <a:custGeom>
            <a:avLst/>
            <a:gdLst/>
            <a:ahLst/>
            <a:cxnLst/>
            <a:rect l="l" t="t" r="r" b="b"/>
            <a:pathLst>
              <a:path w="4064000" h="3949700">
                <a:moveTo>
                  <a:pt x="376325" y="0"/>
                </a:moveTo>
                <a:lnTo>
                  <a:pt x="3690304" y="0"/>
                </a:lnTo>
                <a:cubicBezTo>
                  <a:pt x="3898080" y="0"/>
                  <a:pt x="4066629" y="183929"/>
                  <a:pt x="4066629" y="409393"/>
                </a:cubicBezTo>
                <a:lnTo>
                  <a:pt x="4066629" y="2897784"/>
                </a:lnTo>
                <a:cubicBezTo>
                  <a:pt x="4066629" y="3123249"/>
                  <a:pt x="3898080" y="3307177"/>
                  <a:pt x="3690304" y="3307177"/>
                </a:cubicBezTo>
                <a:lnTo>
                  <a:pt x="2843880" y="3307177"/>
                </a:lnTo>
                <a:cubicBezTo>
                  <a:pt x="2593815" y="3536201"/>
                  <a:pt x="2240170" y="3847101"/>
                  <a:pt x="2236492" y="3850068"/>
                </a:cubicBezTo>
                <a:lnTo>
                  <a:pt x="2123870" y="3948949"/>
                </a:lnTo>
                <a:lnTo>
                  <a:pt x="2123870" y="3308438"/>
                </a:lnTo>
                <a:lnTo>
                  <a:pt x="2025652" y="3308438"/>
                </a:lnTo>
                <a:lnTo>
                  <a:pt x="2025652" y="3307770"/>
                </a:lnTo>
                <a:lnTo>
                  <a:pt x="376325" y="3307770"/>
                </a:lnTo>
                <a:cubicBezTo>
                  <a:pt x="168549" y="3307770"/>
                  <a:pt x="0" y="3123841"/>
                  <a:pt x="0" y="2898378"/>
                </a:cubicBezTo>
                <a:lnTo>
                  <a:pt x="0" y="409393"/>
                </a:lnTo>
                <a:cubicBezTo>
                  <a:pt x="0" y="183929"/>
                  <a:pt x="168549" y="0"/>
                  <a:pt x="376325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25" name="标题 1"/>
          <p:cNvSpPr txBox="1"/>
          <p:nvPr/>
        </p:nvSpPr>
        <p:spPr>
          <a:xfrm>
            <a:off x="10539606" y="2278373"/>
            <a:ext cx="1050564" cy="1050563"/>
          </a:xfrm>
          <a:custGeom>
            <a:avLst/>
            <a:gdLst>
              <a:gd name="connsiteX0" fmla="*/ 688285 w 688284"/>
              <a:gd name="connsiteY0" fmla="*/ 535885 h 688284"/>
              <a:gd name="connsiteX1" fmla="*/ 535885 w 688284"/>
              <a:gd name="connsiteY1" fmla="*/ 688285 h 688284"/>
              <a:gd name="connsiteX2" fmla="*/ 152400 w 688284"/>
              <a:gd name="connsiteY2" fmla="*/ 688285 h 688284"/>
              <a:gd name="connsiteX3" fmla="*/ 0 w 688284"/>
              <a:gd name="connsiteY3" fmla="*/ 535885 h 688284"/>
              <a:gd name="connsiteX4" fmla="*/ 0 w 688284"/>
              <a:gd name="connsiteY4" fmla="*/ 152400 h 688284"/>
              <a:gd name="connsiteX5" fmla="*/ 152400 w 688284"/>
              <a:gd name="connsiteY5" fmla="*/ 0 h 688284"/>
              <a:gd name="connsiteX6" fmla="*/ 535885 w 688284"/>
              <a:gd name="connsiteY6" fmla="*/ 0 h 688284"/>
              <a:gd name="connsiteX7" fmla="*/ 688285 w 688284"/>
              <a:gd name="connsiteY7" fmla="*/ 152400 h 688284"/>
              <a:gd name="connsiteX8" fmla="*/ 688285 w 688284"/>
              <a:gd name="connsiteY8" fmla="*/ 535885 h 688284"/>
            </a:gdLst>
            <a:ahLst/>
            <a:cxnLst/>
            <a:rect l="l" t="t" r="r" b="b"/>
            <a:pathLst>
              <a:path w="688284" h="688284">
                <a:moveTo>
                  <a:pt x="688285" y="535885"/>
                </a:moveTo>
                <a:cubicBezTo>
                  <a:pt x="688285" y="619953"/>
                  <a:pt x="619539" y="688285"/>
                  <a:pt x="535885" y="688285"/>
                </a:cubicBezTo>
                <a:lnTo>
                  <a:pt x="152400" y="688285"/>
                </a:lnTo>
                <a:cubicBezTo>
                  <a:pt x="68332" y="688285"/>
                  <a:pt x="0" y="619539"/>
                  <a:pt x="0" y="535885"/>
                </a:cubicBezTo>
                <a:lnTo>
                  <a:pt x="0" y="152400"/>
                </a:lnTo>
                <a:cubicBezTo>
                  <a:pt x="0" y="68332"/>
                  <a:pt x="68746" y="0"/>
                  <a:pt x="152400" y="0"/>
                </a:cubicBezTo>
                <a:lnTo>
                  <a:pt x="535885" y="0"/>
                </a:lnTo>
                <a:cubicBezTo>
                  <a:pt x="619953" y="0"/>
                  <a:pt x="688285" y="68746"/>
                  <a:pt x="688285" y="152400"/>
                </a:cubicBezTo>
                <a:lnTo>
                  <a:pt x="688285" y="535885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2700000" scaled="0"/>
          </a:gradFill>
          <a:ln w="4141" cap="flat">
            <a:solidFill>
              <a:schemeClr val="bg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6" name="标题 1"/>
          <p:cNvSpPr txBox="1"/>
          <p:nvPr/>
        </p:nvSpPr>
        <p:spPr>
          <a:xfrm>
            <a:off x="10782968" y="2537939"/>
            <a:ext cx="563838" cy="531430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ahLst/>
            <a:cxnLst/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7" name="标题 1"/>
          <p:cNvSpPr txBox="1"/>
          <p:nvPr/>
        </p:nvSpPr>
        <p:spPr>
          <a:xfrm>
            <a:off x="9507663" y="4622375"/>
            <a:ext cx="862194" cy="862196"/>
          </a:xfrm>
          <a:custGeom>
            <a:avLst/>
            <a:gdLst>
              <a:gd name="connsiteX0" fmla="*/ 564874 w 564873"/>
              <a:gd name="connsiteY0" fmla="*/ 439807 h 564874"/>
              <a:gd name="connsiteX1" fmla="*/ 439806 w 564873"/>
              <a:gd name="connsiteY1" fmla="*/ 564874 h 564874"/>
              <a:gd name="connsiteX2" fmla="*/ 125067 w 564873"/>
              <a:gd name="connsiteY2" fmla="*/ 564874 h 564874"/>
              <a:gd name="connsiteX3" fmla="*/ 0 w 564873"/>
              <a:gd name="connsiteY3" fmla="*/ 439807 h 564874"/>
              <a:gd name="connsiteX4" fmla="*/ 0 w 564873"/>
              <a:gd name="connsiteY4" fmla="*/ 125067 h 564874"/>
              <a:gd name="connsiteX5" fmla="*/ 125067 w 564873"/>
              <a:gd name="connsiteY5" fmla="*/ 0 h 564874"/>
              <a:gd name="connsiteX6" fmla="*/ 439806 w 564873"/>
              <a:gd name="connsiteY6" fmla="*/ 0 h 564874"/>
              <a:gd name="connsiteX7" fmla="*/ 564874 w 564873"/>
              <a:gd name="connsiteY7" fmla="*/ 125067 h 564874"/>
              <a:gd name="connsiteX8" fmla="*/ 564874 w 564873"/>
              <a:gd name="connsiteY8" fmla="*/ 439807 h 564874"/>
            </a:gdLst>
            <a:ahLst/>
            <a:cxnLst/>
            <a:rect l="l" t="t" r="r" b="b"/>
            <a:pathLst>
              <a:path w="564873" h="564874">
                <a:moveTo>
                  <a:pt x="564874" y="439807"/>
                </a:moveTo>
                <a:cubicBezTo>
                  <a:pt x="564874" y="508552"/>
                  <a:pt x="508552" y="564874"/>
                  <a:pt x="439806" y="564874"/>
                </a:cubicBezTo>
                <a:lnTo>
                  <a:pt x="125067" y="564874"/>
                </a:lnTo>
                <a:cubicBezTo>
                  <a:pt x="56322" y="564874"/>
                  <a:pt x="0" y="508552"/>
                  <a:pt x="0" y="439807"/>
                </a:cubicBezTo>
                <a:lnTo>
                  <a:pt x="0" y="125067"/>
                </a:lnTo>
                <a:cubicBezTo>
                  <a:pt x="0" y="56322"/>
                  <a:pt x="56322" y="0"/>
                  <a:pt x="125067" y="0"/>
                </a:cubicBezTo>
                <a:lnTo>
                  <a:pt x="439806" y="0"/>
                </a:lnTo>
                <a:cubicBezTo>
                  <a:pt x="508552" y="0"/>
                  <a:pt x="564874" y="56322"/>
                  <a:pt x="564874" y="125067"/>
                </a:cubicBezTo>
                <a:lnTo>
                  <a:pt x="564874" y="439807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2700000" scaled="0"/>
          </a:gradFill>
          <a:ln w="4141" cap="flat">
            <a:solidFill>
              <a:schemeClr val="bg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8" name="标题 1"/>
          <p:cNvSpPr txBox="1"/>
          <p:nvPr/>
        </p:nvSpPr>
        <p:spPr>
          <a:xfrm>
            <a:off x="9664187" y="4787758"/>
            <a:ext cx="549145" cy="531430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ahLst/>
            <a:cxnLst/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9" name="标题 1"/>
          <p:cNvSpPr txBox="1"/>
          <p:nvPr/>
        </p:nvSpPr>
        <p:spPr>
          <a:xfrm>
            <a:off x="6194259" y="3448289"/>
            <a:ext cx="1128945" cy="1131475"/>
          </a:xfrm>
          <a:custGeom>
            <a:avLst/>
            <a:gdLst>
              <a:gd name="connsiteX0" fmla="*/ 566124 w 1133519"/>
              <a:gd name="connsiteY0" fmla="*/ 413646 h 1136059"/>
              <a:gd name="connsiteX1" fmla="*/ 675288 w 1133519"/>
              <a:gd name="connsiteY1" fmla="*/ 458867 h 1136059"/>
              <a:gd name="connsiteX2" fmla="*/ 675288 w 1133519"/>
              <a:gd name="connsiteY2" fmla="*/ 677193 h 1136059"/>
              <a:gd name="connsiteX3" fmla="*/ 456962 w 1133519"/>
              <a:gd name="connsiteY3" fmla="*/ 677193 h 1136059"/>
              <a:gd name="connsiteX4" fmla="*/ 456962 w 1133519"/>
              <a:gd name="connsiteY4" fmla="*/ 458867 h 1136059"/>
              <a:gd name="connsiteX5" fmla="*/ 566124 w 1133519"/>
              <a:gd name="connsiteY5" fmla="*/ 413646 h 1136059"/>
              <a:gd name="connsiteX6" fmla="*/ 565808 w 1133519"/>
              <a:gd name="connsiteY6" fmla="*/ 269099 h 1136059"/>
              <a:gd name="connsiteX7" fmla="*/ 354780 w 1133519"/>
              <a:gd name="connsiteY7" fmla="*/ 356684 h 1136059"/>
              <a:gd name="connsiteX8" fmla="*/ 354780 w 1133519"/>
              <a:gd name="connsiteY8" fmla="*/ 778739 h 1136059"/>
              <a:gd name="connsiteX9" fmla="*/ 776836 w 1133519"/>
              <a:gd name="connsiteY9" fmla="*/ 778739 h 1136059"/>
              <a:gd name="connsiteX10" fmla="*/ 776836 w 1133519"/>
              <a:gd name="connsiteY10" fmla="*/ 356684 h 1136059"/>
              <a:gd name="connsiteX11" fmla="*/ 565808 w 1133519"/>
              <a:gd name="connsiteY11" fmla="*/ 269099 h 1136059"/>
              <a:gd name="connsiteX12" fmla="*/ 584530 w 1133519"/>
              <a:gd name="connsiteY12" fmla="*/ 0 h 1136059"/>
              <a:gd name="connsiteX13" fmla="*/ 716541 w 1133519"/>
              <a:gd name="connsiteY13" fmla="*/ 19675 h 1136059"/>
              <a:gd name="connsiteX14" fmla="*/ 727966 w 1133519"/>
              <a:gd name="connsiteY14" fmla="*/ 126934 h 1136059"/>
              <a:gd name="connsiteX15" fmla="*/ 825071 w 1133519"/>
              <a:gd name="connsiteY15" fmla="*/ 175803 h 1136059"/>
              <a:gd name="connsiteX16" fmla="*/ 917732 w 1133519"/>
              <a:gd name="connsiteY16" fmla="*/ 121222 h 1136059"/>
              <a:gd name="connsiteX17" fmla="*/ 1012297 w 1133519"/>
              <a:gd name="connsiteY17" fmla="*/ 215787 h 1136059"/>
              <a:gd name="connsiteX18" fmla="*/ 957716 w 1133519"/>
              <a:gd name="connsiteY18" fmla="*/ 308449 h 1136059"/>
              <a:gd name="connsiteX19" fmla="*/ 1007220 w 1133519"/>
              <a:gd name="connsiteY19" fmla="*/ 406188 h 1136059"/>
              <a:gd name="connsiteX20" fmla="*/ 1113845 w 1133519"/>
              <a:gd name="connsiteY20" fmla="*/ 417613 h 1136059"/>
              <a:gd name="connsiteX21" fmla="*/ 1133519 w 1133519"/>
              <a:gd name="connsiteY21" fmla="*/ 549624 h 1136059"/>
              <a:gd name="connsiteX22" fmla="*/ 1034511 w 1133519"/>
              <a:gd name="connsiteY22" fmla="*/ 592147 h 1136059"/>
              <a:gd name="connsiteX23" fmla="*/ 1018645 w 1133519"/>
              <a:gd name="connsiteY23" fmla="*/ 690520 h 1136059"/>
              <a:gd name="connsiteX24" fmla="*/ 1099247 w 1133519"/>
              <a:gd name="connsiteY24" fmla="*/ 761604 h 1136059"/>
              <a:gd name="connsiteX25" fmla="*/ 1039589 w 1133519"/>
              <a:gd name="connsiteY25" fmla="*/ 880921 h 1136059"/>
              <a:gd name="connsiteX26" fmla="*/ 934233 w 1133519"/>
              <a:gd name="connsiteY26" fmla="*/ 858072 h 1136059"/>
              <a:gd name="connsiteX27" fmla="*/ 897422 w 1133519"/>
              <a:gd name="connsiteY27" fmla="*/ 899327 h 1136059"/>
              <a:gd name="connsiteX28" fmla="*/ 858072 w 1133519"/>
              <a:gd name="connsiteY28" fmla="*/ 937407 h 1136059"/>
              <a:gd name="connsiteX29" fmla="*/ 880921 w 1133519"/>
              <a:gd name="connsiteY29" fmla="*/ 1042761 h 1136059"/>
              <a:gd name="connsiteX30" fmla="*/ 761604 w 1133519"/>
              <a:gd name="connsiteY30" fmla="*/ 1102421 h 1136059"/>
              <a:gd name="connsiteX31" fmla="*/ 690520 w 1133519"/>
              <a:gd name="connsiteY31" fmla="*/ 1021183 h 1136059"/>
              <a:gd name="connsiteX32" fmla="*/ 592781 w 1133519"/>
              <a:gd name="connsiteY32" fmla="*/ 1036415 h 1136059"/>
              <a:gd name="connsiteX33" fmla="*/ 550258 w 1133519"/>
              <a:gd name="connsiteY33" fmla="*/ 1136059 h 1136059"/>
              <a:gd name="connsiteX34" fmla="*/ 418247 w 1133519"/>
              <a:gd name="connsiteY34" fmla="*/ 1116384 h 1136059"/>
              <a:gd name="connsiteX35" fmla="*/ 406824 w 1133519"/>
              <a:gd name="connsiteY35" fmla="*/ 1008489 h 1136059"/>
              <a:gd name="connsiteX36" fmla="*/ 309719 w 1133519"/>
              <a:gd name="connsiteY36" fmla="*/ 959620 h 1136059"/>
              <a:gd name="connsiteX37" fmla="*/ 216423 w 1133519"/>
              <a:gd name="connsiteY37" fmla="*/ 1014201 h 1136059"/>
              <a:gd name="connsiteX38" fmla="*/ 121857 w 1133519"/>
              <a:gd name="connsiteY38" fmla="*/ 919636 h 1136059"/>
              <a:gd name="connsiteX39" fmla="*/ 176438 w 1133519"/>
              <a:gd name="connsiteY39" fmla="*/ 826340 h 1136059"/>
              <a:gd name="connsiteX40" fmla="*/ 127568 w 1133519"/>
              <a:gd name="connsiteY40" fmla="*/ 729870 h 1136059"/>
              <a:gd name="connsiteX41" fmla="*/ 19675 w 1133519"/>
              <a:gd name="connsiteY41" fmla="*/ 718446 h 1136059"/>
              <a:gd name="connsiteX42" fmla="*/ 0 w 1133519"/>
              <a:gd name="connsiteY42" fmla="*/ 586435 h 1136059"/>
              <a:gd name="connsiteX43" fmla="*/ 99644 w 1133519"/>
              <a:gd name="connsiteY43" fmla="*/ 543912 h 1136059"/>
              <a:gd name="connsiteX44" fmla="*/ 114876 w 1133519"/>
              <a:gd name="connsiteY44" fmla="*/ 446807 h 1136059"/>
              <a:gd name="connsiteX45" fmla="*/ 33003 w 1133519"/>
              <a:gd name="connsiteY45" fmla="*/ 375089 h 1136059"/>
              <a:gd name="connsiteX46" fmla="*/ 92662 w 1133519"/>
              <a:gd name="connsiteY46" fmla="*/ 255772 h 1136059"/>
              <a:gd name="connsiteX47" fmla="*/ 198652 w 1133519"/>
              <a:gd name="connsiteY47" fmla="*/ 278619 h 1136059"/>
              <a:gd name="connsiteX48" fmla="*/ 235463 w 1133519"/>
              <a:gd name="connsiteY48" fmla="*/ 236732 h 1136059"/>
              <a:gd name="connsiteX49" fmla="*/ 276716 w 1133519"/>
              <a:gd name="connsiteY49" fmla="*/ 199921 h 1136059"/>
              <a:gd name="connsiteX50" fmla="*/ 253868 w 1133519"/>
              <a:gd name="connsiteY50" fmla="*/ 93931 h 1136059"/>
              <a:gd name="connsiteX51" fmla="*/ 373186 w 1133519"/>
              <a:gd name="connsiteY51" fmla="*/ 34272 h 1136059"/>
              <a:gd name="connsiteX52" fmla="*/ 444268 w 1133519"/>
              <a:gd name="connsiteY52" fmla="*/ 115510 h 1136059"/>
              <a:gd name="connsiteX53" fmla="*/ 542009 w 1133519"/>
              <a:gd name="connsiteY53" fmla="*/ 99644 h 1136059"/>
            </a:gdLst>
            <a:ahLst/>
            <a:cxnLst/>
            <a:rect l="l" t="t" r="r" b="b"/>
            <a:pathLst>
              <a:path w="1133519" h="1136059">
                <a:moveTo>
                  <a:pt x="566124" y="413646"/>
                </a:moveTo>
                <a:cubicBezTo>
                  <a:pt x="605633" y="413646"/>
                  <a:pt x="645141" y="428719"/>
                  <a:pt x="675288" y="458867"/>
                </a:cubicBezTo>
                <a:cubicBezTo>
                  <a:pt x="735581" y="519160"/>
                  <a:pt x="735581" y="616899"/>
                  <a:pt x="675288" y="677193"/>
                </a:cubicBezTo>
                <a:cubicBezTo>
                  <a:pt x="614994" y="737486"/>
                  <a:pt x="517255" y="737486"/>
                  <a:pt x="456962" y="677193"/>
                </a:cubicBezTo>
                <a:cubicBezTo>
                  <a:pt x="396667" y="616899"/>
                  <a:pt x="396667" y="519160"/>
                  <a:pt x="456962" y="458867"/>
                </a:cubicBezTo>
                <a:cubicBezTo>
                  <a:pt x="487108" y="428719"/>
                  <a:pt x="526616" y="413646"/>
                  <a:pt x="566124" y="413646"/>
                </a:cubicBezTo>
                <a:close/>
                <a:moveTo>
                  <a:pt x="565808" y="269099"/>
                </a:moveTo>
                <a:cubicBezTo>
                  <a:pt x="489489" y="269099"/>
                  <a:pt x="413170" y="298294"/>
                  <a:pt x="354780" y="356684"/>
                </a:cubicBezTo>
                <a:cubicBezTo>
                  <a:pt x="238001" y="473463"/>
                  <a:pt x="238001" y="661960"/>
                  <a:pt x="354780" y="778739"/>
                </a:cubicBezTo>
                <a:cubicBezTo>
                  <a:pt x="471559" y="895518"/>
                  <a:pt x="660691" y="895518"/>
                  <a:pt x="776836" y="778739"/>
                </a:cubicBezTo>
                <a:cubicBezTo>
                  <a:pt x="893615" y="661960"/>
                  <a:pt x="893615" y="473463"/>
                  <a:pt x="776836" y="356684"/>
                </a:cubicBezTo>
                <a:cubicBezTo>
                  <a:pt x="718446" y="298294"/>
                  <a:pt x="642127" y="269099"/>
                  <a:pt x="565808" y="269099"/>
                </a:cubicBezTo>
                <a:close/>
                <a:moveTo>
                  <a:pt x="584530" y="0"/>
                </a:moveTo>
                <a:lnTo>
                  <a:pt x="716541" y="19675"/>
                </a:lnTo>
                <a:lnTo>
                  <a:pt x="727966" y="126934"/>
                </a:lnTo>
                <a:cubicBezTo>
                  <a:pt x="761604" y="138993"/>
                  <a:pt x="793971" y="155494"/>
                  <a:pt x="825071" y="175803"/>
                </a:cubicBezTo>
                <a:lnTo>
                  <a:pt x="917732" y="121222"/>
                </a:lnTo>
                <a:lnTo>
                  <a:pt x="1012297" y="215787"/>
                </a:lnTo>
                <a:lnTo>
                  <a:pt x="957716" y="308449"/>
                </a:lnTo>
                <a:cubicBezTo>
                  <a:pt x="978660" y="339548"/>
                  <a:pt x="994526" y="372552"/>
                  <a:pt x="1007220" y="406188"/>
                </a:cubicBezTo>
                <a:lnTo>
                  <a:pt x="1113845" y="417613"/>
                </a:lnTo>
                <a:lnTo>
                  <a:pt x="1133519" y="549624"/>
                </a:lnTo>
                <a:lnTo>
                  <a:pt x="1034511" y="592147"/>
                </a:lnTo>
                <a:cubicBezTo>
                  <a:pt x="1032606" y="625149"/>
                  <a:pt x="1027529" y="658152"/>
                  <a:pt x="1018645" y="690520"/>
                </a:cubicBezTo>
                <a:lnTo>
                  <a:pt x="1099247" y="761604"/>
                </a:lnTo>
                <a:lnTo>
                  <a:pt x="1039589" y="880921"/>
                </a:lnTo>
                <a:lnTo>
                  <a:pt x="934233" y="858072"/>
                </a:lnTo>
                <a:cubicBezTo>
                  <a:pt x="922810" y="872035"/>
                  <a:pt x="910750" y="885998"/>
                  <a:pt x="897422" y="899327"/>
                </a:cubicBezTo>
                <a:cubicBezTo>
                  <a:pt x="884095" y="912655"/>
                  <a:pt x="870132" y="924713"/>
                  <a:pt x="858072" y="937407"/>
                </a:cubicBezTo>
                <a:lnTo>
                  <a:pt x="880921" y="1042761"/>
                </a:lnTo>
                <a:lnTo>
                  <a:pt x="761604" y="1102421"/>
                </a:lnTo>
                <a:lnTo>
                  <a:pt x="690520" y="1021183"/>
                </a:lnTo>
                <a:cubicBezTo>
                  <a:pt x="658786" y="1029434"/>
                  <a:pt x="625785" y="1034511"/>
                  <a:pt x="592781" y="1036415"/>
                </a:cubicBezTo>
                <a:lnTo>
                  <a:pt x="550258" y="1136059"/>
                </a:lnTo>
                <a:lnTo>
                  <a:pt x="418247" y="1116384"/>
                </a:lnTo>
                <a:lnTo>
                  <a:pt x="406824" y="1008489"/>
                </a:lnTo>
                <a:cubicBezTo>
                  <a:pt x="373186" y="996431"/>
                  <a:pt x="340183" y="979930"/>
                  <a:pt x="309719" y="959620"/>
                </a:cubicBezTo>
                <a:lnTo>
                  <a:pt x="216423" y="1014201"/>
                </a:lnTo>
                <a:lnTo>
                  <a:pt x="121857" y="919636"/>
                </a:lnTo>
                <a:lnTo>
                  <a:pt x="176438" y="826340"/>
                </a:lnTo>
                <a:cubicBezTo>
                  <a:pt x="156129" y="795876"/>
                  <a:pt x="139628" y="763507"/>
                  <a:pt x="127568" y="729870"/>
                </a:cubicBezTo>
                <a:lnTo>
                  <a:pt x="19675" y="718446"/>
                </a:lnTo>
                <a:lnTo>
                  <a:pt x="0" y="586435"/>
                </a:lnTo>
                <a:lnTo>
                  <a:pt x="99644" y="543912"/>
                </a:lnTo>
                <a:cubicBezTo>
                  <a:pt x="100913" y="511543"/>
                  <a:pt x="105990" y="478540"/>
                  <a:pt x="114876" y="446807"/>
                </a:cubicBezTo>
                <a:lnTo>
                  <a:pt x="33003" y="375089"/>
                </a:lnTo>
                <a:lnTo>
                  <a:pt x="92662" y="255772"/>
                </a:lnTo>
                <a:lnTo>
                  <a:pt x="198652" y="278619"/>
                </a:lnTo>
                <a:cubicBezTo>
                  <a:pt x="210075" y="264022"/>
                  <a:pt x="222135" y="250061"/>
                  <a:pt x="235463" y="236732"/>
                </a:cubicBezTo>
                <a:cubicBezTo>
                  <a:pt x="248790" y="223404"/>
                  <a:pt x="262753" y="211344"/>
                  <a:pt x="276716" y="199921"/>
                </a:cubicBezTo>
                <a:lnTo>
                  <a:pt x="253868" y="93931"/>
                </a:lnTo>
                <a:lnTo>
                  <a:pt x="373186" y="34272"/>
                </a:lnTo>
                <a:lnTo>
                  <a:pt x="444268" y="115510"/>
                </a:lnTo>
                <a:cubicBezTo>
                  <a:pt x="476002" y="106625"/>
                  <a:pt x="509005" y="101547"/>
                  <a:pt x="542009" y="99644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0" name="标题 1"/>
          <p:cNvSpPr txBox="1"/>
          <p:nvPr/>
        </p:nvSpPr>
        <p:spPr>
          <a:xfrm>
            <a:off x="719243" y="424375"/>
            <a:ext cx="1885806" cy="22560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b"/>
          <a:lstStyle/>
          <a:p>
            <a:pPr algn="l">
              <a:lnSpc>
                <a:spcPct val="110000"/>
              </a:lnSpc>
            </a:pPr>
            <a:r>
              <a:rPr kumimoji="1" lang="en-US" altLang="zh-CN" sz="8000">
                <a:ln w="12700">
                  <a:noFill/>
                </a:ln>
                <a:solidFill>
                  <a:srgbClr val="FCCB00">
                    <a:alpha val="100000"/>
                  </a:srgbClr>
                </a:solidFill>
                <a:latin typeface="OPPOSans H" panose="00020600040101010101" charset="-122"/>
                <a:ea typeface="OPPOSans H" panose="00020600040101010101" charset="-122"/>
                <a:cs typeface="OPPOSans H" panose="00020600040101010101" charset="-122"/>
              </a:rPr>
              <a:t>03</a:t>
            </a:r>
            <a:endParaRPr kumimoji="1" lang="zh-CN" alt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>
            <a:off x="1154887" y="1354832"/>
            <a:ext cx="2124757" cy="2124757"/>
          </a:xfrm>
          <a:prstGeom prst="ellipse">
            <a:avLst/>
          </a:prstGeom>
          <a:solidFill>
            <a:schemeClr val="bg1"/>
          </a:solidFill>
          <a:ln w="12700" cap="sq">
            <a:solidFill>
              <a:schemeClr val="accent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alphaModFix amt="100000"/>
          </a:blip>
          <a:srcRect l="27028" t="5574" r="11776" b="2623"/>
          <a:stretch>
            <a:fillRect/>
          </a:stretch>
        </p:blipFill>
        <p:spPr>
          <a:xfrm>
            <a:off x="1321109" y="1405422"/>
            <a:ext cx="2023580" cy="2023578"/>
          </a:xfrm>
          <a:custGeom>
            <a:avLst/>
            <a:gdLst/>
            <a:ahLst/>
            <a:cxnLst/>
            <a:rect l="l" t="t" r="r" b="b"/>
            <a:pathLst>
              <a:path w="2023580" h="2023578">
                <a:moveTo>
                  <a:pt x="1011790" y="0"/>
                </a:moveTo>
                <a:cubicBezTo>
                  <a:pt x="1570586" y="0"/>
                  <a:pt x="2023580" y="452993"/>
                  <a:pt x="2023580" y="1011789"/>
                </a:cubicBezTo>
                <a:cubicBezTo>
                  <a:pt x="2023580" y="1570585"/>
                  <a:pt x="1570586" y="2023578"/>
                  <a:pt x="1011790" y="2023578"/>
                </a:cubicBezTo>
                <a:cubicBezTo>
                  <a:pt x="452994" y="2023578"/>
                  <a:pt x="0" y="1570585"/>
                  <a:pt x="0" y="1011789"/>
                </a:cubicBezTo>
                <a:cubicBezTo>
                  <a:pt x="0" y="452993"/>
                  <a:pt x="452994" y="0"/>
                  <a:pt x="1011790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5" name="标题 1"/>
          <p:cNvSpPr txBox="1"/>
          <p:nvPr/>
        </p:nvSpPr>
        <p:spPr>
          <a:xfrm>
            <a:off x="2643664" y="1748708"/>
            <a:ext cx="1337008" cy="1337007"/>
          </a:xfrm>
          <a:prstGeom prst="ellips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2824898" y="2019721"/>
            <a:ext cx="974539" cy="668711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kumimoji="1" lang="en-US" altLang="zh-CN" sz="40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OPPOSans B" panose="00020600040101010101" charset="-122"/>
                <a:ea typeface="OPPOSans B" panose="00020600040101010101" charset="-122"/>
                <a:cs typeface="OPPOSans B" panose="00020600040101010101" charset="-122"/>
              </a:rPr>
              <a:t>01</a:t>
            </a: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>
            <a:off x="4161903" y="2191570"/>
            <a:ext cx="6862509" cy="993722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 panose="020B0500000000000000" charset="-122"/>
                <a:ea typeface="Source Han Sans" panose="020B0500000000000000" charset="-122"/>
                <a:cs typeface="Source Han Sans" panose="020B0500000000000000" charset="-122"/>
              </a:rPr>
              <a:t>软件系统是计算机系统的灵魂，控制和管理硬件资源，为用户提供各种功能和服务。
软件系统分为系统软件和应用软件两大类，系统软件管理硬件资源，应用软件完成特定任务。</a:t>
            </a: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>
            <a:off x="4161903" y="1719080"/>
            <a:ext cx="6862509" cy="362176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0" tIns="0" rIns="0" bIns="0" rtlCol="0" anchor="b"/>
          <a:lstStyle/>
          <a:p>
            <a:pPr algn="l">
              <a:lnSpc>
                <a:spcPct val="13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00A4FB">
                    <a:alpha val="100000"/>
                  </a:srgbClr>
                </a:solidFill>
                <a:latin typeface="Source Han Sans CN Bold" panose="020B0800000000000000" charset="-122"/>
                <a:ea typeface="Source Han Sans CN Bold" panose="020B0800000000000000" charset="-122"/>
                <a:cs typeface="Source Han Sans CN Bold" panose="020B0800000000000000" charset="-122"/>
              </a:rPr>
              <a:t>软件系统定义</a:t>
            </a: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>
            <a:off x="1154887" y="3822875"/>
            <a:ext cx="2124757" cy="2124757"/>
          </a:xfrm>
          <a:prstGeom prst="ellipse">
            <a:avLst/>
          </a:prstGeom>
          <a:solidFill>
            <a:schemeClr val="bg1"/>
          </a:solidFill>
          <a:ln w="12700" cap="sq">
            <a:solidFill>
              <a:schemeClr val="accent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alphaModFix amt="100000"/>
          </a:blip>
          <a:srcRect l="16617" r="16617"/>
          <a:stretch>
            <a:fillRect/>
          </a:stretch>
        </p:blipFill>
        <p:spPr>
          <a:xfrm>
            <a:off x="1321109" y="3873465"/>
            <a:ext cx="2023580" cy="2023578"/>
          </a:xfrm>
          <a:custGeom>
            <a:avLst/>
            <a:gdLst/>
            <a:ahLst/>
            <a:cxnLst/>
            <a:rect l="l" t="t" r="r" b="b"/>
            <a:pathLst>
              <a:path w="2023580" h="2023578">
                <a:moveTo>
                  <a:pt x="1011790" y="0"/>
                </a:moveTo>
                <a:cubicBezTo>
                  <a:pt x="1570586" y="0"/>
                  <a:pt x="2023580" y="452993"/>
                  <a:pt x="2023580" y="1011789"/>
                </a:cubicBezTo>
                <a:cubicBezTo>
                  <a:pt x="2023580" y="1570585"/>
                  <a:pt x="1570586" y="2023578"/>
                  <a:pt x="1011790" y="2023578"/>
                </a:cubicBezTo>
                <a:cubicBezTo>
                  <a:pt x="452994" y="2023578"/>
                  <a:pt x="0" y="1570585"/>
                  <a:pt x="0" y="1011789"/>
                </a:cubicBezTo>
                <a:cubicBezTo>
                  <a:pt x="0" y="452993"/>
                  <a:pt x="452994" y="0"/>
                  <a:pt x="1011790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11" name="标题 1"/>
          <p:cNvSpPr txBox="1"/>
          <p:nvPr/>
        </p:nvSpPr>
        <p:spPr>
          <a:xfrm>
            <a:off x="2643664" y="4216751"/>
            <a:ext cx="1337008" cy="1337007"/>
          </a:xfrm>
          <a:prstGeom prst="ellips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>
            <a:off x="2824898" y="4487764"/>
            <a:ext cx="974539" cy="668711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kumimoji="1" lang="en-US" altLang="zh-CN" sz="40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OPPOSans B" panose="00020600040101010101" charset="-122"/>
                <a:ea typeface="OPPOSans B" panose="00020600040101010101" charset="-122"/>
                <a:cs typeface="OPPOSans B" panose="00020600040101010101" charset="-122"/>
              </a:rPr>
              <a:t>02</a:t>
            </a: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>
            <a:off x="4161903" y="4659613"/>
            <a:ext cx="6862509" cy="993722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 panose="020B0500000000000000" charset="-122"/>
                <a:ea typeface="Source Han Sans" panose="020B0500000000000000" charset="-122"/>
                <a:cs typeface="Source Han Sans" panose="020B0500000000000000" charset="-122"/>
              </a:rPr>
              <a:t>系统软件为计算机提供运行环境，管理硬件资源，如操作系统负责分配 CPU 时间、管理内存空间。
应用软件满足用户的各种需求，如办公软件用于文档处理，图形软件用于图像设计。</a:t>
            </a: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>
            <a:off x="4161903" y="4187123"/>
            <a:ext cx="6862509" cy="362176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0" tIns="0" rIns="0" bIns="0" rtlCol="0" anchor="b"/>
          <a:lstStyle/>
          <a:p>
            <a:pPr algn="l">
              <a:lnSpc>
                <a:spcPct val="13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00A4FB">
                    <a:alpha val="100000"/>
                  </a:srgbClr>
                </a:solidFill>
                <a:latin typeface="Source Han Sans CN Bold" panose="020B0800000000000000" charset="-122"/>
                <a:ea typeface="Source Han Sans CN Bold" panose="020B0800000000000000" charset="-122"/>
                <a:cs typeface="Source Han Sans CN Bold" panose="020B0800000000000000" charset="-122"/>
              </a:rPr>
              <a:t>软件系统的作用</a:t>
            </a: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>
            <a:off x="0" y="355669"/>
            <a:ext cx="720000" cy="576000"/>
          </a:xfrm>
          <a:prstGeom prst="triangl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>
            <a:off x="464394" y="355669"/>
            <a:ext cx="7519965" cy="576000"/>
          </a:xfrm>
          <a:custGeom>
            <a:avLst/>
            <a:gdLst>
              <a:gd name="connsiteX0" fmla="*/ 367854 w 7519965"/>
              <a:gd name="connsiteY0" fmla="*/ 503515 h 510950"/>
              <a:gd name="connsiteX1" fmla="*/ 0 w 7519965"/>
              <a:gd name="connsiteY1" fmla="*/ 0 h 510950"/>
              <a:gd name="connsiteX2" fmla="*/ 7519965 w 7519965"/>
              <a:gd name="connsiteY2" fmla="*/ 0 h 510950"/>
              <a:gd name="connsiteX3" fmla="*/ 7300522 w 7519965"/>
              <a:gd name="connsiteY3" fmla="*/ 510950 h 510950"/>
              <a:gd name="connsiteX4" fmla="*/ 367854 w 7519965"/>
              <a:gd name="connsiteY4" fmla="*/ 503515 h 510950"/>
            </a:gdLst>
            <a:ahLst/>
            <a:cxnLst/>
            <a:rect l="l" t="t" r="r" b="b"/>
            <a:pathLst>
              <a:path w="7519965" h="510950">
                <a:moveTo>
                  <a:pt x="367854" y="503515"/>
                </a:moveTo>
                <a:lnTo>
                  <a:pt x="0" y="0"/>
                </a:lnTo>
                <a:lnTo>
                  <a:pt x="7519965" y="0"/>
                </a:lnTo>
                <a:lnTo>
                  <a:pt x="7300522" y="510950"/>
                </a:lnTo>
                <a:lnTo>
                  <a:pt x="367854" y="503515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94000">
                <a:schemeClr val="bg1"/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>
            <a:off x="921832" y="409669"/>
            <a:ext cx="10537593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 panose="020B0800000000000000" charset="-122"/>
                <a:ea typeface="Source Han Sans CN Bold" panose="020B0800000000000000" charset="-122"/>
                <a:cs typeface="Source Han Sans CN Bold" panose="020B0800000000000000" charset="-122"/>
              </a:rPr>
              <a:t>（一）软件系统概述</a:t>
            </a:r>
            <a:endParaRPr kumimoji="1" lang="zh-CN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alphaModFix amt="100000"/>
          </a:blip>
          <a:srcRect/>
          <a:stretch>
            <a:fillRect/>
          </a:stretch>
        </p:blipFill>
        <p:spPr>
          <a:xfrm>
            <a:off x="801636" y="1495956"/>
            <a:ext cx="3090940" cy="6248942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alphaModFix amt="100000"/>
          </a:blip>
          <a:srcRect l="17137" t="177" r="42857" b="-177"/>
          <a:stretch>
            <a:fillRect/>
          </a:stretch>
        </p:blipFill>
        <p:spPr>
          <a:xfrm>
            <a:off x="998970" y="2286520"/>
            <a:ext cx="2661660" cy="4672688"/>
          </a:xfrm>
          <a:custGeom>
            <a:avLst/>
            <a:gdLst/>
            <a:ahLst/>
            <a:cxnLst/>
            <a:rect l="l" t="t" r="r" b="b"/>
            <a:pathLst>
              <a:path w="2661660" h="4672688">
                <a:moveTo>
                  <a:pt x="0" y="0"/>
                </a:moveTo>
                <a:lnTo>
                  <a:pt x="2661660" y="0"/>
                </a:lnTo>
                <a:lnTo>
                  <a:pt x="2661660" y="4672688"/>
                </a:lnTo>
                <a:lnTo>
                  <a:pt x="0" y="4672688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5" name="标题 1"/>
          <p:cNvSpPr txBox="1"/>
          <p:nvPr/>
        </p:nvSpPr>
        <p:spPr>
          <a:xfrm>
            <a:off x="4536407" y="1672047"/>
            <a:ext cx="6840000" cy="73773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b"/>
          <a:lstStyle/>
          <a:p>
            <a:pPr algn="l">
              <a:lnSpc>
                <a:spcPct val="10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00A4FB">
                    <a:alpha val="100000"/>
                  </a:srgbClr>
                </a:solidFill>
                <a:latin typeface="Source Han Sans CN Bold" panose="020B0800000000000000" charset="-122"/>
                <a:ea typeface="Source Han Sans CN Bold" panose="020B0800000000000000" charset="-122"/>
                <a:cs typeface="Source Han Sans CN Bold" panose="020B0800000000000000" charset="-122"/>
              </a:rPr>
              <a:t>操作系统（OS）</a:t>
            </a: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4536407" y="2527352"/>
            <a:ext cx="6840000" cy="1667254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195">
                <a:ln w="12700">
                  <a:noFill/>
                </a:ln>
                <a:solidFill>
                  <a:srgbClr val="0D0D0D">
                    <a:alpha val="100000"/>
                  </a:srgbClr>
                </a:solidFill>
                <a:latin typeface="Source Han Sans" panose="020B0500000000000000" charset="-122"/>
                <a:ea typeface="Source Han Sans" panose="020B0500000000000000" charset="-122"/>
                <a:cs typeface="Source Han Sans" panose="020B0500000000000000" charset="-122"/>
              </a:rPr>
              <a:t>操作系统是计算机系统中最基本的软件，负责管理和控制计算机硬件资源的分配和调度。
常见的操作系统包括 Windows、Mac OS、Linux 等，Windows 操作系统具有良好的用户界面和广泛的软件支持。
操作系统的分类方法多样，按运行环境分为桌面操作系统、服务器操作系统等，按是否开放源代码分为开源和闭源操作系统。
操作系统的功能包括资源管理、程序控制和人机交互等，资源管理功能确保硬件资源合理分配。</a:t>
            </a: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>
            <a:off x="4536408" y="4943541"/>
            <a:ext cx="6840000" cy="95794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085">
                <a:ln w="12700">
                  <a:noFill/>
                </a:ln>
                <a:solidFill>
                  <a:srgbClr val="0D0D0D">
                    <a:alpha val="100000"/>
                  </a:srgbClr>
                </a:solidFill>
                <a:latin typeface="Source Han Sans" panose="020B0500000000000000" charset="-122"/>
                <a:ea typeface="Source Han Sans" panose="020B0500000000000000" charset="-122"/>
                <a:cs typeface="Source Han Sans" panose="020B0500000000000000" charset="-122"/>
              </a:rPr>
              <a:t>数据库管理系统用于存储、管理和检索大量数据，如 MySQL 是一种广泛使用的数据库管理系统。
设备驱动程序是操作系统与硬件设备之间的桥梁，确保硬件设备正常工作，如显卡驱动程序控制显卡性能。</a:t>
            </a: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>
            <a:off x="4536408" y="4538410"/>
            <a:ext cx="6840000" cy="31899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9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 CN Bold" panose="020B0800000000000000" charset="-122"/>
                <a:ea typeface="Source Han Sans CN Bold" panose="020B0800000000000000" charset="-122"/>
                <a:cs typeface="Source Han Sans CN Bold" panose="020B0800000000000000" charset="-122"/>
              </a:rPr>
              <a:t>其他系统软件</a:t>
            </a: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>
            <a:off x="3020550" y="4474686"/>
            <a:ext cx="1260000" cy="1260000"/>
          </a:xfrm>
          <a:prstGeom prst="ellipse">
            <a:avLst/>
          </a:prstGeom>
          <a:solidFill>
            <a:schemeClr val="accent2"/>
          </a:solidFill>
          <a:ln w="12700" cap="sq">
            <a:noFill/>
            <a:miter/>
          </a:ln>
          <a:effectLst>
            <a:outerShdw blurRad="127000" dist="63500" dir="2700000" algn="tl" rotWithShape="0">
              <a:schemeClr val="accent2">
                <a:lumMod val="75000"/>
                <a:alpha val="30000"/>
              </a:schemeClr>
            </a:outerShdw>
          </a:effectLst>
        </p:spPr>
        <p:txBody>
          <a:bodyPr vert="horz" wrap="square" lIns="0" tIns="0" rIns="0" bIns="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>
            <a:off x="3372346" y="4847328"/>
            <a:ext cx="556408" cy="514716"/>
          </a:xfrm>
          <a:custGeom>
            <a:avLst/>
            <a:gdLst>
              <a:gd name="connsiteX0" fmla="*/ 2136435 w 5834559"/>
              <a:gd name="connsiteY0" fmla="*/ 643126 h 5397372"/>
              <a:gd name="connsiteX1" fmla="*/ 3716657 w 5834559"/>
              <a:gd name="connsiteY1" fmla="*/ 643126 h 5397372"/>
              <a:gd name="connsiteX2" fmla="*/ 3716657 w 5834559"/>
              <a:gd name="connsiteY2" fmla="*/ 1064855 h 5397372"/>
              <a:gd name="connsiteX3" fmla="*/ 2136435 w 5834559"/>
              <a:gd name="connsiteY3" fmla="*/ 1064855 h 5397372"/>
              <a:gd name="connsiteX4" fmla="*/ 693741 w 5834559"/>
              <a:gd name="connsiteY4" fmla="*/ 643126 h 5397372"/>
              <a:gd name="connsiteX5" fmla="*/ 1550121 w 5834559"/>
              <a:gd name="connsiteY5" fmla="*/ 643126 h 5397372"/>
              <a:gd name="connsiteX6" fmla="*/ 1550121 w 5834559"/>
              <a:gd name="connsiteY6" fmla="*/ 1064855 h 5397372"/>
              <a:gd name="connsiteX7" fmla="*/ 693741 w 5834559"/>
              <a:gd name="connsiteY7" fmla="*/ 1064855 h 5397372"/>
              <a:gd name="connsiteX8" fmla="*/ 421729 w 5834559"/>
              <a:gd name="connsiteY8" fmla="*/ 1336867 h 5397372"/>
              <a:gd name="connsiteX9" fmla="*/ 421729 w 5834559"/>
              <a:gd name="connsiteY9" fmla="*/ 2079805 h 5397372"/>
              <a:gd name="connsiteX10" fmla="*/ 5412133 w 5834559"/>
              <a:gd name="connsiteY10" fmla="*/ 2079805 h 5397372"/>
              <a:gd name="connsiteX11" fmla="*/ 5412133 w 5834559"/>
              <a:gd name="connsiteY11" fmla="*/ 1336867 h 5397372"/>
              <a:gd name="connsiteX12" fmla="*/ 5140113 w 5834559"/>
              <a:gd name="connsiteY12" fmla="*/ 1064855 h 5397372"/>
              <a:gd name="connsiteX13" fmla="*/ 4302971 w 5834559"/>
              <a:gd name="connsiteY13" fmla="*/ 1064855 h 5397372"/>
              <a:gd name="connsiteX14" fmla="*/ 4302971 w 5834559"/>
              <a:gd name="connsiteY14" fmla="*/ 643126 h 5397372"/>
              <a:gd name="connsiteX15" fmla="*/ 5140113 w 5834559"/>
              <a:gd name="connsiteY15" fmla="*/ 643126 h 5397372"/>
              <a:gd name="connsiteX16" fmla="*/ 5834559 w 5834559"/>
              <a:gd name="connsiteY16" fmla="*/ 1336867 h 5397372"/>
              <a:gd name="connsiteX17" fmla="*/ 5834559 w 5834559"/>
              <a:gd name="connsiteY17" fmla="*/ 4703631 h 5397372"/>
              <a:gd name="connsiteX18" fmla="*/ 5140818 w 5834559"/>
              <a:gd name="connsiteY18" fmla="*/ 5397372 h 5397372"/>
              <a:gd name="connsiteX19" fmla="*/ 693741 w 5834559"/>
              <a:gd name="connsiteY19" fmla="*/ 5397372 h 5397372"/>
              <a:gd name="connsiteX20" fmla="*/ 0 w 5834559"/>
              <a:gd name="connsiteY20" fmla="*/ 4703631 h 5397372"/>
              <a:gd name="connsiteX21" fmla="*/ 0 w 5834559"/>
              <a:gd name="connsiteY21" fmla="*/ 2501529 h 5397372"/>
              <a:gd name="connsiteX22" fmla="*/ 0 w 5834559"/>
              <a:gd name="connsiteY22" fmla="*/ 2079805 h 5397372"/>
              <a:gd name="connsiteX23" fmla="*/ 0 w 5834559"/>
              <a:gd name="connsiteY23" fmla="*/ 1336867 h 5397372"/>
              <a:gd name="connsiteX24" fmla="*/ 693741 w 5834559"/>
              <a:gd name="connsiteY24" fmla="*/ 643126 h 5397372"/>
              <a:gd name="connsiteX25" fmla="*/ 3997242 w 5834559"/>
              <a:gd name="connsiteY25" fmla="*/ 0 h 5397372"/>
              <a:gd name="connsiteX26" fmla="*/ 4208106 w 5834559"/>
              <a:gd name="connsiteY26" fmla="*/ 210864 h 5397372"/>
              <a:gd name="connsiteX27" fmla="*/ 4208106 w 5834559"/>
              <a:gd name="connsiteY27" fmla="*/ 1506961 h 5397372"/>
              <a:gd name="connsiteX28" fmla="*/ 3997242 w 5834559"/>
              <a:gd name="connsiteY28" fmla="*/ 1718528 h 5397372"/>
              <a:gd name="connsiteX29" fmla="*/ 3786378 w 5834559"/>
              <a:gd name="connsiteY29" fmla="*/ 1507664 h 5397372"/>
              <a:gd name="connsiteX30" fmla="*/ 3786378 w 5834559"/>
              <a:gd name="connsiteY30" fmla="*/ 210864 h 5397372"/>
              <a:gd name="connsiteX31" fmla="*/ 3997242 w 5834559"/>
              <a:gd name="connsiteY31" fmla="*/ 0 h 5397372"/>
              <a:gd name="connsiteX32" fmla="*/ 1836609 w 5834559"/>
              <a:gd name="connsiteY32" fmla="*/ 0 h 5397372"/>
              <a:gd name="connsiteX33" fmla="*/ 2047469 w 5834559"/>
              <a:gd name="connsiteY33" fmla="*/ 210864 h 5397372"/>
              <a:gd name="connsiteX34" fmla="*/ 2047469 w 5834559"/>
              <a:gd name="connsiteY34" fmla="*/ 1506961 h 5397372"/>
              <a:gd name="connsiteX35" fmla="*/ 1836609 w 5834559"/>
              <a:gd name="connsiteY35" fmla="*/ 1718528 h 5397372"/>
              <a:gd name="connsiteX36" fmla="*/ 1625745 w 5834559"/>
              <a:gd name="connsiteY36" fmla="*/ 1507664 h 5397372"/>
              <a:gd name="connsiteX37" fmla="*/ 1625745 w 5834559"/>
              <a:gd name="connsiteY37" fmla="*/ 210864 h 5397372"/>
              <a:gd name="connsiteX38" fmla="*/ 1836609 w 5834559"/>
              <a:gd name="connsiteY38" fmla="*/ 0 h 5397372"/>
            </a:gdLst>
            <a:ahLst/>
            <a:cxnLst/>
            <a:rect l="l" t="t" r="r" b="b"/>
            <a:pathLst>
              <a:path w="5834559" h="5397372">
                <a:moveTo>
                  <a:pt x="2136435" y="643126"/>
                </a:moveTo>
                <a:lnTo>
                  <a:pt x="3716657" y="643126"/>
                </a:lnTo>
                <a:lnTo>
                  <a:pt x="3716657" y="1064855"/>
                </a:lnTo>
                <a:lnTo>
                  <a:pt x="2136435" y="1064855"/>
                </a:lnTo>
                <a:close/>
                <a:moveTo>
                  <a:pt x="693741" y="643126"/>
                </a:moveTo>
                <a:lnTo>
                  <a:pt x="1550121" y="643126"/>
                </a:lnTo>
                <a:lnTo>
                  <a:pt x="1550121" y="1064855"/>
                </a:lnTo>
                <a:lnTo>
                  <a:pt x="693741" y="1064855"/>
                </a:lnTo>
                <a:cubicBezTo>
                  <a:pt x="543320" y="1064855"/>
                  <a:pt x="421729" y="1187151"/>
                  <a:pt x="421729" y="1336867"/>
                </a:cubicBezTo>
                <a:lnTo>
                  <a:pt x="421729" y="2079805"/>
                </a:lnTo>
                <a:lnTo>
                  <a:pt x="5412133" y="2079805"/>
                </a:lnTo>
                <a:lnTo>
                  <a:pt x="5412133" y="1336867"/>
                </a:lnTo>
                <a:cubicBezTo>
                  <a:pt x="5412133" y="1186446"/>
                  <a:pt x="5289830" y="1064855"/>
                  <a:pt x="5140113" y="1064855"/>
                </a:cubicBezTo>
                <a:lnTo>
                  <a:pt x="4302971" y="1064855"/>
                </a:lnTo>
                <a:lnTo>
                  <a:pt x="4302971" y="643126"/>
                </a:lnTo>
                <a:lnTo>
                  <a:pt x="5140113" y="643126"/>
                </a:lnTo>
                <a:cubicBezTo>
                  <a:pt x="5523184" y="643126"/>
                  <a:pt x="5833854" y="953797"/>
                  <a:pt x="5834559" y="1336867"/>
                </a:cubicBezTo>
                <a:lnTo>
                  <a:pt x="5834559" y="4703631"/>
                </a:lnTo>
                <a:cubicBezTo>
                  <a:pt x="5834559" y="5085292"/>
                  <a:pt x="5522479" y="5397372"/>
                  <a:pt x="5140818" y="5397372"/>
                </a:cubicBezTo>
                <a:lnTo>
                  <a:pt x="693741" y="5397372"/>
                </a:lnTo>
                <a:cubicBezTo>
                  <a:pt x="312080" y="5397372"/>
                  <a:pt x="0" y="5085292"/>
                  <a:pt x="0" y="4703631"/>
                </a:cubicBezTo>
                <a:lnTo>
                  <a:pt x="0" y="2501529"/>
                </a:lnTo>
                <a:lnTo>
                  <a:pt x="0" y="2079805"/>
                </a:lnTo>
                <a:lnTo>
                  <a:pt x="0" y="1336867"/>
                </a:lnTo>
                <a:cubicBezTo>
                  <a:pt x="0" y="953797"/>
                  <a:pt x="310671" y="643126"/>
                  <a:pt x="693741" y="643126"/>
                </a:cubicBezTo>
                <a:close/>
                <a:moveTo>
                  <a:pt x="3997242" y="0"/>
                </a:moveTo>
                <a:cubicBezTo>
                  <a:pt x="4113920" y="0"/>
                  <a:pt x="4208106" y="94186"/>
                  <a:pt x="4208106" y="210864"/>
                </a:cubicBezTo>
                <a:lnTo>
                  <a:pt x="4208106" y="1506961"/>
                </a:lnTo>
                <a:cubicBezTo>
                  <a:pt x="4208106" y="1623639"/>
                  <a:pt x="4113920" y="1718528"/>
                  <a:pt x="3997242" y="1718528"/>
                </a:cubicBezTo>
                <a:cubicBezTo>
                  <a:pt x="3880564" y="1718528"/>
                  <a:pt x="3786378" y="1624342"/>
                  <a:pt x="3786378" y="1507664"/>
                </a:cubicBezTo>
                <a:lnTo>
                  <a:pt x="3786378" y="210864"/>
                </a:lnTo>
                <a:cubicBezTo>
                  <a:pt x="3786378" y="94186"/>
                  <a:pt x="3880564" y="0"/>
                  <a:pt x="3997242" y="0"/>
                </a:cubicBezTo>
                <a:close/>
                <a:moveTo>
                  <a:pt x="1836609" y="0"/>
                </a:moveTo>
                <a:cubicBezTo>
                  <a:pt x="1953287" y="0"/>
                  <a:pt x="2047469" y="94186"/>
                  <a:pt x="2047469" y="210864"/>
                </a:cubicBezTo>
                <a:lnTo>
                  <a:pt x="2047469" y="1506961"/>
                </a:lnTo>
                <a:cubicBezTo>
                  <a:pt x="2047469" y="1623639"/>
                  <a:pt x="1953287" y="1718528"/>
                  <a:pt x="1836609" y="1718528"/>
                </a:cubicBezTo>
                <a:cubicBezTo>
                  <a:pt x="1719932" y="1718528"/>
                  <a:pt x="1625745" y="1624342"/>
                  <a:pt x="1625745" y="1507664"/>
                </a:cubicBezTo>
                <a:lnTo>
                  <a:pt x="1625745" y="210864"/>
                </a:lnTo>
                <a:cubicBezTo>
                  <a:pt x="1625745" y="94186"/>
                  <a:pt x="1719932" y="0"/>
                  <a:pt x="1836609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>
            <a:off x="0" y="355669"/>
            <a:ext cx="720000" cy="576000"/>
          </a:xfrm>
          <a:prstGeom prst="triangl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>
            <a:off x="464394" y="355669"/>
            <a:ext cx="7519965" cy="576000"/>
          </a:xfrm>
          <a:custGeom>
            <a:avLst/>
            <a:gdLst>
              <a:gd name="connsiteX0" fmla="*/ 367854 w 7519965"/>
              <a:gd name="connsiteY0" fmla="*/ 503515 h 510950"/>
              <a:gd name="connsiteX1" fmla="*/ 0 w 7519965"/>
              <a:gd name="connsiteY1" fmla="*/ 0 h 510950"/>
              <a:gd name="connsiteX2" fmla="*/ 7519965 w 7519965"/>
              <a:gd name="connsiteY2" fmla="*/ 0 h 510950"/>
              <a:gd name="connsiteX3" fmla="*/ 7300522 w 7519965"/>
              <a:gd name="connsiteY3" fmla="*/ 510950 h 510950"/>
              <a:gd name="connsiteX4" fmla="*/ 367854 w 7519965"/>
              <a:gd name="connsiteY4" fmla="*/ 503515 h 510950"/>
            </a:gdLst>
            <a:ahLst/>
            <a:cxnLst/>
            <a:rect l="l" t="t" r="r" b="b"/>
            <a:pathLst>
              <a:path w="7519965" h="510950">
                <a:moveTo>
                  <a:pt x="367854" y="503515"/>
                </a:moveTo>
                <a:lnTo>
                  <a:pt x="0" y="0"/>
                </a:lnTo>
                <a:lnTo>
                  <a:pt x="7519965" y="0"/>
                </a:lnTo>
                <a:lnTo>
                  <a:pt x="7300522" y="510950"/>
                </a:lnTo>
                <a:lnTo>
                  <a:pt x="367854" y="503515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94000">
                <a:schemeClr val="bg1"/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>
            <a:off x="921832" y="409669"/>
            <a:ext cx="10537593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 panose="020B0800000000000000" charset="-122"/>
                <a:ea typeface="Source Han Sans CN Bold" panose="020B0800000000000000" charset="-122"/>
                <a:cs typeface="Source Han Sans CN Bold" panose="020B0800000000000000" charset="-122"/>
              </a:rPr>
              <a:t>（二）系统软件</a:t>
            </a:r>
            <a:endParaRPr kumimoji="1" lang="zh-CN" alt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>
            <a:off x="1753325" y="2876475"/>
            <a:ext cx="2482205" cy="2040590"/>
          </a:xfrm>
          <a:prstGeom prst="rect">
            <a:avLst/>
          </a:prstGeom>
          <a:noFill/>
          <a:ln cap="sq">
            <a:noFill/>
          </a:ln>
          <a:effectLst/>
        </p:spPr>
        <p:txBody>
          <a:bodyPr vert="horz" wrap="square" lIns="64008" tIns="32004" rIns="64008" bIns="32004" rtlCol="0" anchor="ctr"/>
          <a:lstStyle/>
          <a:p>
            <a:pPr algn="r">
              <a:lnSpc>
                <a:spcPct val="100000"/>
              </a:lnSpc>
            </a:pPr>
            <a:r>
              <a:rPr kumimoji="1" lang="en-US" altLang="zh-CN" sz="11500">
                <a:ln w="12700">
                  <a:noFill/>
                </a:ln>
                <a:solidFill>
                  <a:srgbClr val="F2F2F2">
                    <a:alpha val="50000"/>
                  </a:srgbClr>
                </a:solidFill>
                <a:latin typeface="OPPOSans H" panose="00020600040101010101" charset="-122"/>
                <a:ea typeface="OPPOSans H" panose="00020600040101010101" charset="-122"/>
                <a:cs typeface="OPPOSans H" panose="00020600040101010101" charset="-122"/>
              </a:rPr>
              <a:t>01</a:t>
            </a: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>
            <a:off x="947662" y="2755900"/>
            <a:ext cx="2863930" cy="729449"/>
          </a:xfrm>
          <a:prstGeom prst="rect">
            <a:avLst/>
          </a:prstGeom>
          <a:noFill/>
          <a:ln cap="sq">
            <a:noFill/>
          </a:ln>
          <a:effectLst/>
        </p:spPr>
        <p:txBody>
          <a:bodyPr vert="horz" wrap="square" lIns="64008" tIns="32004" rIns="64008" bIns="32004" rtlCol="0" anchor="ctr"/>
          <a:lstStyle/>
          <a:p>
            <a:pPr algn="l">
              <a:lnSpc>
                <a:spcPct val="13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 panose="020B0800000000000000" charset="-122"/>
                <a:ea typeface="Source Han Sans CN Bold" panose="020B0800000000000000" charset="-122"/>
                <a:cs typeface="Source Han Sans CN Bold" panose="020B0800000000000000" charset="-122"/>
              </a:rPr>
              <a:t>应用软件定义</a:t>
            </a: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>
            <a:off x="947662" y="3522652"/>
            <a:ext cx="2862338" cy="1956127"/>
          </a:xfrm>
          <a:prstGeom prst="rect">
            <a:avLst/>
          </a:prstGeom>
          <a:noFill/>
          <a:ln cap="sq">
            <a:noFill/>
          </a:ln>
          <a:effectLst/>
        </p:spPr>
        <p:txBody>
          <a:bodyPr vert="horz" wrap="square" lIns="64008" tIns="32004" rIns="64008" bIns="32004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404040">
                    <a:alpha val="100000"/>
                  </a:srgbClr>
                </a:solidFill>
                <a:latin typeface="Source Han Sans" panose="020B0500000000000000" charset="-122"/>
                <a:ea typeface="Source Han Sans" panose="020B0500000000000000" charset="-122"/>
                <a:cs typeface="Source Han Sans" panose="020B0500000000000000" charset="-122"/>
              </a:rPr>
              <a:t>应用软件是用户直接使用的软件，用于完成各种特定的任务，如办公软件用于文档处理和数据分析。
应用软件按照功能用途分类，包括办公软件、图形图像处理软件、音视频播放器等。</a:t>
            </a: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947662" y="1841054"/>
            <a:ext cx="812594" cy="812594"/>
          </a:xfrm>
          <a:prstGeom prst="ellipse">
            <a:avLst/>
          </a:prstGeom>
          <a:solidFill>
            <a:schemeClr val="accent1"/>
          </a:solidFill>
          <a:ln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>
            <a:off x="1141589" y="2034981"/>
            <a:ext cx="424740" cy="424740"/>
          </a:xfrm>
          <a:custGeom>
            <a:avLst/>
            <a:gdLst>
              <a:gd name="connsiteX0" fmla="*/ 438553 w 720000"/>
              <a:gd name="connsiteY0" fmla="*/ 189601 h 720000"/>
              <a:gd name="connsiteX1" fmla="*/ 503636 w 720000"/>
              <a:gd name="connsiteY1" fmla="*/ 216365 h 720000"/>
              <a:gd name="connsiteX2" fmla="*/ 503636 w 720000"/>
              <a:gd name="connsiteY2" fmla="*/ 346445 h 720000"/>
              <a:gd name="connsiteX3" fmla="*/ 362260 w 720000"/>
              <a:gd name="connsiteY3" fmla="*/ 487907 h 720000"/>
              <a:gd name="connsiteX4" fmla="*/ 191861 w 720000"/>
              <a:gd name="connsiteY4" fmla="*/ 528226 h 720000"/>
              <a:gd name="connsiteX5" fmla="*/ 232180 w 720000"/>
              <a:gd name="connsiteY5" fmla="*/ 357827 h 720000"/>
              <a:gd name="connsiteX6" fmla="*/ 373556 w 720000"/>
              <a:gd name="connsiteY6" fmla="*/ 216452 h 720000"/>
              <a:gd name="connsiteX7" fmla="*/ 438553 w 720000"/>
              <a:gd name="connsiteY7" fmla="*/ 189601 h 720000"/>
              <a:gd name="connsiteX8" fmla="*/ 438553 w 720000"/>
              <a:gd name="connsiteY8" fmla="*/ 141636 h 720000"/>
              <a:gd name="connsiteX9" fmla="*/ 339581 w 720000"/>
              <a:gd name="connsiteY9" fmla="*/ 182476 h 720000"/>
              <a:gd name="connsiteX10" fmla="*/ 198205 w 720000"/>
              <a:gd name="connsiteY10" fmla="*/ 323852 h 720000"/>
              <a:gd name="connsiteX11" fmla="*/ 141637 w 720000"/>
              <a:gd name="connsiteY11" fmla="*/ 578364 h 720000"/>
              <a:gd name="connsiteX12" fmla="*/ 396149 w 720000"/>
              <a:gd name="connsiteY12" fmla="*/ 521796 h 720000"/>
              <a:gd name="connsiteX13" fmla="*/ 537524 w 720000"/>
              <a:gd name="connsiteY13" fmla="*/ 380420 h 720000"/>
              <a:gd name="connsiteX14" fmla="*/ 537524 w 720000"/>
              <a:gd name="connsiteY14" fmla="*/ 182476 h 720000"/>
              <a:gd name="connsiteX15" fmla="*/ 438553 w 720000"/>
              <a:gd name="connsiteY15" fmla="*/ 141636 h 720000"/>
              <a:gd name="connsiteX16" fmla="*/ 120000 w 720000"/>
              <a:gd name="connsiteY16" fmla="*/ 0 h 720000"/>
              <a:gd name="connsiteX17" fmla="*/ 600000 w 720000"/>
              <a:gd name="connsiteY17" fmla="*/ 0 h 720000"/>
              <a:gd name="connsiteX18" fmla="*/ 720000 w 720000"/>
              <a:gd name="connsiteY18" fmla="*/ 120000 h 720000"/>
              <a:gd name="connsiteX19" fmla="*/ 720000 w 720000"/>
              <a:gd name="connsiteY19" fmla="*/ 600000 h 720000"/>
              <a:gd name="connsiteX20" fmla="*/ 600000 w 720000"/>
              <a:gd name="connsiteY20" fmla="*/ 720000 h 720000"/>
              <a:gd name="connsiteX21" fmla="*/ 120000 w 720000"/>
              <a:gd name="connsiteY21" fmla="*/ 720000 h 720000"/>
              <a:gd name="connsiteX22" fmla="*/ 0 w 720000"/>
              <a:gd name="connsiteY22" fmla="*/ 600000 h 720000"/>
              <a:gd name="connsiteX23" fmla="*/ 0 w 720000"/>
              <a:gd name="connsiteY23" fmla="*/ 120000 h 720000"/>
              <a:gd name="connsiteX24" fmla="*/ 120000 w 720000"/>
              <a:gd name="connsiteY24" fmla="*/ 0 h 720000"/>
            </a:gdLst>
            <a:ahLst/>
            <a:cxnLst/>
            <a:rect l="l" t="t" r="r" b="b"/>
            <a:pathLst>
              <a:path w="720000" h="720000">
                <a:moveTo>
                  <a:pt x="438553" y="189601"/>
                </a:moveTo>
                <a:cubicBezTo>
                  <a:pt x="463230" y="189601"/>
                  <a:pt x="486344" y="199073"/>
                  <a:pt x="503636" y="216365"/>
                </a:cubicBezTo>
                <a:cubicBezTo>
                  <a:pt x="539523" y="252252"/>
                  <a:pt x="539523" y="310557"/>
                  <a:pt x="503636" y="346445"/>
                </a:cubicBezTo>
                <a:lnTo>
                  <a:pt x="362260" y="487907"/>
                </a:lnTo>
                <a:cubicBezTo>
                  <a:pt x="342622" y="507545"/>
                  <a:pt x="266503" y="522665"/>
                  <a:pt x="191861" y="528226"/>
                </a:cubicBezTo>
                <a:cubicBezTo>
                  <a:pt x="197336" y="453584"/>
                  <a:pt x="212456" y="377465"/>
                  <a:pt x="232180" y="357827"/>
                </a:cubicBezTo>
                <a:lnTo>
                  <a:pt x="373556" y="216452"/>
                </a:lnTo>
                <a:cubicBezTo>
                  <a:pt x="390761" y="199073"/>
                  <a:pt x="413875" y="189601"/>
                  <a:pt x="438553" y="189601"/>
                </a:cubicBezTo>
                <a:close/>
                <a:moveTo>
                  <a:pt x="438553" y="141636"/>
                </a:moveTo>
                <a:cubicBezTo>
                  <a:pt x="402666" y="141636"/>
                  <a:pt x="366778" y="155278"/>
                  <a:pt x="339581" y="182476"/>
                </a:cubicBezTo>
                <a:lnTo>
                  <a:pt x="198205" y="323852"/>
                </a:lnTo>
                <a:cubicBezTo>
                  <a:pt x="143723" y="378335"/>
                  <a:pt x="141637" y="578364"/>
                  <a:pt x="141637" y="578364"/>
                </a:cubicBezTo>
                <a:cubicBezTo>
                  <a:pt x="141637" y="578364"/>
                  <a:pt x="341753" y="576278"/>
                  <a:pt x="396149" y="521796"/>
                </a:cubicBezTo>
                <a:lnTo>
                  <a:pt x="537524" y="380420"/>
                </a:lnTo>
                <a:cubicBezTo>
                  <a:pt x="592007" y="325938"/>
                  <a:pt x="592007" y="236872"/>
                  <a:pt x="537524" y="182476"/>
                </a:cubicBezTo>
                <a:cubicBezTo>
                  <a:pt x="510327" y="155191"/>
                  <a:pt x="474440" y="141636"/>
                  <a:pt x="438553" y="141636"/>
                </a:cubicBezTo>
                <a:close/>
                <a:moveTo>
                  <a:pt x="120000" y="0"/>
                </a:moveTo>
                <a:lnTo>
                  <a:pt x="600000" y="0"/>
                </a:lnTo>
                <a:cubicBezTo>
                  <a:pt x="666040" y="0"/>
                  <a:pt x="720000" y="54048"/>
                  <a:pt x="720000" y="120000"/>
                </a:cubicBezTo>
                <a:lnTo>
                  <a:pt x="720000" y="600000"/>
                </a:lnTo>
                <a:cubicBezTo>
                  <a:pt x="720000" y="666039"/>
                  <a:pt x="666040" y="720000"/>
                  <a:pt x="600000" y="720000"/>
                </a:cubicBezTo>
                <a:lnTo>
                  <a:pt x="120000" y="720000"/>
                </a:lnTo>
                <a:cubicBezTo>
                  <a:pt x="53961" y="720000"/>
                  <a:pt x="0" y="666039"/>
                  <a:pt x="0" y="600000"/>
                </a:cubicBezTo>
                <a:lnTo>
                  <a:pt x="0" y="120000"/>
                </a:lnTo>
                <a:cubicBezTo>
                  <a:pt x="0" y="53961"/>
                  <a:pt x="53961" y="0"/>
                  <a:pt x="120000" y="0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>
            <a:off x="5429179" y="2876475"/>
            <a:ext cx="2482205" cy="2040590"/>
          </a:xfrm>
          <a:prstGeom prst="rect">
            <a:avLst/>
          </a:prstGeom>
          <a:noFill/>
          <a:ln cap="sq">
            <a:noFill/>
          </a:ln>
          <a:effectLst/>
        </p:spPr>
        <p:txBody>
          <a:bodyPr vert="horz" wrap="square" lIns="64008" tIns="32004" rIns="64008" bIns="32004" rtlCol="0" anchor="ctr"/>
          <a:lstStyle/>
          <a:p>
            <a:pPr algn="r">
              <a:lnSpc>
                <a:spcPct val="100000"/>
              </a:lnSpc>
            </a:pPr>
            <a:r>
              <a:rPr kumimoji="1" lang="en-US" altLang="zh-CN" sz="11500">
                <a:ln w="12700">
                  <a:noFill/>
                </a:ln>
                <a:solidFill>
                  <a:srgbClr val="F2F2F2">
                    <a:alpha val="50000"/>
                  </a:srgbClr>
                </a:solidFill>
                <a:latin typeface="OPPOSans H" panose="00020600040101010101" charset="-122"/>
                <a:ea typeface="OPPOSans H" panose="00020600040101010101" charset="-122"/>
                <a:cs typeface="OPPOSans H" panose="00020600040101010101" charset="-122"/>
              </a:rPr>
              <a:t>02</a:t>
            </a: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>
            <a:off x="4623516" y="2755900"/>
            <a:ext cx="2818684" cy="729449"/>
          </a:xfrm>
          <a:prstGeom prst="rect">
            <a:avLst/>
          </a:prstGeom>
          <a:noFill/>
          <a:ln cap="sq">
            <a:noFill/>
          </a:ln>
          <a:effectLst/>
        </p:spPr>
        <p:txBody>
          <a:bodyPr vert="horz" wrap="square" lIns="64008" tIns="32004" rIns="64008" bIns="32004" rtlCol="0" anchor="ctr"/>
          <a:lstStyle/>
          <a:p>
            <a:pPr algn="l">
              <a:lnSpc>
                <a:spcPct val="13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 panose="020B0800000000000000" charset="-122"/>
                <a:ea typeface="Source Han Sans CN Bold" panose="020B0800000000000000" charset="-122"/>
                <a:cs typeface="Source Han Sans CN Bold" panose="020B0800000000000000" charset="-122"/>
              </a:rPr>
              <a:t>应用软件分类</a:t>
            </a: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>
            <a:off x="4623516" y="3522652"/>
            <a:ext cx="2823524" cy="1956127"/>
          </a:xfrm>
          <a:prstGeom prst="rect">
            <a:avLst/>
          </a:prstGeom>
          <a:noFill/>
          <a:ln cap="sq">
            <a:noFill/>
          </a:ln>
          <a:effectLst/>
        </p:spPr>
        <p:txBody>
          <a:bodyPr vert="horz" wrap="square" lIns="64008" tIns="32004" rIns="64008" bIns="32004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080">
                <a:ln w="12700">
                  <a:noFill/>
                </a:ln>
                <a:solidFill>
                  <a:srgbClr val="404040">
                    <a:alpha val="100000"/>
                  </a:srgbClr>
                </a:solidFill>
                <a:latin typeface="Source Han Sans" panose="020B0500000000000000" charset="-122"/>
                <a:ea typeface="Source Han Sans" panose="020B0500000000000000" charset="-122"/>
                <a:cs typeface="Source Han Sans" panose="020B0500000000000000" charset="-122"/>
              </a:rPr>
              <a:t>办公软件如 Microsoft Office 和 WPS Office 提供文档编辑、表格处理等功能，满足日常办公需求。
图形图像处理软件如 Adobe Photoshop 和 CorelDRAW 用于图像编辑和设计，广泛应用于广告、设计等领域。
音视频播放器如 VLC 和 QQ 音乐用于播放音频和视频文件，提供丰富的多媒体体验。</a:t>
            </a: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>
            <a:off x="4680057" y="1841054"/>
            <a:ext cx="812594" cy="812594"/>
          </a:xfrm>
          <a:prstGeom prst="ellipse">
            <a:avLst/>
          </a:prstGeom>
          <a:solidFill>
            <a:schemeClr val="accent1"/>
          </a:solidFill>
          <a:ln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>
            <a:off x="4873984" y="2047188"/>
            <a:ext cx="424740" cy="400326"/>
          </a:xfrm>
          <a:custGeom>
            <a:avLst/>
            <a:gdLst>
              <a:gd name="connsiteX0" fmla="*/ 565749 w 763907"/>
              <a:gd name="connsiteY0" fmla="*/ 529546 h 720000"/>
              <a:gd name="connsiteX1" fmla="*/ 585849 w 763907"/>
              <a:gd name="connsiteY1" fmla="*/ 537865 h 720000"/>
              <a:gd name="connsiteX2" fmla="*/ 698960 w 763907"/>
              <a:gd name="connsiteY2" fmla="*/ 650977 h 720000"/>
              <a:gd name="connsiteX3" fmla="*/ 698960 w 763907"/>
              <a:gd name="connsiteY3" fmla="*/ 691178 h 720000"/>
              <a:gd name="connsiteX4" fmla="*/ 678860 w 763907"/>
              <a:gd name="connsiteY4" fmla="*/ 699521 h 720000"/>
              <a:gd name="connsiteX5" fmla="*/ 658760 w 763907"/>
              <a:gd name="connsiteY5" fmla="*/ 691178 h 720000"/>
              <a:gd name="connsiteX6" fmla="*/ 545648 w 763907"/>
              <a:gd name="connsiteY6" fmla="*/ 578066 h 720000"/>
              <a:gd name="connsiteX7" fmla="*/ 545648 w 763907"/>
              <a:gd name="connsiteY7" fmla="*/ 537865 h 720000"/>
              <a:gd name="connsiteX8" fmla="*/ 565749 w 763907"/>
              <a:gd name="connsiteY8" fmla="*/ 529546 h 720000"/>
              <a:gd name="connsiteX9" fmla="*/ 565749 w 763907"/>
              <a:gd name="connsiteY9" fmla="*/ 359807 h 720000"/>
              <a:gd name="connsiteX10" fmla="*/ 735464 w 763907"/>
              <a:gd name="connsiteY10" fmla="*/ 359807 h 720000"/>
              <a:gd name="connsiteX11" fmla="*/ 763907 w 763907"/>
              <a:gd name="connsiteY11" fmla="*/ 388251 h 720000"/>
              <a:gd name="connsiteX12" fmla="*/ 735464 w 763907"/>
              <a:gd name="connsiteY12" fmla="*/ 416695 h 720000"/>
              <a:gd name="connsiteX13" fmla="*/ 565749 w 763907"/>
              <a:gd name="connsiteY13" fmla="*/ 416695 h 720000"/>
              <a:gd name="connsiteX14" fmla="*/ 537305 w 763907"/>
              <a:gd name="connsiteY14" fmla="*/ 388251 h 720000"/>
              <a:gd name="connsiteX15" fmla="*/ 565749 w 763907"/>
              <a:gd name="connsiteY15" fmla="*/ 359807 h 720000"/>
              <a:gd name="connsiteX16" fmla="*/ 678860 w 763907"/>
              <a:gd name="connsiteY16" fmla="*/ 77005 h 720000"/>
              <a:gd name="connsiteX17" fmla="*/ 698960 w 763907"/>
              <a:gd name="connsiteY17" fmla="*/ 85325 h 720000"/>
              <a:gd name="connsiteX18" fmla="*/ 698960 w 763907"/>
              <a:gd name="connsiteY18" fmla="*/ 125525 h 720000"/>
              <a:gd name="connsiteX19" fmla="*/ 585849 w 763907"/>
              <a:gd name="connsiteY19" fmla="*/ 238636 h 720000"/>
              <a:gd name="connsiteX20" fmla="*/ 565749 w 763907"/>
              <a:gd name="connsiteY20" fmla="*/ 246980 h 720000"/>
              <a:gd name="connsiteX21" fmla="*/ 545648 w 763907"/>
              <a:gd name="connsiteY21" fmla="*/ 238636 h 720000"/>
              <a:gd name="connsiteX22" fmla="*/ 545648 w 763907"/>
              <a:gd name="connsiteY22" fmla="*/ 198436 h 720000"/>
              <a:gd name="connsiteX23" fmla="*/ 658760 w 763907"/>
              <a:gd name="connsiteY23" fmla="*/ 85325 h 720000"/>
              <a:gd name="connsiteX24" fmla="*/ 678860 w 763907"/>
              <a:gd name="connsiteY24" fmla="*/ 77005 h 720000"/>
              <a:gd name="connsiteX25" fmla="*/ 362802 w 763907"/>
              <a:gd name="connsiteY25" fmla="*/ 5 h 720000"/>
              <a:gd name="connsiteX26" fmla="*/ 422012 w 763907"/>
              <a:gd name="connsiteY26" fmla="*/ 16490 h 720000"/>
              <a:gd name="connsiteX27" fmla="*/ 481080 w 763907"/>
              <a:gd name="connsiteY27" fmla="*/ 119457 h 720000"/>
              <a:gd name="connsiteX28" fmla="*/ 481080 w 763907"/>
              <a:gd name="connsiteY28" fmla="*/ 600631 h 720000"/>
              <a:gd name="connsiteX29" fmla="*/ 422012 w 763907"/>
              <a:gd name="connsiteY29" fmla="*/ 703598 h 720000"/>
              <a:gd name="connsiteX30" fmla="*/ 361806 w 763907"/>
              <a:gd name="connsiteY30" fmla="*/ 720000 h 720000"/>
              <a:gd name="connsiteX31" fmla="*/ 303306 w 763907"/>
              <a:gd name="connsiteY31" fmla="*/ 704546 h 720000"/>
              <a:gd name="connsiteX32" fmla="*/ 60870 w 763907"/>
              <a:gd name="connsiteY32" fmla="*/ 568300 h 720000"/>
              <a:gd name="connsiteX33" fmla="*/ 0 w 763907"/>
              <a:gd name="connsiteY33" fmla="*/ 464291 h 720000"/>
              <a:gd name="connsiteX34" fmla="*/ 0 w 763907"/>
              <a:gd name="connsiteY34" fmla="*/ 255702 h 720000"/>
              <a:gd name="connsiteX35" fmla="*/ 60870 w 763907"/>
              <a:gd name="connsiteY35" fmla="*/ 151693 h 720000"/>
              <a:gd name="connsiteX36" fmla="*/ 303306 w 763907"/>
              <a:gd name="connsiteY36" fmla="*/ 15447 h 720000"/>
              <a:gd name="connsiteX37" fmla="*/ 362802 w 763907"/>
              <a:gd name="connsiteY37" fmla="*/ 5 h 720000"/>
            </a:gdLst>
            <a:ahLst/>
            <a:cxnLst/>
            <a:rect l="l" t="t" r="r" b="b"/>
            <a:pathLst>
              <a:path w="763907" h="720000">
                <a:moveTo>
                  <a:pt x="565749" y="529546"/>
                </a:moveTo>
                <a:cubicBezTo>
                  <a:pt x="573025" y="529546"/>
                  <a:pt x="580302" y="532319"/>
                  <a:pt x="585849" y="537865"/>
                </a:cubicBezTo>
                <a:lnTo>
                  <a:pt x="698960" y="650977"/>
                </a:lnTo>
                <a:cubicBezTo>
                  <a:pt x="710054" y="662070"/>
                  <a:pt x="710054" y="680084"/>
                  <a:pt x="698960" y="691178"/>
                </a:cubicBezTo>
                <a:cubicBezTo>
                  <a:pt x="693461" y="696677"/>
                  <a:pt x="686161" y="699521"/>
                  <a:pt x="678860" y="699521"/>
                </a:cubicBezTo>
                <a:cubicBezTo>
                  <a:pt x="671560" y="699521"/>
                  <a:pt x="664259" y="696771"/>
                  <a:pt x="658760" y="691178"/>
                </a:cubicBezTo>
                <a:lnTo>
                  <a:pt x="545648" y="578066"/>
                </a:lnTo>
                <a:cubicBezTo>
                  <a:pt x="534555" y="566973"/>
                  <a:pt x="534555" y="548959"/>
                  <a:pt x="545648" y="537865"/>
                </a:cubicBezTo>
                <a:cubicBezTo>
                  <a:pt x="551195" y="532319"/>
                  <a:pt x="558471" y="529546"/>
                  <a:pt x="565749" y="529546"/>
                </a:cubicBezTo>
                <a:close/>
                <a:moveTo>
                  <a:pt x="565749" y="359807"/>
                </a:moveTo>
                <a:lnTo>
                  <a:pt x="735464" y="359807"/>
                </a:lnTo>
                <a:cubicBezTo>
                  <a:pt x="751202" y="359807"/>
                  <a:pt x="763907" y="372512"/>
                  <a:pt x="763907" y="388251"/>
                </a:cubicBezTo>
                <a:cubicBezTo>
                  <a:pt x="763907" y="403990"/>
                  <a:pt x="751107" y="416695"/>
                  <a:pt x="735464" y="416695"/>
                </a:cubicBezTo>
                <a:lnTo>
                  <a:pt x="565749" y="416695"/>
                </a:lnTo>
                <a:cubicBezTo>
                  <a:pt x="550010" y="416695"/>
                  <a:pt x="537305" y="403990"/>
                  <a:pt x="537305" y="388251"/>
                </a:cubicBezTo>
                <a:cubicBezTo>
                  <a:pt x="537305" y="372512"/>
                  <a:pt x="550010" y="359807"/>
                  <a:pt x="565749" y="359807"/>
                </a:cubicBezTo>
                <a:close/>
                <a:moveTo>
                  <a:pt x="678860" y="77005"/>
                </a:moveTo>
                <a:cubicBezTo>
                  <a:pt x="686137" y="77005"/>
                  <a:pt x="693414" y="79778"/>
                  <a:pt x="698960" y="85325"/>
                </a:cubicBezTo>
                <a:cubicBezTo>
                  <a:pt x="710054" y="96418"/>
                  <a:pt x="710054" y="114432"/>
                  <a:pt x="698960" y="125525"/>
                </a:cubicBezTo>
                <a:lnTo>
                  <a:pt x="585849" y="238636"/>
                </a:lnTo>
                <a:cubicBezTo>
                  <a:pt x="580350" y="244231"/>
                  <a:pt x="573049" y="246980"/>
                  <a:pt x="565749" y="246980"/>
                </a:cubicBezTo>
                <a:cubicBezTo>
                  <a:pt x="558448" y="246980"/>
                  <a:pt x="551147" y="244231"/>
                  <a:pt x="545648" y="238636"/>
                </a:cubicBezTo>
                <a:cubicBezTo>
                  <a:pt x="534555" y="227543"/>
                  <a:pt x="534555" y="209529"/>
                  <a:pt x="545648" y="198436"/>
                </a:cubicBezTo>
                <a:lnTo>
                  <a:pt x="658760" y="85325"/>
                </a:lnTo>
                <a:cubicBezTo>
                  <a:pt x="664306" y="79778"/>
                  <a:pt x="671583" y="77005"/>
                  <a:pt x="678860" y="77005"/>
                </a:cubicBezTo>
                <a:close/>
                <a:moveTo>
                  <a:pt x="362802" y="5"/>
                </a:moveTo>
                <a:cubicBezTo>
                  <a:pt x="383186" y="183"/>
                  <a:pt x="403524" y="5682"/>
                  <a:pt x="422012" y="16490"/>
                </a:cubicBezTo>
                <a:cubicBezTo>
                  <a:pt x="458989" y="38108"/>
                  <a:pt x="481080" y="76601"/>
                  <a:pt x="481080" y="119457"/>
                </a:cubicBezTo>
                <a:lnTo>
                  <a:pt x="481080" y="600631"/>
                </a:lnTo>
                <a:cubicBezTo>
                  <a:pt x="481080" y="643486"/>
                  <a:pt x="458989" y="681980"/>
                  <a:pt x="422012" y="703598"/>
                </a:cubicBezTo>
                <a:cubicBezTo>
                  <a:pt x="403240" y="714501"/>
                  <a:pt x="382475" y="720000"/>
                  <a:pt x="361806" y="720000"/>
                </a:cubicBezTo>
                <a:cubicBezTo>
                  <a:pt x="341706" y="720000"/>
                  <a:pt x="321700" y="714881"/>
                  <a:pt x="303306" y="704546"/>
                </a:cubicBezTo>
                <a:lnTo>
                  <a:pt x="60870" y="568300"/>
                </a:lnTo>
                <a:cubicBezTo>
                  <a:pt x="23324" y="547157"/>
                  <a:pt x="0" y="507336"/>
                  <a:pt x="0" y="464291"/>
                </a:cubicBezTo>
                <a:lnTo>
                  <a:pt x="0" y="255702"/>
                </a:lnTo>
                <a:cubicBezTo>
                  <a:pt x="0" y="212657"/>
                  <a:pt x="23324" y="172742"/>
                  <a:pt x="60870" y="151693"/>
                </a:cubicBezTo>
                <a:lnTo>
                  <a:pt x="303306" y="15447"/>
                </a:lnTo>
                <a:cubicBezTo>
                  <a:pt x="321984" y="4970"/>
                  <a:pt x="342417" y="-173"/>
                  <a:pt x="362802" y="5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>
            <a:off x="9105033" y="2876475"/>
            <a:ext cx="2482205" cy="2040590"/>
          </a:xfrm>
          <a:prstGeom prst="rect">
            <a:avLst/>
          </a:prstGeom>
          <a:noFill/>
          <a:ln cap="sq">
            <a:noFill/>
          </a:ln>
          <a:effectLst/>
        </p:spPr>
        <p:txBody>
          <a:bodyPr vert="horz" wrap="square" lIns="64008" tIns="32004" rIns="64008" bIns="32004" rtlCol="0" anchor="ctr"/>
          <a:lstStyle/>
          <a:p>
            <a:pPr algn="r">
              <a:lnSpc>
                <a:spcPct val="100000"/>
              </a:lnSpc>
            </a:pPr>
            <a:r>
              <a:rPr kumimoji="1" lang="en-US" altLang="zh-CN" sz="11500">
                <a:ln w="12700">
                  <a:noFill/>
                </a:ln>
                <a:solidFill>
                  <a:srgbClr val="F2F2F2">
                    <a:alpha val="50000"/>
                  </a:srgbClr>
                </a:solidFill>
                <a:latin typeface="OPPOSans H" panose="00020600040101010101" charset="-122"/>
                <a:ea typeface="OPPOSans H" panose="00020600040101010101" charset="-122"/>
                <a:cs typeface="OPPOSans H" panose="00020600040101010101" charset="-122"/>
              </a:rPr>
              <a:t>03</a:t>
            </a: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>
            <a:off x="8299370" y="2755900"/>
            <a:ext cx="2851230" cy="729449"/>
          </a:xfrm>
          <a:prstGeom prst="rect">
            <a:avLst/>
          </a:prstGeom>
          <a:noFill/>
          <a:ln cap="sq">
            <a:noFill/>
          </a:ln>
          <a:effectLst/>
        </p:spPr>
        <p:txBody>
          <a:bodyPr vert="horz" wrap="square" lIns="64008" tIns="32004" rIns="64008" bIns="32004" rtlCol="0" anchor="ctr"/>
          <a:lstStyle/>
          <a:p>
            <a:pPr algn="l">
              <a:lnSpc>
                <a:spcPct val="13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 panose="020B0800000000000000" charset="-122"/>
                <a:ea typeface="Source Han Sans CN Bold" panose="020B0800000000000000" charset="-122"/>
                <a:cs typeface="Source Han Sans CN Bold" panose="020B0800000000000000" charset="-122"/>
              </a:rPr>
              <a:t>软件授权分类</a:t>
            </a: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>
            <a:off x="8299370" y="3522652"/>
            <a:ext cx="2848924" cy="1956127"/>
          </a:xfrm>
          <a:prstGeom prst="rect">
            <a:avLst/>
          </a:prstGeom>
          <a:noFill/>
          <a:ln cap="sq">
            <a:noFill/>
          </a:ln>
          <a:effectLst/>
        </p:spPr>
        <p:txBody>
          <a:bodyPr vert="horz" wrap="square" lIns="64008" tIns="32004" rIns="64008" bIns="32004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404040">
                    <a:alpha val="100000"/>
                  </a:srgbClr>
                </a:solidFill>
                <a:latin typeface="Source Han Sans" panose="020B0500000000000000" charset="-122"/>
                <a:ea typeface="Source Han Sans" panose="020B0500000000000000" charset="-122"/>
                <a:cs typeface="Source Han Sans" panose="020B0500000000000000" charset="-122"/>
              </a:rPr>
              <a:t>应用软件按开发方式与授权分类，包括商用软件、开源软件、共享软件等。
商用软件如 Adobe Photoshop 需购买许可证使用，开源软件如 Linux 可免费使用和修改，共享软件如 WinRAR 可试用后付费解锁。</a:t>
            </a: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>
            <a:off x="8412453" y="1841054"/>
            <a:ext cx="812594" cy="812594"/>
          </a:xfrm>
          <a:prstGeom prst="ellipse">
            <a:avLst/>
          </a:prstGeom>
          <a:solidFill>
            <a:schemeClr val="accent1"/>
          </a:solidFill>
          <a:ln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>
            <a:off x="8606380" y="2041832"/>
            <a:ext cx="424740" cy="411038"/>
          </a:xfrm>
          <a:custGeom>
            <a:avLst/>
            <a:gdLst>
              <a:gd name="connsiteX0" fmla="*/ 311954 w 744004"/>
              <a:gd name="connsiteY0" fmla="*/ 337123 h 720001"/>
              <a:gd name="connsiteX1" fmla="*/ 168770 w 744004"/>
              <a:gd name="connsiteY1" fmla="*/ 337123 h 720001"/>
              <a:gd name="connsiteX2" fmla="*/ 49673 w 744004"/>
              <a:gd name="connsiteY2" fmla="*/ 287618 h 720001"/>
              <a:gd name="connsiteX3" fmla="*/ 167 w 744004"/>
              <a:gd name="connsiteY3" fmla="*/ 168520 h 720001"/>
              <a:gd name="connsiteX4" fmla="*/ 49590 w 744004"/>
              <a:gd name="connsiteY4" fmla="*/ 49507 h 720001"/>
              <a:gd name="connsiteX5" fmla="*/ 168687 w 744004"/>
              <a:gd name="connsiteY5" fmla="*/ 0 h 720001"/>
              <a:gd name="connsiteX6" fmla="*/ 287784 w 744004"/>
              <a:gd name="connsiteY6" fmla="*/ 49507 h 720001"/>
              <a:gd name="connsiteX7" fmla="*/ 337290 w 744004"/>
              <a:gd name="connsiteY7" fmla="*/ 168604 h 720001"/>
              <a:gd name="connsiteX8" fmla="*/ 337290 w 744004"/>
              <a:gd name="connsiteY8" fmla="*/ 311787 h 720001"/>
              <a:gd name="connsiteX9" fmla="*/ 311954 w 744004"/>
              <a:gd name="connsiteY9" fmla="*/ 337123 h 720001"/>
              <a:gd name="connsiteX10" fmla="*/ 575401 w 744004"/>
              <a:gd name="connsiteY10" fmla="*/ 337207 h 720001"/>
              <a:gd name="connsiteX11" fmla="*/ 432218 w 744004"/>
              <a:gd name="connsiteY11" fmla="*/ 337207 h 720001"/>
              <a:gd name="connsiteX12" fmla="*/ 406882 w 744004"/>
              <a:gd name="connsiteY12" fmla="*/ 311870 h 720001"/>
              <a:gd name="connsiteX13" fmla="*/ 406882 w 744004"/>
              <a:gd name="connsiteY13" fmla="*/ 168687 h 720001"/>
              <a:gd name="connsiteX14" fmla="*/ 456387 w 744004"/>
              <a:gd name="connsiteY14" fmla="*/ 49590 h 720001"/>
              <a:gd name="connsiteX15" fmla="*/ 575401 w 744004"/>
              <a:gd name="connsiteY15" fmla="*/ 0 h 720001"/>
              <a:gd name="connsiteX16" fmla="*/ 694498 w 744004"/>
              <a:gd name="connsiteY16" fmla="*/ 49507 h 720001"/>
              <a:gd name="connsiteX17" fmla="*/ 744004 w 744004"/>
              <a:gd name="connsiteY17" fmla="*/ 168604 h 720001"/>
              <a:gd name="connsiteX18" fmla="*/ 694498 w 744004"/>
              <a:gd name="connsiteY18" fmla="*/ 287701 h 720001"/>
              <a:gd name="connsiteX19" fmla="*/ 575401 w 744004"/>
              <a:gd name="connsiteY19" fmla="*/ 337207 h 720001"/>
              <a:gd name="connsiteX20" fmla="*/ 168604 w 744004"/>
              <a:gd name="connsiteY20" fmla="*/ 720001 h 720001"/>
              <a:gd name="connsiteX21" fmla="*/ 49507 w 744004"/>
              <a:gd name="connsiteY21" fmla="*/ 670495 h 720001"/>
              <a:gd name="connsiteX22" fmla="*/ 0 w 744004"/>
              <a:gd name="connsiteY22" fmla="*/ 551398 h 720001"/>
              <a:gd name="connsiteX23" fmla="*/ 49507 w 744004"/>
              <a:gd name="connsiteY23" fmla="*/ 432301 h 720001"/>
              <a:gd name="connsiteX24" fmla="*/ 168687 w 744004"/>
              <a:gd name="connsiteY24" fmla="*/ 382879 h 720001"/>
              <a:gd name="connsiteX25" fmla="*/ 311871 w 744004"/>
              <a:gd name="connsiteY25" fmla="*/ 382879 h 720001"/>
              <a:gd name="connsiteX26" fmla="*/ 337207 w 744004"/>
              <a:gd name="connsiteY26" fmla="*/ 408215 h 720001"/>
              <a:gd name="connsiteX27" fmla="*/ 337207 w 744004"/>
              <a:gd name="connsiteY27" fmla="*/ 551398 h 720001"/>
              <a:gd name="connsiteX28" fmla="*/ 287701 w 744004"/>
              <a:gd name="connsiteY28" fmla="*/ 670495 h 720001"/>
              <a:gd name="connsiteX29" fmla="*/ 168604 w 744004"/>
              <a:gd name="connsiteY29" fmla="*/ 720001 h 720001"/>
              <a:gd name="connsiteX30" fmla="*/ 575401 w 744004"/>
              <a:gd name="connsiteY30" fmla="*/ 720001 h 720001"/>
              <a:gd name="connsiteX31" fmla="*/ 456304 w 744004"/>
              <a:gd name="connsiteY31" fmla="*/ 670495 h 720001"/>
              <a:gd name="connsiteX32" fmla="*/ 406798 w 744004"/>
              <a:gd name="connsiteY32" fmla="*/ 551398 h 720001"/>
              <a:gd name="connsiteX33" fmla="*/ 406798 w 744004"/>
              <a:gd name="connsiteY33" fmla="*/ 408215 h 720001"/>
              <a:gd name="connsiteX34" fmla="*/ 432218 w 744004"/>
              <a:gd name="connsiteY34" fmla="*/ 382879 h 720001"/>
              <a:gd name="connsiteX35" fmla="*/ 575401 w 744004"/>
              <a:gd name="connsiteY35" fmla="*/ 382879 h 720001"/>
              <a:gd name="connsiteX36" fmla="*/ 694498 w 744004"/>
              <a:gd name="connsiteY36" fmla="*/ 432385 h 720001"/>
              <a:gd name="connsiteX37" fmla="*/ 744004 w 744004"/>
              <a:gd name="connsiteY37" fmla="*/ 551398 h 720001"/>
              <a:gd name="connsiteX38" fmla="*/ 694498 w 744004"/>
              <a:gd name="connsiteY38" fmla="*/ 670495 h 720001"/>
              <a:gd name="connsiteX39" fmla="*/ 575401 w 744004"/>
              <a:gd name="connsiteY39" fmla="*/ 720001 h 720001"/>
            </a:gdLst>
            <a:ahLst/>
            <a:cxnLst/>
            <a:rect l="l" t="t" r="r" b="b"/>
            <a:pathLst>
              <a:path w="744004" h="720001">
                <a:moveTo>
                  <a:pt x="311954" y="337123"/>
                </a:moveTo>
                <a:lnTo>
                  <a:pt x="168770" y="337123"/>
                </a:lnTo>
                <a:cubicBezTo>
                  <a:pt x="123932" y="337123"/>
                  <a:pt x="81594" y="319538"/>
                  <a:pt x="49673" y="287618"/>
                </a:cubicBezTo>
                <a:cubicBezTo>
                  <a:pt x="17753" y="255697"/>
                  <a:pt x="167" y="213442"/>
                  <a:pt x="167" y="168520"/>
                </a:cubicBezTo>
                <a:cubicBezTo>
                  <a:pt x="167" y="123598"/>
                  <a:pt x="17669" y="81427"/>
                  <a:pt x="49590" y="49507"/>
                </a:cubicBezTo>
                <a:cubicBezTo>
                  <a:pt x="81510" y="17586"/>
                  <a:pt x="123848" y="0"/>
                  <a:pt x="168687" y="0"/>
                </a:cubicBezTo>
                <a:cubicBezTo>
                  <a:pt x="213526" y="0"/>
                  <a:pt x="255864" y="17586"/>
                  <a:pt x="287784" y="49507"/>
                </a:cubicBezTo>
                <a:cubicBezTo>
                  <a:pt x="319705" y="81427"/>
                  <a:pt x="337290" y="123682"/>
                  <a:pt x="337290" y="168604"/>
                </a:cubicBezTo>
                <a:lnTo>
                  <a:pt x="337290" y="311787"/>
                </a:lnTo>
                <a:cubicBezTo>
                  <a:pt x="337290" y="325789"/>
                  <a:pt x="325956" y="337123"/>
                  <a:pt x="311954" y="337123"/>
                </a:cubicBezTo>
                <a:close/>
                <a:moveTo>
                  <a:pt x="575401" y="337207"/>
                </a:moveTo>
                <a:lnTo>
                  <a:pt x="432218" y="337207"/>
                </a:lnTo>
                <a:cubicBezTo>
                  <a:pt x="418216" y="337207"/>
                  <a:pt x="406882" y="325872"/>
                  <a:pt x="406882" y="311870"/>
                </a:cubicBezTo>
                <a:lnTo>
                  <a:pt x="406882" y="168687"/>
                </a:lnTo>
                <a:cubicBezTo>
                  <a:pt x="406882" y="123849"/>
                  <a:pt x="424467" y="81510"/>
                  <a:pt x="456387" y="49590"/>
                </a:cubicBezTo>
                <a:cubicBezTo>
                  <a:pt x="488308" y="17669"/>
                  <a:pt x="530563" y="0"/>
                  <a:pt x="575401" y="0"/>
                </a:cubicBezTo>
                <a:cubicBezTo>
                  <a:pt x="620240" y="0"/>
                  <a:pt x="662578" y="17586"/>
                  <a:pt x="694498" y="49507"/>
                </a:cubicBezTo>
                <a:cubicBezTo>
                  <a:pt x="726419" y="81427"/>
                  <a:pt x="744004" y="123765"/>
                  <a:pt x="744004" y="168604"/>
                </a:cubicBezTo>
                <a:cubicBezTo>
                  <a:pt x="744004" y="213442"/>
                  <a:pt x="726419" y="255780"/>
                  <a:pt x="694498" y="287701"/>
                </a:cubicBezTo>
                <a:cubicBezTo>
                  <a:pt x="662578" y="319621"/>
                  <a:pt x="620323" y="337207"/>
                  <a:pt x="575401" y="337207"/>
                </a:cubicBezTo>
                <a:close/>
                <a:moveTo>
                  <a:pt x="168604" y="720001"/>
                </a:moveTo>
                <a:cubicBezTo>
                  <a:pt x="123682" y="720001"/>
                  <a:pt x="81427" y="702416"/>
                  <a:pt x="49507" y="670495"/>
                </a:cubicBezTo>
                <a:cubicBezTo>
                  <a:pt x="17586" y="638575"/>
                  <a:pt x="0" y="596320"/>
                  <a:pt x="0" y="551398"/>
                </a:cubicBezTo>
                <a:cubicBezTo>
                  <a:pt x="0" y="506476"/>
                  <a:pt x="17586" y="464221"/>
                  <a:pt x="49507" y="432301"/>
                </a:cubicBezTo>
                <a:cubicBezTo>
                  <a:pt x="81510" y="400464"/>
                  <a:pt x="123848" y="382879"/>
                  <a:pt x="168687" y="382879"/>
                </a:cubicBezTo>
                <a:lnTo>
                  <a:pt x="311871" y="382879"/>
                </a:lnTo>
                <a:cubicBezTo>
                  <a:pt x="325872" y="382879"/>
                  <a:pt x="337207" y="394297"/>
                  <a:pt x="337207" y="408215"/>
                </a:cubicBezTo>
                <a:lnTo>
                  <a:pt x="337207" y="551398"/>
                </a:lnTo>
                <a:cubicBezTo>
                  <a:pt x="337207" y="596237"/>
                  <a:pt x="319621" y="638575"/>
                  <a:pt x="287701" y="670495"/>
                </a:cubicBezTo>
                <a:cubicBezTo>
                  <a:pt x="255781" y="702416"/>
                  <a:pt x="213526" y="720001"/>
                  <a:pt x="168604" y="720001"/>
                </a:cubicBezTo>
                <a:close/>
                <a:moveTo>
                  <a:pt x="575401" y="720001"/>
                </a:moveTo>
                <a:cubicBezTo>
                  <a:pt x="530563" y="720001"/>
                  <a:pt x="488224" y="702416"/>
                  <a:pt x="456304" y="670495"/>
                </a:cubicBezTo>
                <a:cubicBezTo>
                  <a:pt x="424383" y="638575"/>
                  <a:pt x="406798" y="596320"/>
                  <a:pt x="406798" y="551398"/>
                </a:cubicBezTo>
                <a:lnTo>
                  <a:pt x="406798" y="408215"/>
                </a:lnTo>
                <a:cubicBezTo>
                  <a:pt x="406882" y="394213"/>
                  <a:pt x="418216" y="382879"/>
                  <a:pt x="432218" y="382879"/>
                </a:cubicBezTo>
                <a:lnTo>
                  <a:pt x="575401" y="382879"/>
                </a:lnTo>
                <a:cubicBezTo>
                  <a:pt x="620240" y="382879"/>
                  <a:pt x="662578" y="400464"/>
                  <a:pt x="694498" y="432385"/>
                </a:cubicBezTo>
                <a:cubicBezTo>
                  <a:pt x="726419" y="464305"/>
                  <a:pt x="744004" y="506560"/>
                  <a:pt x="744004" y="551398"/>
                </a:cubicBezTo>
                <a:cubicBezTo>
                  <a:pt x="744004" y="596237"/>
                  <a:pt x="726419" y="638575"/>
                  <a:pt x="694498" y="670495"/>
                </a:cubicBezTo>
                <a:cubicBezTo>
                  <a:pt x="662578" y="702416"/>
                  <a:pt x="620323" y="720001"/>
                  <a:pt x="575401" y="720001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>
            <a:off x="0" y="355669"/>
            <a:ext cx="720000" cy="576000"/>
          </a:xfrm>
          <a:prstGeom prst="triangl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>
            <a:off x="464394" y="355669"/>
            <a:ext cx="7519965" cy="576000"/>
          </a:xfrm>
          <a:custGeom>
            <a:avLst/>
            <a:gdLst>
              <a:gd name="connsiteX0" fmla="*/ 367854 w 7519965"/>
              <a:gd name="connsiteY0" fmla="*/ 503515 h 510950"/>
              <a:gd name="connsiteX1" fmla="*/ 0 w 7519965"/>
              <a:gd name="connsiteY1" fmla="*/ 0 h 510950"/>
              <a:gd name="connsiteX2" fmla="*/ 7519965 w 7519965"/>
              <a:gd name="connsiteY2" fmla="*/ 0 h 510950"/>
              <a:gd name="connsiteX3" fmla="*/ 7300522 w 7519965"/>
              <a:gd name="connsiteY3" fmla="*/ 510950 h 510950"/>
              <a:gd name="connsiteX4" fmla="*/ 367854 w 7519965"/>
              <a:gd name="connsiteY4" fmla="*/ 503515 h 510950"/>
            </a:gdLst>
            <a:ahLst/>
            <a:cxnLst/>
            <a:rect l="l" t="t" r="r" b="b"/>
            <a:pathLst>
              <a:path w="7519965" h="510950">
                <a:moveTo>
                  <a:pt x="367854" y="503515"/>
                </a:moveTo>
                <a:lnTo>
                  <a:pt x="0" y="0"/>
                </a:lnTo>
                <a:lnTo>
                  <a:pt x="7519965" y="0"/>
                </a:lnTo>
                <a:lnTo>
                  <a:pt x="7300522" y="510950"/>
                </a:lnTo>
                <a:lnTo>
                  <a:pt x="367854" y="503515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94000">
                <a:schemeClr val="bg1"/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0" name="标题 1"/>
          <p:cNvSpPr txBox="1"/>
          <p:nvPr/>
        </p:nvSpPr>
        <p:spPr>
          <a:xfrm>
            <a:off x="921832" y="409669"/>
            <a:ext cx="10537593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 panose="020B0800000000000000" charset="-122"/>
                <a:ea typeface="Source Han Sans CN Bold" panose="020B0800000000000000" charset="-122"/>
                <a:cs typeface="Source Han Sans CN Bold" panose="020B0800000000000000" charset="-122"/>
              </a:rPr>
              <a:t>（三）应用软件</a:t>
            </a:r>
            <a:endParaRPr kumimoji="1" lang="zh-CN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>
            <a:off x="6223000" y="2192080"/>
            <a:ext cx="5295900" cy="1457448"/>
          </a:xfrm>
          <a:prstGeom prst="roundRect">
            <a:avLst>
              <a:gd name="adj" fmla="val 8000"/>
            </a:avLst>
          </a:prstGeom>
          <a:solidFill>
            <a:srgbClr val="F2F2F2">
              <a:alpha val="100000"/>
            </a:srgbClr>
          </a:solidFill>
          <a:ln w="6055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>
            <a:off x="6223000" y="4399561"/>
            <a:ext cx="5295900" cy="1457448"/>
          </a:xfrm>
          <a:prstGeom prst="roundRect">
            <a:avLst>
              <a:gd name="adj" fmla="val 8000"/>
            </a:avLst>
          </a:prstGeom>
          <a:solidFill>
            <a:srgbClr val="F2F2F2">
              <a:alpha val="100000"/>
            </a:srgbClr>
          </a:solidFill>
          <a:ln w="6055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>
            <a:off x="690521" y="2192080"/>
            <a:ext cx="5295900" cy="1457448"/>
          </a:xfrm>
          <a:prstGeom prst="roundRect">
            <a:avLst>
              <a:gd name="adj" fmla="val 8000"/>
            </a:avLst>
          </a:prstGeom>
          <a:solidFill>
            <a:srgbClr val="F2F2F2">
              <a:alpha val="100000"/>
            </a:srgbClr>
          </a:solidFill>
          <a:ln w="6055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flipH="1">
            <a:off x="905710" y="2024233"/>
            <a:ext cx="2607638" cy="360623"/>
          </a:xfrm>
          <a:prstGeom prst="roundRect">
            <a:avLst>
              <a:gd name="adj" fmla="val 16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>
            <a:off x="690521" y="4399561"/>
            <a:ext cx="5295900" cy="1457448"/>
          </a:xfrm>
          <a:prstGeom prst="roundRect">
            <a:avLst>
              <a:gd name="adj" fmla="val 8000"/>
            </a:avLst>
          </a:prstGeom>
          <a:solidFill>
            <a:srgbClr val="F2F2F2">
              <a:alpha val="100000"/>
            </a:srgbClr>
          </a:solidFill>
          <a:ln w="6055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alphaModFix amt="100000"/>
          </a:blip>
          <a:srcRect/>
          <a:stretch>
            <a:fillRect/>
          </a:stretch>
        </p:blipFill>
        <p:spPr>
          <a:xfrm>
            <a:off x="9335655" y="4244236"/>
            <a:ext cx="2182091" cy="177556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alphaModFix amt="100000"/>
          </a:blip>
          <a:srcRect/>
          <a:stretch>
            <a:fillRect/>
          </a:stretch>
        </p:blipFill>
        <p:spPr>
          <a:xfrm>
            <a:off x="9331892" y="2031374"/>
            <a:ext cx="2185854" cy="177862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alphaModFix amt="100000"/>
          </a:blip>
          <a:srcRect/>
          <a:stretch>
            <a:fillRect/>
          </a:stretch>
        </p:blipFill>
        <p:spPr>
          <a:xfrm>
            <a:off x="3758730" y="2002112"/>
            <a:ext cx="2221816" cy="180788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alphaModFix amt="100000"/>
          </a:blip>
          <a:srcRect/>
          <a:stretch>
            <a:fillRect/>
          </a:stretch>
        </p:blipFill>
        <p:spPr>
          <a:xfrm>
            <a:off x="3774166" y="4224472"/>
            <a:ext cx="2206379" cy="1795328"/>
          </a:xfrm>
          <a:prstGeom prst="rect">
            <a:avLst/>
          </a:prstGeom>
        </p:spPr>
      </p:pic>
      <p:sp>
        <p:nvSpPr>
          <p:cNvPr id="12" name="标题 1"/>
          <p:cNvSpPr txBox="1"/>
          <p:nvPr/>
        </p:nvSpPr>
        <p:spPr>
          <a:xfrm>
            <a:off x="1033779" y="2018459"/>
            <a:ext cx="2159479" cy="307777"/>
          </a:xfrm>
          <a:prstGeom prst="rect">
            <a:avLst/>
          </a:prstGeom>
          <a:noFill/>
          <a:ln cap="sq">
            <a:noFill/>
          </a:ln>
          <a:effectLst/>
        </p:spPr>
        <p:txBody>
          <a:bodyPr vert="horz"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Source Han Sans CN Bold" panose="020B0800000000000000" charset="-122"/>
                <a:ea typeface="Source Han Sans CN Bold" panose="020B0800000000000000" charset="-122"/>
                <a:cs typeface="Source Han Sans CN Bold" panose="020B0800000000000000" charset="-122"/>
              </a:rPr>
              <a:t>软件发展历程</a:t>
            </a: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>
            <a:off x="932180" y="2472853"/>
            <a:ext cx="2572791" cy="108701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93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" panose="020B0500000000000000" charset="-122"/>
                <a:ea typeface="Source Han Sans" panose="020B0500000000000000" charset="-122"/>
                <a:cs typeface="Source Han Sans" panose="020B0500000000000000" charset="-122"/>
              </a:rPr>
              <a:t>软件系统的发展历程从早期的简单程序到如今复杂多样的软件生态，技术进步推动软件发展。
早期软件以批处理为主，现代软件支持多任务处理、网络通信等功能，满足复杂需求。</a:t>
            </a: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 flipH="1">
            <a:off x="905710" y="4208633"/>
            <a:ext cx="2607638" cy="360623"/>
          </a:xfrm>
          <a:prstGeom prst="roundRect">
            <a:avLst>
              <a:gd name="adj" fmla="val 16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 flipH="1">
            <a:off x="6442910" y="4234033"/>
            <a:ext cx="2607638" cy="360623"/>
          </a:xfrm>
          <a:prstGeom prst="roundRect">
            <a:avLst>
              <a:gd name="adj" fmla="val 16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 flipH="1">
            <a:off x="6442910" y="2049633"/>
            <a:ext cx="2607638" cy="360623"/>
          </a:xfrm>
          <a:prstGeom prst="roundRect">
            <a:avLst>
              <a:gd name="adj" fmla="val 16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>
            <a:off x="6558279" y="2069259"/>
            <a:ext cx="2159479" cy="307777"/>
          </a:xfrm>
          <a:prstGeom prst="rect">
            <a:avLst/>
          </a:prstGeom>
          <a:noFill/>
          <a:ln cap="sq">
            <a:noFill/>
          </a:ln>
          <a:effectLst/>
        </p:spPr>
        <p:txBody>
          <a:bodyPr vert="horz"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Source Han Sans CN Bold" panose="020B0800000000000000" charset="-122"/>
                <a:ea typeface="Source Han Sans CN Bold" panose="020B0800000000000000" charset="-122"/>
                <a:cs typeface="Source Han Sans CN Bold" panose="020B0800000000000000" charset="-122"/>
              </a:rPr>
              <a:t>软件发展趋势</a:t>
            </a:r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>
            <a:off x="6456680" y="2523653"/>
            <a:ext cx="2572791" cy="108701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93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" panose="020B0500000000000000" charset="-122"/>
                <a:ea typeface="Source Han Sans" panose="020B0500000000000000" charset="-122"/>
                <a:cs typeface="Source Han Sans" panose="020B0500000000000000" charset="-122"/>
              </a:rPr>
              <a:t>软件系统未来的发展趋势包括人工智能与机器学习在软件中的应用，提升软件智能化水平。
云计算对软件架构的影响，使软件更加灵活、可扩展，如云办公软件可随时随地访问和编辑文档。</a:t>
            </a:r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>
            <a:off x="944880" y="4682653"/>
            <a:ext cx="2572791" cy="108701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93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" panose="020B0500000000000000" charset="-122"/>
                <a:ea typeface="Source Han Sans" panose="020B0500000000000000" charset="-122"/>
                <a:cs typeface="Source Han Sans" panose="020B0500000000000000" charset="-122"/>
              </a:rPr>
              <a:t>硬件与软件互相依存，硬件为软件提供运行平台，软件发挥硬件功能，二者缺一不可。
硬件技术发展推动软件创新，软件需求促使硬件升级，如 GPU 发展推动图形软件进步。</a:t>
            </a:r>
            <a:endParaRPr kumimoji="1" lang="zh-CN" altLang="en-US"/>
          </a:p>
        </p:txBody>
      </p:sp>
      <p:sp>
        <p:nvSpPr>
          <p:cNvPr id="20" name="标题 1"/>
          <p:cNvSpPr txBox="1"/>
          <p:nvPr/>
        </p:nvSpPr>
        <p:spPr>
          <a:xfrm>
            <a:off x="1046479" y="4228259"/>
            <a:ext cx="2159479" cy="307777"/>
          </a:xfrm>
          <a:prstGeom prst="rect">
            <a:avLst/>
          </a:prstGeom>
          <a:noFill/>
          <a:ln cap="sq">
            <a:noFill/>
          </a:ln>
          <a:effectLst/>
        </p:spPr>
        <p:txBody>
          <a:bodyPr vert="horz"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Source Han Sans CN Bold" panose="020B0800000000000000" charset="-122"/>
                <a:ea typeface="Source Han Sans CN Bold" panose="020B0800000000000000" charset="-122"/>
                <a:cs typeface="Source Han Sans CN Bold" panose="020B0800000000000000" charset="-122"/>
              </a:rPr>
              <a:t>互相依存</a:t>
            </a:r>
            <a:endParaRPr kumimoji="1" lang="zh-CN" altLang="en-US"/>
          </a:p>
        </p:txBody>
      </p:sp>
      <p:sp>
        <p:nvSpPr>
          <p:cNvPr id="21" name="标题 1"/>
          <p:cNvSpPr txBox="1"/>
          <p:nvPr/>
        </p:nvSpPr>
        <p:spPr>
          <a:xfrm>
            <a:off x="6456680" y="4682653"/>
            <a:ext cx="2572791" cy="108701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93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" panose="020B0500000000000000" charset="-122"/>
                <a:ea typeface="Source Han Sans" panose="020B0500000000000000" charset="-122"/>
                <a:cs typeface="Source Han Sans" panose="020B0500000000000000" charset="-122"/>
              </a:rPr>
              <a:t>硬件与软件界面浮动，某些功能可由硬件或软件实现，如部分图形处理功能可由 GPU 硬件加速。
硬件与软件的协同发展使计算机系统性能不断提升，如 SSD 硬盘与文件系统优化协同提升数据读写速度。</a:t>
            </a:r>
            <a:endParaRPr kumimoji="1" lang="zh-CN" altLang="en-US"/>
          </a:p>
        </p:txBody>
      </p:sp>
      <p:sp>
        <p:nvSpPr>
          <p:cNvPr id="22" name="标题 1"/>
          <p:cNvSpPr txBox="1"/>
          <p:nvPr/>
        </p:nvSpPr>
        <p:spPr>
          <a:xfrm>
            <a:off x="6558279" y="4228259"/>
            <a:ext cx="2159479" cy="307777"/>
          </a:xfrm>
          <a:prstGeom prst="rect">
            <a:avLst/>
          </a:prstGeom>
          <a:noFill/>
          <a:ln cap="sq">
            <a:noFill/>
          </a:ln>
          <a:effectLst/>
        </p:spPr>
        <p:txBody>
          <a:bodyPr vert="horz"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Source Han Sans CN Bold" panose="020B0800000000000000" charset="-122"/>
                <a:ea typeface="Source Han Sans CN Bold" panose="020B0800000000000000" charset="-122"/>
                <a:cs typeface="Source Han Sans CN Bold" panose="020B0800000000000000" charset="-122"/>
              </a:rPr>
              <a:t>协同发展</a:t>
            </a:r>
            <a:endParaRPr kumimoji="1" lang="zh-CN" altLang="en-US"/>
          </a:p>
        </p:txBody>
      </p:sp>
      <p:sp>
        <p:nvSpPr>
          <p:cNvPr id="23" name="标题 1"/>
          <p:cNvSpPr txBox="1"/>
          <p:nvPr/>
        </p:nvSpPr>
        <p:spPr>
          <a:xfrm>
            <a:off x="0" y="355669"/>
            <a:ext cx="720000" cy="576000"/>
          </a:xfrm>
          <a:prstGeom prst="triangl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4" name="标题 1"/>
          <p:cNvSpPr txBox="1"/>
          <p:nvPr/>
        </p:nvSpPr>
        <p:spPr>
          <a:xfrm>
            <a:off x="464394" y="355669"/>
            <a:ext cx="7519965" cy="576000"/>
          </a:xfrm>
          <a:custGeom>
            <a:avLst/>
            <a:gdLst>
              <a:gd name="connsiteX0" fmla="*/ 367854 w 7519965"/>
              <a:gd name="connsiteY0" fmla="*/ 503515 h 510950"/>
              <a:gd name="connsiteX1" fmla="*/ 0 w 7519965"/>
              <a:gd name="connsiteY1" fmla="*/ 0 h 510950"/>
              <a:gd name="connsiteX2" fmla="*/ 7519965 w 7519965"/>
              <a:gd name="connsiteY2" fmla="*/ 0 h 510950"/>
              <a:gd name="connsiteX3" fmla="*/ 7300522 w 7519965"/>
              <a:gd name="connsiteY3" fmla="*/ 510950 h 510950"/>
              <a:gd name="connsiteX4" fmla="*/ 367854 w 7519965"/>
              <a:gd name="connsiteY4" fmla="*/ 503515 h 510950"/>
            </a:gdLst>
            <a:ahLst/>
            <a:cxnLst/>
            <a:rect l="l" t="t" r="r" b="b"/>
            <a:pathLst>
              <a:path w="7519965" h="510950">
                <a:moveTo>
                  <a:pt x="367854" y="503515"/>
                </a:moveTo>
                <a:lnTo>
                  <a:pt x="0" y="0"/>
                </a:lnTo>
                <a:lnTo>
                  <a:pt x="7519965" y="0"/>
                </a:lnTo>
                <a:lnTo>
                  <a:pt x="7300522" y="510950"/>
                </a:lnTo>
                <a:lnTo>
                  <a:pt x="367854" y="503515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94000">
                <a:schemeClr val="bg1"/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5" name="标题 1"/>
          <p:cNvSpPr txBox="1"/>
          <p:nvPr/>
        </p:nvSpPr>
        <p:spPr>
          <a:xfrm>
            <a:off x="921832" y="409669"/>
            <a:ext cx="10537593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 panose="020B0800000000000000" charset="-122"/>
                <a:ea typeface="Source Han Sans CN Bold" panose="020B0800000000000000" charset="-122"/>
                <a:cs typeface="Source Han Sans CN Bold" panose="020B0800000000000000" charset="-122"/>
              </a:rPr>
              <a:t>（四）软件系统的发展与趋势</a:t>
            </a:r>
            <a:endParaRPr kumimoji="1" lang="zh-CN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4910437" y="-415135"/>
            <a:ext cx="7281563" cy="7273135"/>
          </a:xfrm>
          <a:custGeom>
            <a:avLst/>
            <a:gdLst>
              <a:gd name="connsiteX0" fmla="*/ 6475823 w 6475822"/>
              <a:gd name="connsiteY0" fmla="*/ 30536 h 6468327"/>
              <a:gd name="connsiteX1" fmla="*/ 6475823 w 6475822"/>
              <a:gd name="connsiteY1" fmla="*/ 6468328 h 6468327"/>
              <a:gd name="connsiteX2" fmla="*/ 60475 w 6475822"/>
              <a:gd name="connsiteY2" fmla="*/ 6468328 h 6468327"/>
              <a:gd name="connsiteX3" fmla="*/ 1075459 w 6475822"/>
              <a:gd name="connsiteY3" fmla="*/ 4174015 h 6468327"/>
              <a:gd name="connsiteX4" fmla="*/ 2427109 w 6475822"/>
              <a:gd name="connsiteY4" fmla="*/ 4021892 h 6468327"/>
              <a:gd name="connsiteX5" fmla="*/ 4409694 w 6475822"/>
              <a:gd name="connsiteY5" fmla="*/ 3691461 h 6468327"/>
              <a:gd name="connsiteX6" fmla="*/ 4544360 w 6475822"/>
              <a:gd name="connsiteY6" fmla="*/ 1506877 h 6468327"/>
              <a:gd name="connsiteX7" fmla="*/ 4806211 w 6475822"/>
              <a:gd name="connsiteY7" fmla="*/ 566707 h 6468327"/>
              <a:gd name="connsiteX8" fmla="*/ 6475823 w 6475822"/>
              <a:gd name="connsiteY8" fmla="*/ 30536 h 6468327"/>
            </a:gdLst>
            <a:ahLst/>
            <a:cxnLst/>
            <a:rect l="l" t="t" r="r" b="b"/>
            <a:pathLst>
              <a:path w="6475822" h="6468327">
                <a:moveTo>
                  <a:pt x="6475823" y="30536"/>
                </a:moveTo>
                <a:lnTo>
                  <a:pt x="6475823" y="6468328"/>
                </a:lnTo>
                <a:lnTo>
                  <a:pt x="60475" y="6468328"/>
                </a:lnTo>
                <a:cubicBezTo>
                  <a:pt x="-136536" y="5684022"/>
                  <a:pt x="134043" y="4600459"/>
                  <a:pt x="1075459" y="4174015"/>
                </a:cubicBezTo>
                <a:cubicBezTo>
                  <a:pt x="1428335" y="4014411"/>
                  <a:pt x="1874728" y="3947078"/>
                  <a:pt x="2427109" y="4021892"/>
                </a:cubicBezTo>
                <a:cubicBezTo>
                  <a:pt x="3570524" y="4176509"/>
                  <a:pt x="4139115" y="4019399"/>
                  <a:pt x="4409694" y="3691461"/>
                </a:cubicBezTo>
                <a:cubicBezTo>
                  <a:pt x="4822421" y="3191451"/>
                  <a:pt x="4540620" y="2293676"/>
                  <a:pt x="4544360" y="1506877"/>
                </a:cubicBezTo>
                <a:cubicBezTo>
                  <a:pt x="4545608" y="1156495"/>
                  <a:pt x="4604212" y="828558"/>
                  <a:pt x="4806211" y="566707"/>
                </a:cubicBezTo>
                <a:cubicBezTo>
                  <a:pt x="5211457" y="38018"/>
                  <a:pt x="6013220" y="-61735"/>
                  <a:pt x="6475823" y="30536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99760">
                <a:schemeClr val="accent1">
                  <a:lumMod val="75000"/>
                </a:schemeClr>
              </a:gs>
            </a:gsLst>
            <a:lin ang="2700000" scaled="0"/>
          </a:gra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>
            <a:off x="9312812" y="-579215"/>
            <a:ext cx="5911948" cy="5911775"/>
          </a:xfrm>
          <a:custGeom>
            <a:avLst/>
            <a:gdLst>
              <a:gd name="connsiteX0" fmla="*/ 4636577 w 5911948"/>
              <a:gd name="connsiteY0" fmla="*/ 1782932 h 5911775"/>
              <a:gd name="connsiteX1" fmla="*/ 4685449 w 5911948"/>
              <a:gd name="connsiteY1" fmla="*/ 1855919 h 5911775"/>
              <a:gd name="connsiteX2" fmla="*/ 4867023 w 5911948"/>
              <a:gd name="connsiteY2" fmla="*/ 2215925 h 5911775"/>
              <a:gd name="connsiteX3" fmla="*/ 4894243 w 5911948"/>
              <a:gd name="connsiteY3" fmla="*/ 2298127 h 5911775"/>
              <a:gd name="connsiteX4" fmla="*/ 5136062 w 5911948"/>
              <a:gd name="connsiteY4" fmla="*/ 2238625 h 5911775"/>
              <a:gd name="connsiteX5" fmla="*/ 5195721 w 5911948"/>
              <a:gd name="connsiteY5" fmla="*/ 3455919 h 5911775"/>
              <a:gd name="connsiteX6" fmla="*/ 3916227 w 5911948"/>
              <a:gd name="connsiteY6" fmla="*/ 5040687 h 5911775"/>
              <a:gd name="connsiteX7" fmla="*/ 3837558 w 5911948"/>
              <a:gd name="connsiteY7" fmla="*/ 4803251 h 5911775"/>
              <a:gd name="connsiteX8" fmla="*/ 3703594 w 5911948"/>
              <a:gd name="connsiteY8" fmla="*/ 4863545 h 5911775"/>
              <a:gd name="connsiteX9" fmla="*/ 2509167 w 5911948"/>
              <a:gd name="connsiteY9" fmla="*/ 4956276 h 5911775"/>
              <a:gd name="connsiteX10" fmla="*/ 2545978 w 5911948"/>
              <a:gd name="connsiteY10" fmla="*/ 4789993 h 5911775"/>
              <a:gd name="connsiteX11" fmla="*/ 4789534 w 5911948"/>
              <a:gd name="connsiteY11" fmla="*/ 3364526 h 5911775"/>
              <a:gd name="connsiteX12" fmla="*/ 4496950 w 5911948"/>
              <a:gd name="connsiteY12" fmla="*/ 1880671 h 5911775"/>
              <a:gd name="connsiteX13" fmla="*/ 2981939 w 5911948"/>
              <a:gd name="connsiteY13" fmla="*/ 1378366 h 5911775"/>
              <a:gd name="connsiteX14" fmla="*/ 1416266 w 5911948"/>
              <a:gd name="connsiteY14" fmla="*/ 2612443 h 5911775"/>
              <a:gd name="connsiteX15" fmla="*/ 1624437 w 5911948"/>
              <a:gd name="connsiteY15" fmla="*/ 3801814 h 5911775"/>
              <a:gd name="connsiteX16" fmla="*/ 2612617 w 5911948"/>
              <a:gd name="connsiteY16" fmla="*/ 4495506 h 5911775"/>
              <a:gd name="connsiteX17" fmla="*/ 3801353 w 5911948"/>
              <a:gd name="connsiteY17" fmla="*/ 4287334 h 5911775"/>
              <a:gd name="connsiteX18" fmla="*/ 4495047 w 5911948"/>
              <a:gd name="connsiteY18" fmla="*/ 3299155 h 5911775"/>
              <a:gd name="connsiteX19" fmla="*/ 4286875 w 5911948"/>
              <a:gd name="connsiteY19" fmla="*/ 2109786 h 5911775"/>
              <a:gd name="connsiteX20" fmla="*/ 3298694 w 5911948"/>
              <a:gd name="connsiteY20" fmla="*/ 1416092 h 5911775"/>
              <a:gd name="connsiteX21" fmla="*/ 2981939 w 5911948"/>
              <a:gd name="connsiteY21" fmla="*/ 1378366 h 5911775"/>
              <a:gd name="connsiteX22" fmla="*/ 2983752 w 5911948"/>
              <a:gd name="connsiteY22" fmla="*/ 1265107 h 5911775"/>
              <a:gd name="connsiteX23" fmla="*/ 3323446 w 5911948"/>
              <a:gd name="connsiteY23" fmla="*/ 1305659 h 5911775"/>
              <a:gd name="connsiteX24" fmla="*/ 4383344 w 5911948"/>
              <a:gd name="connsiteY24" fmla="*/ 2049491 h 5911775"/>
              <a:gd name="connsiteX25" fmla="*/ 4606748 w 5911948"/>
              <a:gd name="connsiteY25" fmla="*/ 3324541 h 5911775"/>
              <a:gd name="connsiteX26" fmla="*/ 3862915 w 5911948"/>
              <a:gd name="connsiteY26" fmla="*/ 4383804 h 5911775"/>
              <a:gd name="connsiteX27" fmla="*/ 2587865 w 5911948"/>
              <a:gd name="connsiteY27" fmla="*/ 4606573 h 5911775"/>
              <a:gd name="connsiteX28" fmla="*/ 1528602 w 5911948"/>
              <a:gd name="connsiteY28" fmla="*/ 3862741 h 5911775"/>
              <a:gd name="connsiteX29" fmla="*/ 1305200 w 5911948"/>
              <a:gd name="connsiteY29" fmla="*/ 2587691 h 5911775"/>
              <a:gd name="connsiteX30" fmla="*/ 2983752 w 5911948"/>
              <a:gd name="connsiteY30" fmla="*/ 1265107 h 5911775"/>
              <a:gd name="connsiteX31" fmla="*/ 2401908 w 5911948"/>
              <a:gd name="connsiteY31" fmla="*/ 728111 h 5911775"/>
              <a:gd name="connsiteX32" fmla="*/ 2491811 w 5911948"/>
              <a:gd name="connsiteY32" fmla="*/ 961196 h 5911775"/>
              <a:gd name="connsiteX33" fmla="*/ 2602305 w 5911948"/>
              <a:gd name="connsiteY33" fmla="*/ 936204 h 5911775"/>
              <a:gd name="connsiteX34" fmla="*/ 3402147 w 5911948"/>
              <a:gd name="connsiteY34" fmla="*/ 955958 h 5911775"/>
              <a:gd name="connsiteX35" fmla="*/ 4171999 w 5911948"/>
              <a:gd name="connsiteY35" fmla="*/ 1305027 h 5911775"/>
              <a:gd name="connsiteX36" fmla="*/ 4071087 w 5911948"/>
              <a:gd name="connsiteY36" fmla="*/ 1442115 h 5911775"/>
              <a:gd name="connsiteX37" fmla="*/ 3365335 w 5911948"/>
              <a:gd name="connsiteY37" fmla="*/ 1121607 h 5911775"/>
              <a:gd name="connsiteX38" fmla="*/ 1948120 w 5911948"/>
              <a:gd name="connsiteY38" fmla="*/ 1369762 h 5911775"/>
              <a:gd name="connsiteX39" fmla="*/ 1121780 w 5911948"/>
              <a:gd name="connsiteY39" fmla="*/ 2547074 h 5911775"/>
              <a:gd name="connsiteX40" fmla="*/ 1409920 w 5911948"/>
              <a:gd name="connsiteY40" fmla="*/ 4024583 h 5911775"/>
              <a:gd name="connsiteX41" fmla="*/ 1269658 w 5911948"/>
              <a:gd name="connsiteY41" fmla="*/ 4121688 h 5911775"/>
              <a:gd name="connsiteX42" fmla="*/ 1158125 w 5911948"/>
              <a:gd name="connsiteY42" fmla="*/ 3940746 h 5911775"/>
              <a:gd name="connsiteX43" fmla="*/ 1094960 w 5911948"/>
              <a:gd name="connsiteY43" fmla="*/ 3809486 h 5911775"/>
              <a:gd name="connsiteX44" fmla="*/ 859026 w 5911948"/>
              <a:gd name="connsiteY44" fmla="*/ 3889398 h 5911775"/>
              <a:gd name="connsiteX45" fmla="*/ 715591 w 5911948"/>
              <a:gd name="connsiteY45" fmla="*/ 2456315 h 5911775"/>
              <a:gd name="connsiteX46" fmla="*/ 2401908 w 5911948"/>
              <a:gd name="connsiteY46" fmla="*/ 728111 h 5911775"/>
              <a:gd name="connsiteX47" fmla="*/ 2998380 w 5911948"/>
              <a:gd name="connsiteY47" fmla="*/ 420576 h 5911775"/>
              <a:gd name="connsiteX48" fmla="*/ 482035 w 5911948"/>
              <a:gd name="connsiteY48" fmla="*/ 2403002 h 5911775"/>
              <a:gd name="connsiteX49" fmla="*/ 816504 w 5911948"/>
              <a:gd name="connsiteY49" fmla="*/ 4314625 h 5911775"/>
              <a:gd name="connsiteX50" fmla="*/ 2403811 w 5911948"/>
              <a:gd name="connsiteY50" fmla="*/ 5429104 h 5911775"/>
              <a:gd name="connsiteX51" fmla="*/ 4314800 w 5911948"/>
              <a:gd name="connsiteY51" fmla="*/ 5094633 h 5911775"/>
              <a:gd name="connsiteX52" fmla="*/ 5429280 w 5911948"/>
              <a:gd name="connsiteY52" fmla="*/ 3506691 h 5911775"/>
              <a:gd name="connsiteX53" fmla="*/ 5094809 w 5911948"/>
              <a:gd name="connsiteY53" fmla="*/ 1595703 h 5911775"/>
              <a:gd name="connsiteX54" fmla="*/ 3507501 w 5911948"/>
              <a:gd name="connsiteY54" fmla="*/ 481224 h 5911775"/>
              <a:gd name="connsiteX55" fmla="*/ 2998380 w 5911948"/>
              <a:gd name="connsiteY55" fmla="*/ 420576 h 5911775"/>
              <a:gd name="connsiteX56" fmla="*/ 2998888 w 5911948"/>
              <a:gd name="connsiteY56" fmla="*/ 413954 h 5911775"/>
              <a:gd name="connsiteX57" fmla="*/ 3509405 w 5911948"/>
              <a:gd name="connsiteY57" fmla="*/ 474878 h 5911775"/>
              <a:gd name="connsiteX58" fmla="*/ 5101155 w 5911948"/>
              <a:gd name="connsiteY58" fmla="*/ 1592529 h 5911775"/>
              <a:gd name="connsiteX59" fmla="*/ 5436259 w 5911948"/>
              <a:gd name="connsiteY59" fmla="*/ 3508595 h 5911775"/>
              <a:gd name="connsiteX60" fmla="*/ 4318608 w 5911948"/>
              <a:gd name="connsiteY60" fmla="*/ 5100981 h 5911775"/>
              <a:gd name="connsiteX61" fmla="*/ 2402542 w 5911948"/>
              <a:gd name="connsiteY61" fmla="*/ 5436084 h 5911775"/>
              <a:gd name="connsiteX62" fmla="*/ 810792 w 5911948"/>
              <a:gd name="connsiteY62" fmla="*/ 4318433 h 5911775"/>
              <a:gd name="connsiteX63" fmla="*/ 475687 w 5911948"/>
              <a:gd name="connsiteY63" fmla="*/ 2402367 h 5911775"/>
              <a:gd name="connsiteX64" fmla="*/ 2998888 w 5911948"/>
              <a:gd name="connsiteY64" fmla="*/ 413954 h 5911775"/>
              <a:gd name="connsiteX65" fmla="*/ 3000528 w 5911948"/>
              <a:gd name="connsiteY65" fmla="*/ 322521 h 5911775"/>
              <a:gd name="connsiteX66" fmla="*/ 386199 w 5911948"/>
              <a:gd name="connsiteY66" fmla="*/ 2382693 h 5911775"/>
              <a:gd name="connsiteX67" fmla="*/ 733362 w 5911948"/>
              <a:gd name="connsiteY67" fmla="*/ 4367303 h 5911775"/>
              <a:gd name="connsiteX68" fmla="*/ 2382869 w 5911948"/>
              <a:gd name="connsiteY68" fmla="*/ 5525574 h 5911775"/>
              <a:gd name="connsiteX69" fmla="*/ 4368113 w 5911948"/>
              <a:gd name="connsiteY69" fmla="*/ 5178411 h 5911775"/>
              <a:gd name="connsiteX70" fmla="*/ 5526384 w 5911948"/>
              <a:gd name="connsiteY70" fmla="*/ 3528906 h 5911775"/>
              <a:gd name="connsiteX71" fmla="*/ 5179219 w 5911948"/>
              <a:gd name="connsiteY71" fmla="*/ 1543661 h 5911775"/>
              <a:gd name="connsiteX72" fmla="*/ 3529715 w 5911948"/>
              <a:gd name="connsiteY72" fmla="*/ 385390 h 5911775"/>
              <a:gd name="connsiteX73" fmla="*/ 3000528 w 5911948"/>
              <a:gd name="connsiteY73" fmla="*/ 322521 h 5911775"/>
              <a:gd name="connsiteX74" fmla="*/ 3000412 w 5911948"/>
              <a:gd name="connsiteY74" fmla="*/ 298369 h 5911775"/>
              <a:gd name="connsiteX75" fmla="*/ 3534157 w 5911948"/>
              <a:gd name="connsiteY75" fmla="*/ 361907 h 5911775"/>
              <a:gd name="connsiteX76" fmla="*/ 5198259 w 5911948"/>
              <a:gd name="connsiteY76" fmla="*/ 1530967 h 5911775"/>
              <a:gd name="connsiteX77" fmla="*/ 5548597 w 5911948"/>
              <a:gd name="connsiteY77" fmla="*/ 3533983 h 5911775"/>
              <a:gd name="connsiteX78" fmla="*/ 4380171 w 5911948"/>
              <a:gd name="connsiteY78" fmla="*/ 5198086 h 5911775"/>
              <a:gd name="connsiteX79" fmla="*/ 2377155 w 5911948"/>
              <a:gd name="connsiteY79" fmla="*/ 5548423 h 5911775"/>
              <a:gd name="connsiteX80" fmla="*/ 713053 w 5911948"/>
              <a:gd name="connsiteY80" fmla="*/ 4379996 h 5911775"/>
              <a:gd name="connsiteX81" fmla="*/ 362716 w 5911948"/>
              <a:gd name="connsiteY81" fmla="*/ 2376981 h 5911775"/>
              <a:gd name="connsiteX82" fmla="*/ 3000412 w 5911948"/>
              <a:gd name="connsiteY82" fmla="*/ 298369 h 5911775"/>
              <a:gd name="connsiteX83" fmla="*/ 3005622 w 5911948"/>
              <a:gd name="connsiteY83" fmla="*/ 8954 h 5911775"/>
              <a:gd name="connsiteX84" fmla="*/ 80288 w 5911948"/>
              <a:gd name="connsiteY84" fmla="*/ 2314151 h 5911775"/>
              <a:gd name="connsiteX85" fmla="*/ 468705 w 5911948"/>
              <a:gd name="connsiteY85" fmla="*/ 4535493 h 5911775"/>
              <a:gd name="connsiteX86" fmla="*/ 2314323 w 5911948"/>
              <a:gd name="connsiteY86" fmla="*/ 5831486 h 5911775"/>
              <a:gd name="connsiteX87" fmla="*/ 4535665 w 5911948"/>
              <a:gd name="connsiteY87" fmla="*/ 5442434 h 5911775"/>
              <a:gd name="connsiteX88" fmla="*/ 5831659 w 5911948"/>
              <a:gd name="connsiteY88" fmla="*/ 3596817 h 5911775"/>
              <a:gd name="connsiteX89" fmla="*/ 5442607 w 5911948"/>
              <a:gd name="connsiteY89" fmla="*/ 1374840 h 5911775"/>
              <a:gd name="connsiteX90" fmla="*/ 3597624 w 5911948"/>
              <a:gd name="connsiteY90" fmla="*/ 79481 h 5911775"/>
              <a:gd name="connsiteX91" fmla="*/ 3005622 w 5911948"/>
              <a:gd name="connsiteY91" fmla="*/ 8954 h 5911775"/>
              <a:gd name="connsiteX92" fmla="*/ 3005866 w 5911948"/>
              <a:gd name="connsiteY92" fmla="*/ 429 h 5911775"/>
              <a:gd name="connsiteX93" fmla="*/ 3599528 w 5911948"/>
              <a:gd name="connsiteY93" fmla="*/ 71230 h 5911775"/>
              <a:gd name="connsiteX94" fmla="*/ 5450223 w 5911948"/>
              <a:gd name="connsiteY94" fmla="*/ 1371032 h 5911775"/>
              <a:gd name="connsiteX95" fmla="*/ 5839910 w 5911948"/>
              <a:gd name="connsiteY95" fmla="*/ 3598720 h 5911775"/>
              <a:gd name="connsiteX96" fmla="*/ 4540107 w 5911948"/>
              <a:gd name="connsiteY96" fmla="*/ 5450051 h 5911775"/>
              <a:gd name="connsiteX97" fmla="*/ 2312418 w 5911948"/>
              <a:gd name="connsiteY97" fmla="*/ 5839737 h 5911775"/>
              <a:gd name="connsiteX98" fmla="*/ 461724 w 5911948"/>
              <a:gd name="connsiteY98" fmla="*/ 4539936 h 5911775"/>
              <a:gd name="connsiteX99" fmla="*/ 72037 w 5911948"/>
              <a:gd name="connsiteY99" fmla="*/ 2312247 h 5911775"/>
              <a:gd name="connsiteX100" fmla="*/ 3005866 w 5911948"/>
              <a:gd name="connsiteY100" fmla="*/ 429 h 5911775"/>
            </a:gdLst>
            <a:ahLst/>
            <a:cxnLst/>
            <a:rect l="l" t="t" r="r" b="b"/>
            <a:pathLst>
              <a:path w="5911948" h="5911775">
                <a:moveTo>
                  <a:pt x="4636577" y="1782932"/>
                </a:moveTo>
                <a:cubicBezTo>
                  <a:pt x="4654349" y="1807684"/>
                  <a:pt x="4670215" y="1831801"/>
                  <a:pt x="4685449" y="1855919"/>
                </a:cubicBezTo>
                <a:cubicBezTo>
                  <a:pt x="4758118" y="1970318"/>
                  <a:pt x="4818769" y="2090984"/>
                  <a:pt x="4867023" y="2215925"/>
                </a:cubicBezTo>
                <a:lnTo>
                  <a:pt x="4894243" y="2298127"/>
                </a:lnTo>
                <a:lnTo>
                  <a:pt x="5136062" y="2238625"/>
                </a:lnTo>
                <a:cubicBezTo>
                  <a:pt x="5261725" y="2618791"/>
                  <a:pt x="5289017" y="3036402"/>
                  <a:pt x="5195721" y="3455919"/>
                </a:cubicBezTo>
                <a:cubicBezTo>
                  <a:pt x="5033880" y="4182615"/>
                  <a:pt x="4543915" y="4751279"/>
                  <a:pt x="3916227" y="5040687"/>
                </a:cubicBezTo>
                <a:lnTo>
                  <a:pt x="3837558" y="4803251"/>
                </a:lnTo>
                <a:lnTo>
                  <a:pt x="3703594" y="4863545"/>
                </a:lnTo>
                <a:cubicBezTo>
                  <a:pt x="3336042" y="5008250"/>
                  <a:pt x="2923051" y="5048621"/>
                  <a:pt x="2509167" y="4956276"/>
                </a:cubicBezTo>
                <a:lnTo>
                  <a:pt x="2545978" y="4789993"/>
                </a:lnTo>
                <a:cubicBezTo>
                  <a:pt x="3557641" y="5015302"/>
                  <a:pt x="4563591" y="4376189"/>
                  <a:pt x="4789534" y="3364526"/>
                </a:cubicBezTo>
                <a:cubicBezTo>
                  <a:pt x="4903773" y="2852349"/>
                  <a:pt x="4797785" y="2312246"/>
                  <a:pt x="4496950" y="1880671"/>
                </a:cubicBezTo>
                <a:close/>
                <a:moveTo>
                  <a:pt x="2981939" y="1378366"/>
                </a:moveTo>
                <a:cubicBezTo>
                  <a:pt x="2249201" y="1365923"/>
                  <a:pt x="1581757" y="1869405"/>
                  <a:pt x="1416266" y="2612443"/>
                </a:cubicBezTo>
                <a:cubicBezTo>
                  <a:pt x="1324875" y="3023709"/>
                  <a:pt x="1398496" y="3445765"/>
                  <a:pt x="1624437" y="3801814"/>
                </a:cubicBezTo>
                <a:cubicBezTo>
                  <a:pt x="1850381" y="4157228"/>
                  <a:pt x="2201352" y="4403479"/>
                  <a:pt x="2612617" y="4495506"/>
                </a:cubicBezTo>
                <a:cubicBezTo>
                  <a:pt x="3023883" y="4587533"/>
                  <a:pt x="3445939" y="4513277"/>
                  <a:pt x="3801353" y="4287334"/>
                </a:cubicBezTo>
                <a:cubicBezTo>
                  <a:pt x="4156768" y="4061393"/>
                  <a:pt x="4403020" y="3710421"/>
                  <a:pt x="4495047" y="3299155"/>
                </a:cubicBezTo>
                <a:cubicBezTo>
                  <a:pt x="4587075" y="2887890"/>
                  <a:pt x="4512817" y="2465835"/>
                  <a:pt x="4286875" y="2109786"/>
                </a:cubicBezTo>
                <a:cubicBezTo>
                  <a:pt x="4060933" y="1754371"/>
                  <a:pt x="3709959" y="1508119"/>
                  <a:pt x="3298694" y="1416092"/>
                </a:cubicBezTo>
                <a:cubicBezTo>
                  <a:pt x="3192625" y="1392450"/>
                  <a:pt x="3086616" y="1380144"/>
                  <a:pt x="2981939" y="1378366"/>
                </a:cubicBezTo>
                <a:close/>
                <a:moveTo>
                  <a:pt x="2983752" y="1265107"/>
                </a:moveTo>
                <a:cubicBezTo>
                  <a:pt x="3095997" y="1267043"/>
                  <a:pt x="3209682" y="1280272"/>
                  <a:pt x="3323446" y="1305659"/>
                </a:cubicBezTo>
                <a:cubicBezTo>
                  <a:pt x="3765178" y="1404034"/>
                  <a:pt x="4140902" y="1668056"/>
                  <a:pt x="4383344" y="2049491"/>
                </a:cubicBezTo>
                <a:cubicBezTo>
                  <a:pt x="4625788" y="2430928"/>
                  <a:pt x="4704488" y="2883447"/>
                  <a:pt x="4606748" y="3324541"/>
                </a:cubicBezTo>
                <a:cubicBezTo>
                  <a:pt x="4508374" y="3765637"/>
                  <a:pt x="4244352" y="4141360"/>
                  <a:pt x="3862915" y="4383804"/>
                </a:cubicBezTo>
                <a:cubicBezTo>
                  <a:pt x="3481480" y="4626248"/>
                  <a:pt x="3028961" y="4704947"/>
                  <a:pt x="2587865" y="4606573"/>
                </a:cubicBezTo>
                <a:cubicBezTo>
                  <a:pt x="2146771" y="4508200"/>
                  <a:pt x="1771046" y="4244178"/>
                  <a:pt x="1528602" y="3862741"/>
                </a:cubicBezTo>
                <a:cubicBezTo>
                  <a:pt x="1286160" y="3481306"/>
                  <a:pt x="1207459" y="3028787"/>
                  <a:pt x="1305200" y="2587691"/>
                </a:cubicBezTo>
                <a:cubicBezTo>
                  <a:pt x="1482906" y="1791340"/>
                  <a:pt x="2198040" y="1251554"/>
                  <a:pt x="2983752" y="1265107"/>
                </a:cubicBezTo>
                <a:close/>
                <a:moveTo>
                  <a:pt x="2401908" y="728111"/>
                </a:moveTo>
                <a:lnTo>
                  <a:pt x="2491811" y="961196"/>
                </a:lnTo>
                <a:lnTo>
                  <a:pt x="2602305" y="936204"/>
                </a:lnTo>
                <a:cubicBezTo>
                  <a:pt x="2864106" y="890429"/>
                  <a:pt x="3134951" y="896300"/>
                  <a:pt x="3402147" y="955958"/>
                </a:cubicBezTo>
                <a:cubicBezTo>
                  <a:pt x="3683303" y="1017522"/>
                  <a:pt x="3942250" y="1135570"/>
                  <a:pt x="4171999" y="1305027"/>
                </a:cubicBezTo>
                <a:lnTo>
                  <a:pt x="4071087" y="1442115"/>
                </a:lnTo>
                <a:cubicBezTo>
                  <a:pt x="3860377" y="1286621"/>
                  <a:pt x="3623011" y="1178727"/>
                  <a:pt x="3365335" y="1121607"/>
                </a:cubicBezTo>
                <a:cubicBezTo>
                  <a:pt x="2875370" y="1012444"/>
                  <a:pt x="2372078" y="1100663"/>
                  <a:pt x="1948120" y="1369762"/>
                </a:cubicBezTo>
                <a:cubicBezTo>
                  <a:pt x="1524161" y="1638863"/>
                  <a:pt x="1230943" y="2057110"/>
                  <a:pt x="1121780" y="2547074"/>
                </a:cubicBezTo>
                <a:cubicBezTo>
                  <a:pt x="1008174" y="3056713"/>
                  <a:pt x="1113529" y="3595547"/>
                  <a:pt x="1409920" y="4024583"/>
                </a:cubicBezTo>
                <a:lnTo>
                  <a:pt x="1269658" y="4121688"/>
                </a:lnTo>
                <a:cubicBezTo>
                  <a:pt x="1229198" y="4063139"/>
                  <a:pt x="1192000" y="4002727"/>
                  <a:pt x="1158125" y="3940746"/>
                </a:cubicBezTo>
                <a:lnTo>
                  <a:pt x="1094960" y="3809486"/>
                </a:lnTo>
                <a:lnTo>
                  <a:pt x="859026" y="3889398"/>
                </a:lnTo>
                <a:cubicBezTo>
                  <a:pt x="664818" y="3455285"/>
                  <a:pt x="603889" y="2956434"/>
                  <a:pt x="715591" y="2456315"/>
                </a:cubicBezTo>
                <a:cubicBezTo>
                  <a:pt x="911704" y="1578568"/>
                  <a:pt x="1585088" y="931840"/>
                  <a:pt x="2401908" y="728111"/>
                </a:cubicBezTo>
                <a:close/>
                <a:moveTo>
                  <a:pt x="2998380" y="420576"/>
                </a:moveTo>
                <a:cubicBezTo>
                  <a:pt x="1820670" y="400531"/>
                  <a:pt x="748039" y="1209586"/>
                  <a:pt x="482035" y="2403002"/>
                </a:cubicBezTo>
                <a:cubicBezTo>
                  <a:pt x="334790" y="3064961"/>
                  <a:pt x="453474" y="3743422"/>
                  <a:pt x="816504" y="4314625"/>
                </a:cubicBezTo>
                <a:cubicBezTo>
                  <a:pt x="1179535" y="4885827"/>
                  <a:pt x="1743122" y="5281861"/>
                  <a:pt x="2403811" y="5429104"/>
                </a:cubicBezTo>
                <a:cubicBezTo>
                  <a:pt x="3064502" y="5576347"/>
                  <a:pt x="3742964" y="5457664"/>
                  <a:pt x="4314800" y="5094633"/>
                </a:cubicBezTo>
                <a:cubicBezTo>
                  <a:pt x="4886003" y="4731603"/>
                  <a:pt x="5282035" y="4168017"/>
                  <a:pt x="5429280" y="3506691"/>
                </a:cubicBezTo>
                <a:cubicBezTo>
                  <a:pt x="5576523" y="2846001"/>
                  <a:pt x="5457839" y="2167540"/>
                  <a:pt x="5094809" y="1595703"/>
                </a:cubicBezTo>
                <a:cubicBezTo>
                  <a:pt x="4731778" y="1024501"/>
                  <a:pt x="4168193" y="628467"/>
                  <a:pt x="3507501" y="481224"/>
                </a:cubicBezTo>
                <a:cubicBezTo>
                  <a:pt x="3337013" y="443223"/>
                  <a:pt x="3166624" y="423439"/>
                  <a:pt x="2998380" y="420576"/>
                </a:cubicBezTo>
                <a:close/>
                <a:moveTo>
                  <a:pt x="2998888" y="413954"/>
                </a:moveTo>
                <a:cubicBezTo>
                  <a:pt x="3167586" y="416845"/>
                  <a:pt x="3338441" y="436718"/>
                  <a:pt x="3509405" y="474878"/>
                </a:cubicBezTo>
                <a:cubicBezTo>
                  <a:pt x="4172000" y="622755"/>
                  <a:pt x="4736855" y="1020058"/>
                  <a:pt x="5101155" y="1592529"/>
                </a:cubicBezTo>
                <a:cubicBezTo>
                  <a:pt x="5465455" y="2165635"/>
                  <a:pt x="5584138" y="2846001"/>
                  <a:pt x="5436259" y="3508595"/>
                </a:cubicBezTo>
                <a:cubicBezTo>
                  <a:pt x="5288383" y="4171189"/>
                  <a:pt x="4891715" y="4736680"/>
                  <a:pt x="4318608" y="5100981"/>
                </a:cubicBezTo>
                <a:cubicBezTo>
                  <a:pt x="3745502" y="5465279"/>
                  <a:pt x="3065138" y="5583963"/>
                  <a:pt x="2402542" y="5436084"/>
                </a:cubicBezTo>
                <a:cubicBezTo>
                  <a:pt x="1739948" y="5288207"/>
                  <a:pt x="1174458" y="4891538"/>
                  <a:pt x="810792" y="4318433"/>
                </a:cubicBezTo>
                <a:cubicBezTo>
                  <a:pt x="446492" y="3745327"/>
                  <a:pt x="327810" y="3064961"/>
                  <a:pt x="475687" y="2402367"/>
                </a:cubicBezTo>
                <a:cubicBezTo>
                  <a:pt x="742804" y="1205620"/>
                  <a:pt x="1818003" y="393719"/>
                  <a:pt x="2998888" y="413954"/>
                </a:cubicBezTo>
                <a:close/>
                <a:moveTo>
                  <a:pt x="3000528" y="322521"/>
                </a:moveTo>
                <a:cubicBezTo>
                  <a:pt x="1776551" y="301990"/>
                  <a:pt x="662756" y="1142629"/>
                  <a:pt x="386199" y="2382693"/>
                </a:cubicBezTo>
                <a:cubicBezTo>
                  <a:pt x="232608" y="3068770"/>
                  <a:pt x="356370" y="3773888"/>
                  <a:pt x="733362" y="4367303"/>
                </a:cubicBezTo>
                <a:cubicBezTo>
                  <a:pt x="1110356" y="4960719"/>
                  <a:pt x="1696155" y="5371985"/>
                  <a:pt x="2382869" y="5525574"/>
                </a:cubicBezTo>
                <a:cubicBezTo>
                  <a:pt x="3069579" y="5678531"/>
                  <a:pt x="3774062" y="5555404"/>
                  <a:pt x="4368113" y="5178411"/>
                </a:cubicBezTo>
                <a:cubicBezTo>
                  <a:pt x="4961529" y="4801417"/>
                  <a:pt x="5372792" y="4215618"/>
                  <a:pt x="5526384" y="3528906"/>
                </a:cubicBezTo>
                <a:cubicBezTo>
                  <a:pt x="5679339" y="2842193"/>
                  <a:pt x="5556213" y="2137711"/>
                  <a:pt x="5179219" y="1543661"/>
                </a:cubicBezTo>
                <a:cubicBezTo>
                  <a:pt x="4802227" y="950246"/>
                  <a:pt x="4216426" y="538979"/>
                  <a:pt x="3529715" y="385390"/>
                </a:cubicBezTo>
                <a:cubicBezTo>
                  <a:pt x="3352484" y="345961"/>
                  <a:pt x="3175381" y="325454"/>
                  <a:pt x="3000528" y="322521"/>
                </a:cubicBezTo>
                <a:close/>
                <a:moveTo>
                  <a:pt x="3000412" y="298369"/>
                </a:moveTo>
                <a:cubicBezTo>
                  <a:pt x="3176789" y="301356"/>
                  <a:pt x="3355418" y="322082"/>
                  <a:pt x="3534157" y="361907"/>
                </a:cubicBezTo>
                <a:cubicBezTo>
                  <a:pt x="4226582" y="516767"/>
                  <a:pt x="4818093" y="931840"/>
                  <a:pt x="5198259" y="1530967"/>
                </a:cubicBezTo>
                <a:cubicBezTo>
                  <a:pt x="5579061" y="2130095"/>
                  <a:pt x="5703456" y="2841558"/>
                  <a:pt x="5548597" y="3533983"/>
                </a:cubicBezTo>
                <a:cubicBezTo>
                  <a:pt x="5393737" y="4226407"/>
                  <a:pt x="4979299" y="4817918"/>
                  <a:pt x="4380171" y="5198086"/>
                </a:cubicBezTo>
                <a:cubicBezTo>
                  <a:pt x="3781044" y="5578887"/>
                  <a:pt x="3069579" y="5703281"/>
                  <a:pt x="2377155" y="5548423"/>
                </a:cubicBezTo>
                <a:cubicBezTo>
                  <a:pt x="1684732" y="5394198"/>
                  <a:pt x="1093854" y="4979125"/>
                  <a:pt x="713053" y="4379996"/>
                </a:cubicBezTo>
                <a:cubicBezTo>
                  <a:pt x="332252" y="3780870"/>
                  <a:pt x="207856" y="3069405"/>
                  <a:pt x="362716" y="2376981"/>
                </a:cubicBezTo>
                <a:cubicBezTo>
                  <a:pt x="641494" y="1125810"/>
                  <a:pt x="1765771" y="277466"/>
                  <a:pt x="3000412" y="298369"/>
                </a:cubicBezTo>
                <a:close/>
                <a:moveTo>
                  <a:pt x="3005622" y="8954"/>
                </a:moveTo>
                <a:cubicBezTo>
                  <a:pt x="1636268" y="-14371"/>
                  <a:pt x="389609" y="926367"/>
                  <a:pt x="80288" y="2314151"/>
                </a:cubicBezTo>
                <a:cubicBezTo>
                  <a:pt x="-91706" y="3082100"/>
                  <a:pt x="46651" y="3871628"/>
                  <a:pt x="468705" y="4535493"/>
                </a:cubicBezTo>
                <a:cubicBezTo>
                  <a:pt x="890760" y="5199990"/>
                  <a:pt x="1546373" y="5660126"/>
                  <a:pt x="2314323" y="5831486"/>
                </a:cubicBezTo>
                <a:cubicBezTo>
                  <a:pt x="3082273" y="6002847"/>
                  <a:pt x="3871801" y="5864489"/>
                  <a:pt x="4535665" y="5442434"/>
                </a:cubicBezTo>
                <a:cubicBezTo>
                  <a:pt x="5200163" y="5020379"/>
                  <a:pt x="5660299" y="4364767"/>
                  <a:pt x="5831659" y="3596817"/>
                </a:cubicBezTo>
                <a:cubicBezTo>
                  <a:pt x="6003019" y="2828867"/>
                  <a:pt x="5864661" y="2039340"/>
                  <a:pt x="5442607" y="1374840"/>
                </a:cubicBezTo>
                <a:cubicBezTo>
                  <a:pt x="5021186" y="710977"/>
                  <a:pt x="4365573" y="250842"/>
                  <a:pt x="3597624" y="79481"/>
                </a:cubicBezTo>
                <a:cubicBezTo>
                  <a:pt x="3399369" y="35292"/>
                  <a:pt x="3201243" y="12286"/>
                  <a:pt x="3005622" y="8954"/>
                </a:cubicBezTo>
                <a:close/>
                <a:moveTo>
                  <a:pt x="3005866" y="429"/>
                </a:moveTo>
                <a:cubicBezTo>
                  <a:pt x="3202037" y="3787"/>
                  <a:pt x="3400718" y="26883"/>
                  <a:pt x="3599528" y="71230"/>
                </a:cubicBezTo>
                <a:cubicBezTo>
                  <a:pt x="4369383" y="243227"/>
                  <a:pt x="5026898" y="704630"/>
                  <a:pt x="5450223" y="1371032"/>
                </a:cubicBezTo>
                <a:cubicBezTo>
                  <a:pt x="5873548" y="2037435"/>
                  <a:pt x="6011905" y="2828233"/>
                  <a:pt x="5839910" y="3598720"/>
                </a:cubicBezTo>
                <a:cubicBezTo>
                  <a:pt x="5667914" y="4369210"/>
                  <a:pt x="5206509" y="5026727"/>
                  <a:pt x="4540107" y="5450051"/>
                </a:cubicBezTo>
                <a:cubicBezTo>
                  <a:pt x="3873704" y="5873375"/>
                  <a:pt x="3082907" y="6011732"/>
                  <a:pt x="2312418" y="5839737"/>
                </a:cubicBezTo>
                <a:cubicBezTo>
                  <a:pt x="1541931" y="5667743"/>
                  <a:pt x="884414" y="5206338"/>
                  <a:pt x="461724" y="4539936"/>
                </a:cubicBezTo>
                <a:cubicBezTo>
                  <a:pt x="38400" y="3873533"/>
                  <a:pt x="-99957" y="3082734"/>
                  <a:pt x="72037" y="2312247"/>
                </a:cubicBezTo>
                <a:cubicBezTo>
                  <a:pt x="382470" y="920576"/>
                  <a:pt x="1632669" y="-23078"/>
                  <a:pt x="3005866" y="429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>
            <a:off x="3543991" y="4021012"/>
            <a:ext cx="5910037" cy="5908531"/>
          </a:xfrm>
          <a:custGeom>
            <a:avLst/>
            <a:gdLst>
              <a:gd name="connsiteX0" fmla="*/ 5003730 w 5910037"/>
              <a:gd name="connsiteY0" fmla="*/ 2875686 h 5908531"/>
              <a:gd name="connsiteX1" fmla="*/ 5000894 w 5910037"/>
              <a:gd name="connsiteY1" fmla="*/ 3088329 h 5908531"/>
              <a:gd name="connsiteX2" fmla="*/ 4983908 w 5910037"/>
              <a:gd name="connsiteY2" fmla="*/ 3232450 h 5908531"/>
              <a:gd name="connsiteX3" fmla="*/ 5225864 w 5910037"/>
              <a:gd name="connsiteY3" fmla="*/ 3291395 h 5908531"/>
              <a:gd name="connsiteX4" fmla="*/ 4577867 w 5910037"/>
              <a:gd name="connsiteY4" fmla="*/ 4577868 h 5908531"/>
              <a:gd name="connsiteX5" fmla="*/ 2228323 w 5910037"/>
              <a:gd name="connsiteY5" fmla="*/ 5132569 h 5908531"/>
              <a:gd name="connsiteX6" fmla="*/ 2277619 w 5910037"/>
              <a:gd name="connsiteY6" fmla="*/ 4888462 h 5908531"/>
              <a:gd name="connsiteX7" fmla="*/ 2170012 w 5910037"/>
              <a:gd name="connsiteY7" fmla="*/ 4849984 h 5908531"/>
              <a:gd name="connsiteX8" fmla="*/ 1505434 w 5910037"/>
              <a:gd name="connsiteY8" fmla="*/ 4404604 h 5908531"/>
              <a:gd name="connsiteX9" fmla="*/ 1043395 w 5910037"/>
              <a:gd name="connsiteY9" fmla="*/ 3696312 h 5908531"/>
              <a:gd name="connsiteX10" fmla="*/ 1202698 w 5910037"/>
              <a:gd name="connsiteY10" fmla="*/ 3634750 h 5908531"/>
              <a:gd name="connsiteX11" fmla="*/ 1626656 w 5910037"/>
              <a:gd name="connsiteY11" fmla="*/ 4284018 h 5908531"/>
              <a:gd name="connsiteX12" fmla="*/ 2955653 w 5910037"/>
              <a:gd name="connsiteY12" fmla="*/ 4834274 h 5908531"/>
              <a:gd name="connsiteX13" fmla="*/ 4284650 w 5910037"/>
              <a:gd name="connsiteY13" fmla="*/ 4284018 h 5908531"/>
              <a:gd name="connsiteX14" fmla="*/ 4833639 w 5910037"/>
              <a:gd name="connsiteY14" fmla="*/ 2882032 h 5908531"/>
              <a:gd name="connsiteX15" fmla="*/ 2955020 w 5910037"/>
              <a:gd name="connsiteY15" fmla="*/ 1377232 h 5908531"/>
              <a:gd name="connsiteX16" fmla="*/ 1839905 w 5910037"/>
              <a:gd name="connsiteY16" fmla="*/ 1839271 h 5908531"/>
              <a:gd name="connsiteX17" fmla="*/ 1377866 w 5910037"/>
              <a:gd name="connsiteY17" fmla="*/ 2954386 h 5908531"/>
              <a:gd name="connsiteX18" fmla="*/ 1839905 w 5910037"/>
              <a:gd name="connsiteY18" fmla="*/ 4069499 h 5908531"/>
              <a:gd name="connsiteX19" fmla="*/ 4070133 w 5910037"/>
              <a:gd name="connsiteY19" fmla="*/ 4069499 h 5908531"/>
              <a:gd name="connsiteX20" fmla="*/ 4532172 w 5910037"/>
              <a:gd name="connsiteY20" fmla="*/ 2954386 h 5908531"/>
              <a:gd name="connsiteX21" fmla="*/ 4070133 w 5910037"/>
              <a:gd name="connsiteY21" fmla="*/ 1839271 h 5908531"/>
              <a:gd name="connsiteX22" fmla="*/ 2955020 w 5910037"/>
              <a:gd name="connsiteY22" fmla="*/ 1377232 h 5908531"/>
              <a:gd name="connsiteX23" fmla="*/ 2955020 w 5910037"/>
              <a:gd name="connsiteY23" fmla="*/ 1264261 h 5908531"/>
              <a:gd name="connsiteX24" fmla="*/ 4150735 w 5910037"/>
              <a:gd name="connsiteY24" fmla="*/ 1759303 h 5908531"/>
              <a:gd name="connsiteX25" fmla="*/ 4645777 w 5910037"/>
              <a:gd name="connsiteY25" fmla="*/ 2955020 h 5908531"/>
              <a:gd name="connsiteX26" fmla="*/ 4150735 w 5910037"/>
              <a:gd name="connsiteY26" fmla="*/ 4150736 h 5908531"/>
              <a:gd name="connsiteX27" fmla="*/ 1759303 w 5910037"/>
              <a:gd name="connsiteY27" fmla="*/ 4150736 h 5908531"/>
              <a:gd name="connsiteX28" fmla="*/ 1264261 w 5910037"/>
              <a:gd name="connsiteY28" fmla="*/ 2955020 h 5908531"/>
              <a:gd name="connsiteX29" fmla="*/ 1759303 w 5910037"/>
              <a:gd name="connsiteY29" fmla="*/ 1759303 h 5908531"/>
              <a:gd name="connsiteX30" fmla="*/ 2955020 w 5910037"/>
              <a:gd name="connsiteY30" fmla="*/ 1264261 h 5908531"/>
              <a:gd name="connsiteX31" fmla="*/ 3004233 w 5910037"/>
              <a:gd name="connsiteY31" fmla="*/ 659711 h 5908531"/>
              <a:gd name="connsiteX32" fmla="*/ 3262198 w 5910037"/>
              <a:gd name="connsiteY32" fmla="*/ 679731 h 5908531"/>
              <a:gd name="connsiteX33" fmla="*/ 3201106 w 5910037"/>
              <a:gd name="connsiteY33" fmla="*/ 922668 h 5908531"/>
              <a:gd name="connsiteX34" fmla="*/ 3346552 w 5910037"/>
              <a:gd name="connsiteY34" fmla="*/ 943604 h 5908531"/>
              <a:gd name="connsiteX35" fmla="*/ 4404602 w 5910037"/>
              <a:gd name="connsiteY35" fmla="*/ 1505436 h 5908531"/>
              <a:gd name="connsiteX36" fmla="*/ 4284016 w 5910037"/>
              <a:gd name="connsiteY36" fmla="*/ 1626024 h 5908531"/>
              <a:gd name="connsiteX37" fmla="*/ 1626022 w 5910037"/>
              <a:gd name="connsiteY37" fmla="*/ 1626024 h 5908531"/>
              <a:gd name="connsiteX38" fmla="*/ 1077669 w 5910037"/>
              <a:gd name="connsiteY38" fmla="*/ 3035622 h 5908531"/>
              <a:gd name="connsiteX39" fmla="*/ 907578 w 5910037"/>
              <a:gd name="connsiteY39" fmla="*/ 3042605 h 5908531"/>
              <a:gd name="connsiteX40" fmla="*/ 905038 w 5910037"/>
              <a:gd name="connsiteY40" fmla="*/ 2955655 h 5908531"/>
              <a:gd name="connsiteX41" fmla="*/ 944765 w 5910037"/>
              <a:gd name="connsiteY41" fmla="*/ 2554395 h 5908531"/>
              <a:gd name="connsiteX42" fmla="*/ 965883 w 5910037"/>
              <a:gd name="connsiteY42" fmla="*/ 2470263 h 5908531"/>
              <a:gd name="connsiteX43" fmla="*/ 729869 w 5910037"/>
              <a:gd name="connsiteY43" fmla="*/ 2390800 h 5908531"/>
              <a:gd name="connsiteX44" fmla="*/ 1332170 w 5910037"/>
              <a:gd name="connsiteY44" fmla="*/ 1331537 h 5908531"/>
              <a:gd name="connsiteX45" fmla="*/ 3004233 w 5910037"/>
              <a:gd name="connsiteY45" fmla="*/ 659711 h 5908531"/>
              <a:gd name="connsiteX46" fmla="*/ 2954385 w 5910037"/>
              <a:gd name="connsiteY46" fmla="*/ 420151 h 5908531"/>
              <a:gd name="connsiteX47" fmla="*/ 1162080 w 5910037"/>
              <a:gd name="connsiteY47" fmla="*/ 1162714 h 5908531"/>
              <a:gd name="connsiteX48" fmla="*/ 419516 w 5910037"/>
              <a:gd name="connsiteY48" fmla="*/ 2955019 h 5908531"/>
              <a:gd name="connsiteX49" fmla="*/ 1162080 w 5910037"/>
              <a:gd name="connsiteY49" fmla="*/ 4747325 h 5908531"/>
              <a:gd name="connsiteX50" fmla="*/ 4746691 w 5910037"/>
              <a:gd name="connsiteY50" fmla="*/ 4747325 h 5908531"/>
              <a:gd name="connsiteX51" fmla="*/ 5489255 w 5910037"/>
              <a:gd name="connsiteY51" fmla="*/ 2955019 h 5908531"/>
              <a:gd name="connsiteX52" fmla="*/ 4746691 w 5910037"/>
              <a:gd name="connsiteY52" fmla="*/ 1162714 h 5908531"/>
              <a:gd name="connsiteX53" fmla="*/ 2954385 w 5910037"/>
              <a:gd name="connsiteY53" fmla="*/ 420151 h 5908531"/>
              <a:gd name="connsiteX54" fmla="*/ 2955019 w 5910037"/>
              <a:gd name="connsiteY54" fmla="*/ 413170 h 5908531"/>
              <a:gd name="connsiteX55" fmla="*/ 4752403 w 5910037"/>
              <a:gd name="connsiteY55" fmla="*/ 1157637 h 5908531"/>
              <a:gd name="connsiteX56" fmla="*/ 5496869 w 5910037"/>
              <a:gd name="connsiteY56" fmla="*/ 2955019 h 5908531"/>
              <a:gd name="connsiteX57" fmla="*/ 4752403 w 5910037"/>
              <a:gd name="connsiteY57" fmla="*/ 4752402 h 5908531"/>
              <a:gd name="connsiteX58" fmla="*/ 1157637 w 5910037"/>
              <a:gd name="connsiteY58" fmla="*/ 4752402 h 5908531"/>
              <a:gd name="connsiteX59" fmla="*/ 413170 w 5910037"/>
              <a:gd name="connsiteY59" fmla="*/ 2955019 h 5908531"/>
              <a:gd name="connsiteX60" fmla="*/ 1157637 w 5910037"/>
              <a:gd name="connsiteY60" fmla="*/ 1157637 h 5908531"/>
              <a:gd name="connsiteX61" fmla="*/ 2955019 w 5910037"/>
              <a:gd name="connsiteY61" fmla="*/ 413170 h 5908531"/>
              <a:gd name="connsiteX62" fmla="*/ 2954384 w 5910037"/>
              <a:gd name="connsiteY62" fmla="*/ 321777 h 5908531"/>
              <a:gd name="connsiteX63" fmla="*/ 1092265 w 5910037"/>
              <a:gd name="connsiteY63" fmla="*/ 1092899 h 5908531"/>
              <a:gd name="connsiteX64" fmla="*/ 321143 w 5910037"/>
              <a:gd name="connsiteY64" fmla="*/ 2955019 h 5908531"/>
              <a:gd name="connsiteX65" fmla="*/ 1092265 w 5910037"/>
              <a:gd name="connsiteY65" fmla="*/ 4817138 h 5908531"/>
              <a:gd name="connsiteX66" fmla="*/ 4815868 w 5910037"/>
              <a:gd name="connsiteY66" fmla="*/ 4817138 h 5908531"/>
              <a:gd name="connsiteX67" fmla="*/ 5587626 w 5910037"/>
              <a:gd name="connsiteY67" fmla="*/ 2955019 h 5908531"/>
              <a:gd name="connsiteX68" fmla="*/ 4816504 w 5910037"/>
              <a:gd name="connsiteY68" fmla="*/ 1092899 h 5908531"/>
              <a:gd name="connsiteX69" fmla="*/ 2954384 w 5910037"/>
              <a:gd name="connsiteY69" fmla="*/ 321777 h 5908531"/>
              <a:gd name="connsiteX70" fmla="*/ 2955019 w 5910037"/>
              <a:gd name="connsiteY70" fmla="*/ 298294 h 5908531"/>
              <a:gd name="connsiteX71" fmla="*/ 4833639 w 5910037"/>
              <a:gd name="connsiteY71" fmla="*/ 1076399 h 5908531"/>
              <a:gd name="connsiteX72" fmla="*/ 5611743 w 5910037"/>
              <a:gd name="connsiteY72" fmla="*/ 2955019 h 5908531"/>
              <a:gd name="connsiteX73" fmla="*/ 4833639 w 5910037"/>
              <a:gd name="connsiteY73" fmla="*/ 4833639 h 5908531"/>
              <a:gd name="connsiteX74" fmla="*/ 1076399 w 5910037"/>
              <a:gd name="connsiteY74" fmla="*/ 4833639 h 5908531"/>
              <a:gd name="connsiteX75" fmla="*/ 298294 w 5910037"/>
              <a:gd name="connsiteY75" fmla="*/ 2955019 h 5908531"/>
              <a:gd name="connsiteX76" fmla="*/ 1076399 w 5910037"/>
              <a:gd name="connsiteY76" fmla="*/ 1076399 h 5908531"/>
              <a:gd name="connsiteX77" fmla="*/ 2955019 w 5910037"/>
              <a:gd name="connsiteY77" fmla="*/ 298294 h 5908531"/>
              <a:gd name="connsiteX78" fmla="*/ 2955019 w 5910037"/>
              <a:gd name="connsiteY78" fmla="*/ 8251 h 5908531"/>
              <a:gd name="connsiteX79" fmla="*/ 871401 w 5910037"/>
              <a:gd name="connsiteY79" fmla="*/ 871401 h 5908531"/>
              <a:gd name="connsiteX80" fmla="*/ 8251 w 5910037"/>
              <a:gd name="connsiteY80" fmla="*/ 2955020 h 5908531"/>
              <a:gd name="connsiteX81" fmla="*/ 871401 w 5910037"/>
              <a:gd name="connsiteY81" fmla="*/ 5038636 h 5908531"/>
              <a:gd name="connsiteX82" fmla="*/ 5038638 w 5910037"/>
              <a:gd name="connsiteY82" fmla="*/ 5038636 h 5908531"/>
              <a:gd name="connsiteX83" fmla="*/ 5901787 w 5910037"/>
              <a:gd name="connsiteY83" fmla="*/ 2955020 h 5908531"/>
              <a:gd name="connsiteX84" fmla="*/ 5038638 w 5910037"/>
              <a:gd name="connsiteY84" fmla="*/ 871401 h 5908531"/>
              <a:gd name="connsiteX85" fmla="*/ 2955019 w 5910037"/>
              <a:gd name="connsiteY85" fmla="*/ 8251 h 5908531"/>
              <a:gd name="connsiteX86" fmla="*/ 2955019 w 5910037"/>
              <a:gd name="connsiteY86" fmla="*/ 0 h 5908531"/>
              <a:gd name="connsiteX87" fmla="*/ 5044349 w 5910037"/>
              <a:gd name="connsiteY87" fmla="*/ 865689 h 5908531"/>
              <a:gd name="connsiteX88" fmla="*/ 5910037 w 5910037"/>
              <a:gd name="connsiteY88" fmla="*/ 2955020 h 5908531"/>
              <a:gd name="connsiteX89" fmla="*/ 5044349 w 5910037"/>
              <a:gd name="connsiteY89" fmla="*/ 5044350 h 5908531"/>
              <a:gd name="connsiteX90" fmla="*/ 865054 w 5910037"/>
              <a:gd name="connsiteY90" fmla="*/ 5044350 h 5908531"/>
              <a:gd name="connsiteX91" fmla="*/ 0 w 5910037"/>
              <a:gd name="connsiteY91" fmla="*/ 2955020 h 5908531"/>
              <a:gd name="connsiteX92" fmla="*/ 865689 w 5910037"/>
              <a:gd name="connsiteY92" fmla="*/ 865689 h 5908531"/>
              <a:gd name="connsiteX93" fmla="*/ 2955019 w 5910037"/>
              <a:gd name="connsiteY93" fmla="*/ 0 h 5908531"/>
            </a:gdLst>
            <a:ahLst/>
            <a:cxnLst/>
            <a:rect l="l" t="t" r="r" b="b"/>
            <a:pathLst>
              <a:path w="5910037" h="5908531">
                <a:moveTo>
                  <a:pt x="5003730" y="2875686"/>
                </a:moveTo>
                <a:cubicBezTo>
                  <a:pt x="5006507" y="2946849"/>
                  <a:pt x="5005525" y="3017822"/>
                  <a:pt x="5000894" y="3088329"/>
                </a:cubicBezTo>
                <a:lnTo>
                  <a:pt x="4983908" y="3232450"/>
                </a:lnTo>
                <a:lnTo>
                  <a:pt x="5225864" y="3291395"/>
                </a:lnTo>
                <a:cubicBezTo>
                  <a:pt x="5156051" y="3761684"/>
                  <a:pt x="4940263" y="4215473"/>
                  <a:pt x="4577867" y="4577868"/>
                </a:cubicBezTo>
                <a:cubicBezTo>
                  <a:pt x="3942563" y="5213172"/>
                  <a:pt x="3026736" y="5398496"/>
                  <a:pt x="2228323" y="5132569"/>
                </a:cubicBezTo>
                <a:lnTo>
                  <a:pt x="2277619" y="4888462"/>
                </a:lnTo>
                <a:lnTo>
                  <a:pt x="2170012" y="4849984"/>
                </a:lnTo>
                <a:cubicBezTo>
                  <a:pt x="1924474" y="4748277"/>
                  <a:pt x="1699008" y="4598178"/>
                  <a:pt x="1505434" y="4404604"/>
                </a:cubicBezTo>
                <a:cubicBezTo>
                  <a:pt x="1301705" y="4200875"/>
                  <a:pt x="1146211" y="3962239"/>
                  <a:pt x="1043395" y="3696312"/>
                </a:cubicBezTo>
                <a:lnTo>
                  <a:pt x="1202698" y="3634750"/>
                </a:lnTo>
                <a:cubicBezTo>
                  <a:pt x="1297263" y="3878463"/>
                  <a:pt x="1439428" y="4097424"/>
                  <a:pt x="1626656" y="4284018"/>
                </a:cubicBezTo>
                <a:cubicBezTo>
                  <a:pt x="1981436" y="4638796"/>
                  <a:pt x="2453630" y="4834274"/>
                  <a:pt x="2955653" y="4834274"/>
                </a:cubicBezTo>
                <a:cubicBezTo>
                  <a:pt x="3457676" y="4834274"/>
                  <a:pt x="3929869" y="4638796"/>
                  <a:pt x="4284650" y="4284018"/>
                </a:cubicBezTo>
                <a:cubicBezTo>
                  <a:pt x="4654027" y="3915273"/>
                  <a:pt x="4853947" y="3403730"/>
                  <a:pt x="4833639" y="2882032"/>
                </a:cubicBezTo>
                <a:close/>
                <a:moveTo>
                  <a:pt x="2955020" y="1377232"/>
                </a:moveTo>
                <a:cubicBezTo>
                  <a:pt x="2533599" y="1377232"/>
                  <a:pt x="2137566" y="1540977"/>
                  <a:pt x="1839905" y="1839271"/>
                </a:cubicBezTo>
                <a:cubicBezTo>
                  <a:pt x="1542246" y="2136931"/>
                  <a:pt x="1377866" y="2532965"/>
                  <a:pt x="1377866" y="2954386"/>
                </a:cubicBezTo>
                <a:cubicBezTo>
                  <a:pt x="1377866" y="3375805"/>
                  <a:pt x="1542246" y="3771838"/>
                  <a:pt x="1839905" y="4069499"/>
                </a:cubicBezTo>
                <a:cubicBezTo>
                  <a:pt x="2454901" y="4684492"/>
                  <a:pt x="3455139" y="4684492"/>
                  <a:pt x="4070133" y="4069499"/>
                </a:cubicBezTo>
                <a:cubicBezTo>
                  <a:pt x="4367792" y="3771838"/>
                  <a:pt x="4532172" y="3375805"/>
                  <a:pt x="4532172" y="2954386"/>
                </a:cubicBezTo>
                <a:cubicBezTo>
                  <a:pt x="4532172" y="2532965"/>
                  <a:pt x="4368427" y="2136931"/>
                  <a:pt x="4070133" y="1839271"/>
                </a:cubicBezTo>
                <a:cubicBezTo>
                  <a:pt x="3772473" y="1541612"/>
                  <a:pt x="3376439" y="1377232"/>
                  <a:pt x="2955020" y="1377232"/>
                </a:cubicBezTo>
                <a:close/>
                <a:moveTo>
                  <a:pt x="2955020" y="1264261"/>
                </a:moveTo>
                <a:cubicBezTo>
                  <a:pt x="3406268" y="1264261"/>
                  <a:pt x="3831497" y="1440064"/>
                  <a:pt x="4150735" y="1759303"/>
                </a:cubicBezTo>
                <a:cubicBezTo>
                  <a:pt x="4469974" y="2078543"/>
                  <a:pt x="4645777" y="2503134"/>
                  <a:pt x="4645777" y="2955020"/>
                </a:cubicBezTo>
                <a:cubicBezTo>
                  <a:pt x="4645777" y="3406903"/>
                  <a:pt x="4469974" y="3831498"/>
                  <a:pt x="4150735" y="4150736"/>
                </a:cubicBezTo>
                <a:cubicBezTo>
                  <a:pt x="3491315" y="4810157"/>
                  <a:pt x="2418724" y="4810157"/>
                  <a:pt x="1759303" y="4150736"/>
                </a:cubicBezTo>
                <a:cubicBezTo>
                  <a:pt x="1440064" y="3830863"/>
                  <a:pt x="1264261" y="3406269"/>
                  <a:pt x="1264261" y="2955020"/>
                </a:cubicBezTo>
                <a:cubicBezTo>
                  <a:pt x="1264261" y="2503134"/>
                  <a:pt x="1440064" y="2078543"/>
                  <a:pt x="1759303" y="1759303"/>
                </a:cubicBezTo>
                <a:cubicBezTo>
                  <a:pt x="2078542" y="1440064"/>
                  <a:pt x="2503135" y="1264261"/>
                  <a:pt x="2955020" y="1264261"/>
                </a:cubicBezTo>
                <a:close/>
                <a:moveTo>
                  <a:pt x="3004233" y="659711"/>
                </a:moveTo>
                <a:cubicBezTo>
                  <a:pt x="3090461" y="661554"/>
                  <a:pt x="3176597" y="668228"/>
                  <a:pt x="3262198" y="679731"/>
                </a:cubicBezTo>
                <a:lnTo>
                  <a:pt x="3201106" y="922668"/>
                </a:lnTo>
                <a:lnTo>
                  <a:pt x="3346552" y="943604"/>
                </a:lnTo>
                <a:cubicBezTo>
                  <a:pt x="3734422" y="1018515"/>
                  <a:pt x="4104721" y="1205793"/>
                  <a:pt x="4404602" y="1505436"/>
                </a:cubicBezTo>
                <a:lnTo>
                  <a:pt x="4284016" y="1626024"/>
                </a:lnTo>
                <a:cubicBezTo>
                  <a:pt x="3550973" y="892980"/>
                  <a:pt x="2359065" y="892980"/>
                  <a:pt x="1626022" y="1626024"/>
                </a:cubicBezTo>
                <a:cubicBezTo>
                  <a:pt x="1254741" y="1997304"/>
                  <a:pt x="1054820" y="2510116"/>
                  <a:pt x="1077669" y="3035622"/>
                </a:cubicBezTo>
                <a:lnTo>
                  <a:pt x="907578" y="3042605"/>
                </a:lnTo>
                <a:cubicBezTo>
                  <a:pt x="905673" y="3013410"/>
                  <a:pt x="905038" y="2984215"/>
                  <a:pt x="905038" y="2955655"/>
                </a:cubicBezTo>
                <a:cubicBezTo>
                  <a:pt x="905038" y="2820153"/>
                  <a:pt x="918525" y="2685762"/>
                  <a:pt x="944765" y="2554395"/>
                </a:cubicBezTo>
                <a:lnTo>
                  <a:pt x="965883" y="2470263"/>
                </a:lnTo>
                <a:lnTo>
                  <a:pt x="729869" y="2390800"/>
                </a:lnTo>
                <a:cubicBezTo>
                  <a:pt x="827608" y="2003016"/>
                  <a:pt x="1028163" y="1635542"/>
                  <a:pt x="1332170" y="1331537"/>
                </a:cubicBezTo>
                <a:cubicBezTo>
                  <a:pt x="1792543" y="870607"/>
                  <a:pt x="2400636" y="646808"/>
                  <a:pt x="3004233" y="659711"/>
                </a:cubicBezTo>
                <a:close/>
                <a:moveTo>
                  <a:pt x="2954385" y="420151"/>
                </a:moveTo>
                <a:cubicBezTo>
                  <a:pt x="2277193" y="420151"/>
                  <a:pt x="1640620" y="683538"/>
                  <a:pt x="1162080" y="1162714"/>
                </a:cubicBezTo>
                <a:cubicBezTo>
                  <a:pt x="683538" y="1641254"/>
                  <a:pt x="419516" y="2277827"/>
                  <a:pt x="419516" y="2955019"/>
                </a:cubicBezTo>
                <a:cubicBezTo>
                  <a:pt x="419516" y="3632210"/>
                  <a:pt x="682904" y="4268785"/>
                  <a:pt x="1162080" y="4747325"/>
                </a:cubicBezTo>
                <a:cubicBezTo>
                  <a:pt x="2150259" y="5735504"/>
                  <a:pt x="3758511" y="5735504"/>
                  <a:pt x="4746691" y="4747325"/>
                </a:cubicBezTo>
                <a:cubicBezTo>
                  <a:pt x="5225865" y="4268149"/>
                  <a:pt x="5489255" y="3631576"/>
                  <a:pt x="5489255" y="2955019"/>
                </a:cubicBezTo>
                <a:cubicBezTo>
                  <a:pt x="5489255" y="2277827"/>
                  <a:pt x="5225865" y="1641889"/>
                  <a:pt x="4746691" y="1162714"/>
                </a:cubicBezTo>
                <a:cubicBezTo>
                  <a:pt x="4268150" y="684174"/>
                  <a:pt x="3631576" y="420151"/>
                  <a:pt x="2954385" y="420151"/>
                </a:cubicBezTo>
                <a:close/>
                <a:moveTo>
                  <a:pt x="2955019" y="413170"/>
                </a:moveTo>
                <a:cubicBezTo>
                  <a:pt x="3634116" y="413170"/>
                  <a:pt x="4271958" y="677827"/>
                  <a:pt x="4752403" y="1157637"/>
                </a:cubicBezTo>
                <a:cubicBezTo>
                  <a:pt x="5232213" y="1637446"/>
                  <a:pt x="5496869" y="2275924"/>
                  <a:pt x="5496869" y="2955019"/>
                </a:cubicBezTo>
                <a:cubicBezTo>
                  <a:pt x="5496869" y="3634115"/>
                  <a:pt x="5232213" y="4271957"/>
                  <a:pt x="4752403" y="4752402"/>
                </a:cubicBezTo>
                <a:cubicBezTo>
                  <a:pt x="3761684" y="5743120"/>
                  <a:pt x="2148990" y="5743756"/>
                  <a:pt x="1157637" y="4752402"/>
                </a:cubicBezTo>
                <a:cubicBezTo>
                  <a:pt x="677827" y="4271957"/>
                  <a:pt x="413170" y="3634115"/>
                  <a:pt x="413170" y="2955019"/>
                </a:cubicBezTo>
                <a:cubicBezTo>
                  <a:pt x="413170" y="2275924"/>
                  <a:pt x="677827" y="1638082"/>
                  <a:pt x="1157637" y="1157637"/>
                </a:cubicBezTo>
                <a:cubicBezTo>
                  <a:pt x="1637447" y="677827"/>
                  <a:pt x="2275924" y="413170"/>
                  <a:pt x="2955019" y="413170"/>
                </a:cubicBezTo>
                <a:close/>
                <a:moveTo>
                  <a:pt x="2954384" y="321777"/>
                </a:moveTo>
                <a:cubicBezTo>
                  <a:pt x="2251170" y="321777"/>
                  <a:pt x="1589845" y="595954"/>
                  <a:pt x="1092265" y="1092899"/>
                </a:cubicBezTo>
                <a:cubicBezTo>
                  <a:pt x="594685" y="1590481"/>
                  <a:pt x="321143" y="2251805"/>
                  <a:pt x="321143" y="2955019"/>
                </a:cubicBezTo>
                <a:cubicBezTo>
                  <a:pt x="321143" y="3658231"/>
                  <a:pt x="595319" y="4319558"/>
                  <a:pt x="1092265" y="4817138"/>
                </a:cubicBezTo>
                <a:cubicBezTo>
                  <a:pt x="2119159" y="5843398"/>
                  <a:pt x="3789609" y="5843398"/>
                  <a:pt x="4815868" y="4817138"/>
                </a:cubicBezTo>
                <a:cubicBezTo>
                  <a:pt x="5314084" y="4319558"/>
                  <a:pt x="5587626" y="3658231"/>
                  <a:pt x="5587626" y="2955019"/>
                </a:cubicBezTo>
                <a:cubicBezTo>
                  <a:pt x="5587626" y="2251805"/>
                  <a:pt x="5313449" y="1590481"/>
                  <a:pt x="4816504" y="1092899"/>
                </a:cubicBezTo>
                <a:cubicBezTo>
                  <a:pt x="4318922" y="595319"/>
                  <a:pt x="3658233" y="321777"/>
                  <a:pt x="2954384" y="321777"/>
                </a:cubicBezTo>
                <a:close/>
                <a:moveTo>
                  <a:pt x="2955019" y="298294"/>
                </a:moveTo>
                <a:cubicBezTo>
                  <a:pt x="3664579" y="298294"/>
                  <a:pt x="4331616" y="574376"/>
                  <a:pt x="4833639" y="1076399"/>
                </a:cubicBezTo>
                <a:cubicBezTo>
                  <a:pt x="5335662" y="1578422"/>
                  <a:pt x="5611743" y="2245459"/>
                  <a:pt x="5611743" y="2955019"/>
                </a:cubicBezTo>
                <a:cubicBezTo>
                  <a:pt x="5611743" y="3664579"/>
                  <a:pt x="5335662" y="4331616"/>
                  <a:pt x="4833639" y="4833639"/>
                </a:cubicBezTo>
                <a:cubicBezTo>
                  <a:pt x="3797859" y="5869419"/>
                  <a:pt x="2112179" y="5869419"/>
                  <a:pt x="1076399" y="4833639"/>
                </a:cubicBezTo>
                <a:cubicBezTo>
                  <a:pt x="574376" y="4331616"/>
                  <a:pt x="298294" y="3664579"/>
                  <a:pt x="298294" y="2955019"/>
                </a:cubicBezTo>
                <a:cubicBezTo>
                  <a:pt x="298294" y="2245459"/>
                  <a:pt x="574376" y="1578422"/>
                  <a:pt x="1076399" y="1076399"/>
                </a:cubicBezTo>
                <a:cubicBezTo>
                  <a:pt x="1578422" y="574376"/>
                  <a:pt x="2245459" y="298294"/>
                  <a:pt x="2955019" y="298294"/>
                </a:cubicBezTo>
                <a:close/>
                <a:moveTo>
                  <a:pt x="2955019" y="8251"/>
                </a:moveTo>
                <a:cubicBezTo>
                  <a:pt x="2168030" y="8251"/>
                  <a:pt x="1428005" y="314797"/>
                  <a:pt x="871401" y="871401"/>
                </a:cubicBezTo>
                <a:cubicBezTo>
                  <a:pt x="314796" y="1428006"/>
                  <a:pt x="8251" y="2168030"/>
                  <a:pt x="8251" y="2955020"/>
                </a:cubicBezTo>
                <a:cubicBezTo>
                  <a:pt x="8251" y="3742009"/>
                  <a:pt x="314796" y="4482032"/>
                  <a:pt x="871401" y="5038636"/>
                </a:cubicBezTo>
                <a:cubicBezTo>
                  <a:pt x="2020151" y="6187389"/>
                  <a:pt x="3889887" y="6187389"/>
                  <a:pt x="5038638" y="5038636"/>
                </a:cubicBezTo>
                <a:cubicBezTo>
                  <a:pt x="5595242" y="4482032"/>
                  <a:pt x="5901787" y="3742009"/>
                  <a:pt x="5901787" y="2955020"/>
                </a:cubicBezTo>
                <a:cubicBezTo>
                  <a:pt x="5901787" y="2168030"/>
                  <a:pt x="5595242" y="1428006"/>
                  <a:pt x="5038638" y="871401"/>
                </a:cubicBezTo>
                <a:cubicBezTo>
                  <a:pt x="4482033" y="314797"/>
                  <a:pt x="3742009" y="8251"/>
                  <a:pt x="2955019" y="8251"/>
                </a:cubicBezTo>
                <a:close/>
                <a:moveTo>
                  <a:pt x="2955019" y="0"/>
                </a:moveTo>
                <a:cubicBezTo>
                  <a:pt x="3744548" y="0"/>
                  <a:pt x="4486475" y="307180"/>
                  <a:pt x="5044349" y="865689"/>
                </a:cubicBezTo>
                <a:cubicBezTo>
                  <a:pt x="5602223" y="1423563"/>
                  <a:pt x="5910037" y="2166125"/>
                  <a:pt x="5910037" y="2955020"/>
                </a:cubicBezTo>
                <a:cubicBezTo>
                  <a:pt x="5910037" y="3743912"/>
                  <a:pt x="5602857" y="4486476"/>
                  <a:pt x="5044349" y="5044350"/>
                </a:cubicBezTo>
                <a:cubicBezTo>
                  <a:pt x="3892425" y="6196274"/>
                  <a:pt x="2017614" y="6196909"/>
                  <a:pt x="865054" y="5044350"/>
                </a:cubicBezTo>
                <a:cubicBezTo>
                  <a:pt x="307180" y="4486476"/>
                  <a:pt x="0" y="3744548"/>
                  <a:pt x="0" y="2955020"/>
                </a:cubicBezTo>
                <a:cubicBezTo>
                  <a:pt x="0" y="2165491"/>
                  <a:pt x="307180" y="1423563"/>
                  <a:pt x="865689" y="865689"/>
                </a:cubicBezTo>
                <a:cubicBezTo>
                  <a:pt x="1424198" y="307814"/>
                  <a:pt x="2166125" y="0"/>
                  <a:pt x="2955019" y="0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>
            <a:off x="9890653" y="6141335"/>
            <a:ext cx="2572315" cy="246885"/>
          </a:xfrm>
          <a:custGeom>
            <a:avLst/>
            <a:gdLst>
              <a:gd name="connsiteX0" fmla="*/ 2543120 w 2572315"/>
              <a:gd name="connsiteY0" fmla="*/ 188495 h 246885"/>
              <a:gd name="connsiteX1" fmla="*/ 2572315 w 2572315"/>
              <a:gd name="connsiteY1" fmla="*/ 217690 h 246885"/>
              <a:gd name="connsiteX2" fmla="*/ 2543120 w 2572315"/>
              <a:gd name="connsiteY2" fmla="*/ 246885 h 246885"/>
              <a:gd name="connsiteX3" fmla="*/ 2513925 w 2572315"/>
              <a:gd name="connsiteY3" fmla="*/ 217690 h 246885"/>
              <a:gd name="connsiteX4" fmla="*/ 2543120 w 2572315"/>
              <a:gd name="connsiteY4" fmla="*/ 188495 h 246885"/>
              <a:gd name="connsiteX5" fmla="*/ 2398415 w 2572315"/>
              <a:gd name="connsiteY5" fmla="*/ 188495 h 246885"/>
              <a:gd name="connsiteX6" fmla="*/ 2427610 w 2572315"/>
              <a:gd name="connsiteY6" fmla="*/ 217690 h 246885"/>
              <a:gd name="connsiteX7" fmla="*/ 2398415 w 2572315"/>
              <a:gd name="connsiteY7" fmla="*/ 246885 h 246885"/>
              <a:gd name="connsiteX8" fmla="*/ 2369220 w 2572315"/>
              <a:gd name="connsiteY8" fmla="*/ 217690 h 246885"/>
              <a:gd name="connsiteX9" fmla="*/ 2398415 w 2572315"/>
              <a:gd name="connsiteY9" fmla="*/ 188495 h 246885"/>
              <a:gd name="connsiteX10" fmla="*/ 2109640 w 2572315"/>
              <a:gd name="connsiteY10" fmla="*/ 188495 h 246885"/>
              <a:gd name="connsiteX11" fmla="*/ 2138835 w 2572315"/>
              <a:gd name="connsiteY11" fmla="*/ 217690 h 246885"/>
              <a:gd name="connsiteX12" fmla="*/ 2109640 w 2572315"/>
              <a:gd name="connsiteY12" fmla="*/ 246885 h 246885"/>
              <a:gd name="connsiteX13" fmla="*/ 2080445 w 2572315"/>
              <a:gd name="connsiteY13" fmla="*/ 217690 h 246885"/>
              <a:gd name="connsiteX14" fmla="*/ 2109640 w 2572315"/>
              <a:gd name="connsiteY14" fmla="*/ 188495 h 246885"/>
              <a:gd name="connsiteX15" fmla="*/ 1964936 w 2572315"/>
              <a:gd name="connsiteY15" fmla="*/ 188495 h 246885"/>
              <a:gd name="connsiteX16" fmla="*/ 1994131 w 2572315"/>
              <a:gd name="connsiteY16" fmla="*/ 217690 h 246885"/>
              <a:gd name="connsiteX17" fmla="*/ 1964936 w 2572315"/>
              <a:gd name="connsiteY17" fmla="*/ 246885 h 246885"/>
              <a:gd name="connsiteX18" fmla="*/ 1935741 w 2572315"/>
              <a:gd name="connsiteY18" fmla="*/ 217690 h 246885"/>
              <a:gd name="connsiteX19" fmla="*/ 1964936 w 2572315"/>
              <a:gd name="connsiteY19" fmla="*/ 188495 h 246885"/>
              <a:gd name="connsiteX20" fmla="*/ 1820231 w 2572315"/>
              <a:gd name="connsiteY20" fmla="*/ 188495 h 246885"/>
              <a:gd name="connsiteX21" fmla="*/ 1849426 w 2572315"/>
              <a:gd name="connsiteY21" fmla="*/ 217690 h 246885"/>
              <a:gd name="connsiteX22" fmla="*/ 1820231 w 2572315"/>
              <a:gd name="connsiteY22" fmla="*/ 246885 h 246885"/>
              <a:gd name="connsiteX23" fmla="*/ 1791036 w 2572315"/>
              <a:gd name="connsiteY23" fmla="*/ 217690 h 246885"/>
              <a:gd name="connsiteX24" fmla="*/ 1820231 w 2572315"/>
              <a:gd name="connsiteY24" fmla="*/ 188495 h 246885"/>
              <a:gd name="connsiteX25" fmla="*/ 1676162 w 2572315"/>
              <a:gd name="connsiteY25" fmla="*/ 188495 h 246885"/>
              <a:gd name="connsiteX26" fmla="*/ 1705357 w 2572315"/>
              <a:gd name="connsiteY26" fmla="*/ 217690 h 246885"/>
              <a:gd name="connsiteX27" fmla="*/ 1676162 w 2572315"/>
              <a:gd name="connsiteY27" fmla="*/ 246885 h 246885"/>
              <a:gd name="connsiteX28" fmla="*/ 1646967 w 2572315"/>
              <a:gd name="connsiteY28" fmla="*/ 217690 h 246885"/>
              <a:gd name="connsiteX29" fmla="*/ 1676162 w 2572315"/>
              <a:gd name="connsiteY29" fmla="*/ 188495 h 246885"/>
              <a:gd name="connsiteX30" fmla="*/ 1367078 w 2572315"/>
              <a:gd name="connsiteY30" fmla="*/ 188495 h 246885"/>
              <a:gd name="connsiteX31" fmla="*/ 1396273 w 2572315"/>
              <a:gd name="connsiteY31" fmla="*/ 217690 h 246885"/>
              <a:gd name="connsiteX32" fmla="*/ 1367078 w 2572315"/>
              <a:gd name="connsiteY32" fmla="*/ 246885 h 246885"/>
              <a:gd name="connsiteX33" fmla="*/ 1337883 w 2572315"/>
              <a:gd name="connsiteY33" fmla="*/ 217690 h 246885"/>
              <a:gd name="connsiteX34" fmla="*/ 1367078 w 2572315"/>
              <a:gd name="connsiteY34" fmla="*/ 188495 h 246885"/>
              <a:gd name="connsiteX35" fmla="*/ 1127173 w 2572315"/>
              <a:gd name="connsiteY35" fmla="*/ 188495 h 246885"/>
              <a:gd name="connsiteX36" fmla="*/ 1156368 w 2572315"/>
              <a:gd name="connsiteY36" fmla="*/ 217690 h 246885"/>
              <a:gd name="connsiteX37" fmla="*/ 1127173 w 2572315"/>
              <a:gd name="connsiteY37" fmla="*/ 246885 h 246885"/>
              <a:gd name="connsiteX38" fmla="*/ 1097978 w 2572315"/>
              <a:gd name="connsiteY38" fmla="*/ 217690 h 246885"/>
              <a:gd name="connsiteX39" fmla="*/ 1127173 w 2572315"/>
              <a:gd name="connsiteY39" fmla="*/ 188495 h 246885"/>
              <a:gd name="connsiteX40" fmla="*/ 511543 w 2572315"/>
              <a:gd name="connsiteY40" fmla="*/ 188495 h 246885"/>
              <a:gd name="connsiteX41" fmla="*/ 540738 w 2572315"/>
              <a:gd name="connsiteY41" fmla="*/ 217690 h 246885"/>
              <a:gd name="connsiteX42" fmla="*/ 511543 w 2572315"/>
              <a:gd name="connsiteY42" fmla="*/ 246885 h 246885"/>
              <a:gd name="connsiteX43" fmla="*/ 482348 w 2572315"/>
              <a:gd name="connsiteY43" fmla="*/ 217690 h 246885"/>
              <a:gd name="connsiteX44" fmla="*/ 511543 w 2572315"/>
              <a:gd name="connsiteY44" fmla="*/ 188495 h 246885"/>
              <a:gd name="connsiteX45" fmla="*/ 196113 w 2572315"/>
              <a:gd name="connsiteY45" fmla="*/ 188495 h 246885"/>
              <a:gd name="connsiteX46" fmla="*/ 225308 w 2572315"/>
              <a:gd name="connsiteY46" fmla="*/ 217690 h 246885"/>
              <a:gd name="connsiteX47" fmla="*/ 196113 w 2572315"/>
              <a:gd name="connsiteY47" fmla="*/ 246885 h 246885"/>
              <a:gd name="connsiteX48" fmla="*/ 166918 w 2572315"/>
              <a:gd name="connsiteY48" fmla="*/ 217690 h 246885"/>
              <a:gd name="connsiteX49" fmla="*/ 196113 w 2572315"/>
              <a:gd name="connsiteY49" fmla="*/ 188495 h 246885"/>
              <a:gd name="connsiteX50" fmla="*/ 29195 w 2572315"/>
              <a:gd name="connsiteY50" fmla="*/ 188495 h 246885"/>
              <a:gd name="connsiteX51" fmla="*/ 58390 w 2572315"/>
              <a:gd name="connsiteY51" fmla="*/ 217690 h 246885"/>
              <a:gd name="connsiteX52" fmla="*/ 29195 w 2572315"/>
              <a:gd name="connsiteY52" fmla="*/ 246885 h 246885"/>
              <a:gd name="connsiteX53" fmla="*/ 0 w 2572315"/>
              <a:gd name="connsiteY53" fmla="*/ 217690 h 246885"/>
              <a:gd name="connsiteX54" fmla="*/ 29195 w 2572315"/>
              <a:gd name="connsiteY54" fmla="*/ 188495 h 246885"/>
              <a:gd name="connsiteX55" fmla="*/ 2051886 w 2572315"/>
              <a:gd name="connsiteY55" fmla="*/ 0 h 246885"/>
              <a:gd name="connsiteX56" fmla="*/ 2081081 w 2572315"/>
              <a:gd name="connsiteY56" fmla="*/ 29195 h 246885"/>
              <a:gd name="connsiteX57" fmla="*/ 2051886 w 2572315"/>
              <a:gd name="connsiteY57" fmla="*/ 58390 h 246885"/>
              <a:gd name="connsiteX58" fmla="*/ 2022691 w 2572315"/>
              <a:gd name="connsiteY58" fmla="*/ 29195 h 246885"/>
              <a:gd name="connsiteX59" fmla="*/ 2051886 w 2572315"/>
              <a:gd name="connsiteY59" fmla="*/ 0 h 246885"/>
              <a:gd name="connsiteX60" fmla="*/ 1907181 w 2572315"/>
              <a:gd name="connsiteY60" fmla="*/ 0 h 246885"/>
              <a:gd name="connsiteX61" fmla="*/ 1936376 w 2572315"/>
              <a:gd name="connsiteY61" fmla="*/ 29195 h 246885"/>
              <a:gd name="connsiteX62" fmla="*/ 1907181 w 2572315"/>
              <a:gd name="connsiteY62" fmla="*/ 58390 h 246885"/>
              <a:gd name="connsiteX63" fmla="*/ 1877986 w 2572315"/>
              <a:gd name="connsiteY63" fmla="*/ 29195 h 246885"/>
              <a:gd name="connsiteX64" fmla="*/ 1907181 w 2572315"/>
              <a:gd name="connsiteY64" fmla="*/ 0 h 246885"/>
              <a:gd name="connsiteX65" fmla="*/ 1618406 w 2572315"/>
              <a:gd name="connsiteY65" fmla="*/ 0 h 246885"/>
              <a:gd name="connsiteX66" fmla="*/ 1647601 w 2572315"/>
              <a:gd name="connsiteY66" fmla="*/ 29195 h 246885"/>
              <a:gd name="connsiteX67" fmla="*/ 1618406 w 2572315"/>
              <a:gd name="connsiteY67" fmla="*/ 58390 h 246885"/>
              <a:gd name="connsiteX68" fmla="*/ 1589211 w 2572315"/>
              <a:gd name="connsiteY68" fmla="*/ 29195 h 246885"/>
              <a:gd name="connsiteX69" fmla="*/ 1618406 w 2572315"/>
              <a:gd name="connsiteY69" fmla="*/ 0 h 246885"/>
              <a:gd name="connsiteX70" fmla="*/ 1473702 w 2572315"/>
              <a:gd name="connsiteY70" fmla="*/ 0 h 246885"/>
              <a:gd name="connsiteX71" fmla="*/ 1502897 w 2572315"/>
              <a:gd name="connsiteY71" fmla="*/ 29195 h 246885"/>
              <a:gd name="connsiteX72" fmla="*/ 1473702 w 2572315"/>
              <a:gd name="connsiteY72" fmla="*/ 58390 h 246885"/>
              <a:gd name="connsiteX73" fmla="*/ 1444507 w 2572315"/>
              <a:gd name="connsiteY73" fmla="*/ 29195 h 246885"/>
              <a:gd name="connsiteX74" fmla="*/ 1473702 w 2572315"/>
              <a:gd name="connsiteY74" fmla="*/ 0 h 246885"/>
              <a:gd name="connsiteX75" fmla="*/ 1328997 w 2572315"/>
              <a:gd name="connsiteY75" fmla="*/ 0 h 246885"/>
              <a:gd name="connsiteX76" fmla="*/ 1358192 w 2572315"/>
              <a:gd name="connsiteY76" fmla="*/ 29195 h 246885"/>
              <a:gd name="connsiteX77" fmla="*/ 1328997 w 2572315"/>
              <a:gd name="connsiteY77" fmla="*/ 58390 h 246885"/>
              <a:gd name="connsiteX78" fmla="*/ 1299802 w 2572315"/>
              <a:gd name="connsiteY78" fmla="*/ 29195 h 246885"/>
              <a:gd name="connsiteX79" fmla="*/ 1328997 w 2572315"/>
              <a:gd name="connsiteY79" fmla="*/ 0 h 246885"/>
              <a:gd name="connsiteX80" fmla="*/ 875844 w 2572315"/>
              <a:gd name="connsiteY80" fmla="*/ 0 h 246885"/>
              <a:gd name="connsiteX81" fmla="*/ 905039 w 2572315"/>
              <a:gd name="connsiteY81" fmla="*/ 29195 h 246885"/>
              <a:gd name="connsiteX82" fmla="*/ 875844 w 2572315"/>
              <a:gd name="connsiteY82" fmla="*/ 58390 h 246885"/>
              <a:gd name="connsiteX83" fmla="*/ 846649 w 2572315"/>
              <a:gd name="connsiteY83" fmla="*/ 29195 h 246885"/>
              <a:gd name="connsiteX84" fmla="*/ 875844 w 2572315"/>
              <a:gd name="connsiteY84" fmla="*/ 0 h 246885"/>
            </a:gdLst>
            <a:ahLst/>
            <a:cxnLst/>
            <a:rect l="l" t="t" r="r" b="b"/>
            <a:pathLst>
              <a:path w="2572315" h="246885">
                <a:moveTo>
                  <a:pt x="2543120" y="188495"/>
                </a:moveTo>
                <a:cubicBezTo>
                  <a:pt x="2558986" y="188495"/>
                  <a:pt x="2572315" y="201824"/>
                  <a:pt x="2572315" y="217690"/>
                </a:cubicBezTo>
                <a:cubicBezTo>
                  <a:pt x="2572315" y="233558"/>
                  <a:pt x="2558986" y="246885"/>
                  <a:pt x="2543120" y="246885"/>
                </a:cubicBezTo>
                <a:cubicBezTo>
                  <a:pt x="2526619" y="246885"/>
                  <a:pt x="2513925" y="234193"/>
                  <a:pt x="2513925" y="217690"/>
                </a:cubicBezTo>
                <a:cubicBezTo>
                  <a:pt x="2513925" y="201824"/>
                  <a:pt x="2527254" y="188495"/>
                  <a:pt x="2543120" y="188495"/>
                </a:cubicBezTo>
                <a:close/>
                <a:moveTo>
                  <a:pt x="2398415" y="188495"/>
                </a:moveTo>
                <a:cubicBezTo>
                  <a:pt x="2414281" y="188495"/>
                  <a:pt x="2427610" y="201824"/>
                  <a:pt x="2427610" y="217690"/>
                </a:cubicBezTo>
                <a:cubicBezTo>
                  <a:pt x="2427610" y="233558"/>
                  <a:pt x="2414281" y="246885"/>
                  <a:pt x="2398415" y="246885"/>
                </a:cubicBezTo>
                <a:cubicBezTo>
                  <a:pt x="2382549" y="246885"/>
                  <a:pt x="2369220" y="234193"/>
                  <a:pt x="2369220" y="217690"/>
                </a:cubicBezTo>
                <a:cubicBezTo>
                  <a:pt x="2369220" y="201824"/>
                  <a:pt x="2382549" y="188495"/>
                  <a:pt x="2398415" y="188495"/>
                </a:cubicBezTo>
                <a:close/>
                <a:moveTo>
                  <a:pt x="2109640" y="188495"/>
                </a:moveTo>
                <a:cubicBezTo>
                  <a:pt x="2125506" y="188495"/>
                  <a:pt x="2138835" y="201824"/>
                  <a:pt x="2138835" y="217690"/>
                </a:cubicBezTo>
                <a:cubicBezTo>
                  <a:pt x="2138835" y="233558"/>
                  <a:pt x="2125506" y="246885"/>
                  <a:pt x="2109640" y="246885"/>
                </a:cubicBezTo>
                <a:cubicBezTo>
                  <a:pt x="2093139" y="246885"/>
                  <a:pt x="2080445" y="234193"/>
                  <a:pt x="2080445" y="217690"/>
                </a:cubicBezTo>
                <a:cubicBezTo>
                  <a:pt x="2080445" y="201824"/>
                  <a:pt x="2093774" y="188495"/>
                  <a:pt x="2109640" y="188495"/>
                </a:cubicBezTo>
                <a:close/>
                <a:moveTo>
                  <a:pt x="1964936" y="188495"/>
                </a:moveTo>
                <a:cubicBezTo>
                  <a:pt x="1980802" y="188495"/>
                  <a:pt x="1994131" y="201824"/>
                  <a:pt x="1994131" y="217690"/>
                </a:cubicBezTo>
                <a:cubicBezTo>
                  <a:pt x="1994131" y="233558"/>
                  <a:pt x="1980802" y="246885"/>
                  <a:pt x="1964936" y="246885"/>
                </a:cubicBezTo>
                <a:cubicBezTo>
                  <a:pt x="1949069" y="246885"/>
                  <a:pt x="1935741" y="234193"/>
                  <a:pt x="1935741" y="217690"/>
                </a:cubicBezTo>
                <a:cubicBezTo>
                  <a:pt x="1935741" y="201824"/>
                  <a:pt x="1949069" y="188495"/>
                  <a:pt x="1964936" y="188495"/>
                </a:cubicBezTo>
                <a:close/>
                <a:moveTo>
                  <a:pt x="1820231" y="188495"/>
                </a:moveTo>
                <a:cubicBezTo>
                  <a:pt x="1836097" y="188495"/>
                  <a:pt x="1849426" y="201824"/>
                  <a:pt x="1849426" y="217690"/>
                </a:cubicBezTo>
                <a:cubicBezTo>
                  <a:pt x="1849426" y="233558"/>
                  <a:pt x="1836097" y="246885"/>
                  <a:pt x="1820231" y="246885"/>
                </a:cubicBezTo>
                <a:cubicBezTo>
                  <a:pt x="1804364" y="246885"/>
                  <a:pt x="1791036" y="234193"/>
                  <a:pt x="1791036" y="217690"/>
                </a:cubicBezTo>
                <a:cubicBezTo>
                  <a:pt x="1791036" y="201824"/>
                  <a:pt x="1804364" y="188495"/>
                  <a:pt x="1820231" y="188495"/>
                </a:cubicBezTo>
                <a:close/>
                <a:moveTo>
                  <a:pt x="1676162" y="188495"/>
                </a:moveTo>
                <a:cubicBezTo>
                  <a:pt x="1692028" y="188495"/>
                  <a:pt x="1705357" y="201824"/>
                  <a:pt x="1705357" y="217690"/>
                </a:cubicBezTo>
                <a:cubicBezTo>
                  <a:pt x="1705357" y="233558"/>
                  <a:pt x="1692028" y="246885"/>
                  <a:pt x="1676162" y="246885"/>
                </a:cubicBezTo>
                <a:cubicBezTo>
                  <a:pt x="1659661" y="246885"/>
                  <a:pt x="1646967" y="234193"/>
                  <a:pt x="1646967" y="217690"/>
                </a:cubicBezTo>
                <a:cubicBezTo>
                  <a:pt x="1646967" y="201824"/>
                  <a:pt x="1660295" y="188495"/>
                  <a:pt x="1676162" y="188495"/>
                </a:cubicBezTo>
                <a:close/>
                <a:moveTo>
                  <a:pt x="1367078" y="188495"/>
                </a:moveTo>
                <a:cubicBezTo>
                  <a:pt x="1382944" y="188495"/>
                  <a:pt x="1396273" y="201824"/>
                  <a:pt x="1396273" y="217690"/>
                </a:cubicBezTo>
                <a:cubicBezTo>
                  <a:pt x="1396273" y="233558"/>
                  <a:pt x="1382944" y="246885"/>
                  <a:pt x="1367078" y="246885"/>
                </a:cubicBezTo>
                <a:cubicBezTo>
                  <a:pt x="1351212" y="246885"/>
                  <a:pt x="1337883" y="234193"/>
                  <a:pt x="1337883" y="217690"/>
                </a:cubicBezTo>
                <a:cubicBezTo>
                  <a:pt x="1337883" y="201824"/>
                  <a:pt x="1351212" y="188495"/>
                  <a:pt x="1367078" y="188495"/>
                </a:cubicBezTo>
                <a:close/>
                <a:moveTo>
                  <a:pt x="1127173" y="188495"/>
                </a:moveTo>
                <a:cubicBezTo>
                  <a:pt x="1143039" y="188495"/>
                  <a:pt x="1156368" y="201824"/>
                  <a:pt x="1156368" y="217690"/>
                </a:cubicBezTo>
                <a:cubicBezTo>
                  <a:pt x="1156368" y="233558"/>
                  <a:pt x="1143039" y="246885"/>
                  <a:pt x="1127173" y="246885"/>
                </a:cubicBezTo>
                <a:cubicBezTo>
                  <a:pt x="1110672" y="246885"/>
                  <a:pt x="1097978" y="234193"/>
                  <a:pt x="1097978" y="217690"/>
                </a:cubicBezTo>
                <a:cubicBezTo>
                  <a:pt x="1097978" y="201824"/>
                  <a:pt x="1111306" y="188495"/>
                  <a:pt x="1127173" y="188495"/>
                </a:cubicBezTo>
                <a:close/>
                <a:moveTo>
                  <a:pt x="511543" y="188495"/>
                </a:moveTo>
                <a:cubicBezTo>
                  <a:pt x="527409" y="188495"/>
                  <a:pt x="540738" y="201824"/>
                  <a:pt x="540738" y="217690"/>
                </a:cubicBezTo>
                <a:cubicBezTo>
                  <a:pt x="540738" y="233558"/>
                  <a:pt x="527409" y="246885"/>
                  <a:pt x="511543" y="246885"/>
                </a:cubicBezTo>
                <a:cubicBezTo>
                  <a:pt x="495676" y="246885"/>
                  <a:pt x="482348" y="234193"/>
                  <a:pt x="482348" y="217690"/>
                </a:cubicBezTo>
                <a:cubicBezTo>
                  <a:pt x="482348" y="201824"/>
                  <a:pt x="495676" y="188495"/>
                  <a:pt x="511543" y="188495"/>
                </a:cubicBezTo>
                <a:close/>
                <a:moveTo>
                  <a:pt x="196113" y="188495"/>
                </a:moveTo>
                <a:cubicBezTo>
                  <a:pt x="211979" y="188495"/>
                  <a:pt x="225308" y="201824"/>
                  <a:pt x="225308" y="217690"/>
                </a:cubicBezTo>
                <a:cubicBezTo>
                  <a:pt x="225308" y="233558"/>
                  <a:pt x="211979" y="246885"/>
                  <a:pt x="196113" y="246885"/>
                </a:cubicBezTo>
                <a:cubicBezTo>
                  <a:pt x="179612" y="246885"/>
                  <a:pt x="166918" y="234193"/>
                  <a:pt x="166918" y="217690"/>
                </a:cubicBezTo>
                <a:cubicBezTo>
                  <a:pt x="166918" y="201824"/>
                  <a:pt x="180247" y="188495"/>
                  <a:pt x="196113" y="188495"/>
                </a:cubicBezTo>
                <a:close/>
                <a:moveTo>
                  <a:pt x="29195" y="188495"/>
                </a:moveTo>
                <a:cubicBezTo>
                  <a:pt x="45061" y="188495"/>
                  <a:pt x="58390" y="201824"/>
                  <a:pt x="58390" y="217690"/>
                </a:cubicBezTo>
                <a:cubicBezTo>
                  <a:pt x="58390" y="233558"/>
                  <a:pt x="45061" y="246885"/>
                  <a:pt x="29195" y="246885"/>
                </a:cubicBezTo>
                <a:cubicBezTo>
                  <a:pt x="12694" y="246885"/>
                  <a:pt x="0" y="234193"/>
                  <a:pt x="0" y="217690"/>
                </a:cubicBezTo>
                <a:cubicBezTo>
                  <a:pt x="0" y="201824"/>
                  <a:pt x="13328" y="188495"/>
                  <a:pt x="29195" y="188495"/>
                </a:cubicBezTo>
                <a:close/>
                <a:moveTo>
                  <a:pt x="2051886" y="0"/>
                </a:moveTo>
                <a:cubicBezTo>
                  <a:pt x="2067752" y="0"/>
                  <a:pt x="2081081" y="13329"/>
                  <a:pt x="2081081" y="29195"/>
                </a:cubicBezTo>
                <a:cubicBezTo>
                  <a:pt x="2081081" y="45061"/>
                  <a:pt x="2067752" y="58390"/>
                  <a:pt x="2051886" y="58390"/>
                </a:cubicBezTo>
                <a:cubicBezTo>
                  <a:pt x="2035385" y="58390"/>
                  <a:pt x="2022691" y="45061"/>
                  <a:pt x="2022691" y="29195"/>
                </a:cubicBezTo>
                <a:cubicBezTo>
                  <a:pt x="2022691" y="13329"/>
                  <a:pt x="2036019" y="0"/>
                  <a:pt x="2051886" y="0"/>
                </a:cubicBezTo>
                <a:close/>
                <a:moveTo>
                  <a:pt x="1907181" y="0"/>
                </a:moveTo>
                <a:cubicBezTo>
                  <a:pt x="1923049" y="0"/>
                  <a:pt x="1936376" y="13329"/>
                  <a:pt x="1936376" y="29195"/>
                </a:cubicBezTo>
                <a:cubicBezTo>
                  <a:pt x="1936376" y="45061"/>
                  <a:pt x="1923049" y="58390"/>
                  <a:pt x="1907181" y="58390"/>
                </a:cubicBezTo>
                <a:cubicBezTo>
                  <a:pt x="1891315" y="58390"/>
                  <a:pt x="1877986" y="45061"/>
                  <a:pt x="1877986" y="29195"/>
                </a:cubicBezTo>
                <a:cubicBezTo>
                  <a:pt x="1877986" y="13329"/>
                  <a:pt x="1891315" y="0"/>
                  <a:pt x="1907181" y="0"/>
                </a:cubicBezTo>
                <a:close/>
                <a:moveTo>
                  <a:pt x="1618406" y="0"/>
                </a:moveTo>
                <a:cubicBezTo>
                  <a:pt x="1634274" y="0"/>
                  <a:pt x="1647601" y="13329"/>
                  <a:pt x="1647601" y="29195"/>
                </a:cubicBezTo>
                <a:cubicBezTo>
                  <a:pt x="1647601" y="45061"/>
                  <a:pt x="1634274" y="58390"/>
                  <a:pt x="1618406" y="58390"/>
                </a:cubicBezTo>
                <a:cubicBezTo>
                  <a:pt x="1601905" y="58390"/>
                  <a:pt x="1589211" y="45061"/>
                  <a:pt x="1589211" y="29195"/>
                </a:cubicBezTo>
                <a:cubicBezTo>
                  <a:pt x="1589211" y="13329"/>
                  <a:pt x="1602540" y="0"/>
                  <a:pt x="1618406" y="0"/>
                </a:cubicBezTo>
                <a:close/>
                <a:moveTo>
                  <a:pt x="1473702" y="0"/>
                </a:moveTo>
                <a:cubicBezTo>
                  <a:pt x="1489568" y="0"/>
                  <a:pt x="1502897" y="13329"/>
                  <a:pt x="1502897" y="29195"/>
                </a:cubicBezTo>
                <a:cubicBezTo>
                  <a:pt x="1502897" y="45061"/>
                  <a:pt x="1489568" y="58390"/>
                  <a:pt x="1473702" y="58390"/>
                </a:cubicBezTo>
                <a:cubicBezTo>
                  <a:pt x="1457835" y="58390"/>
                  <a:pt x="1444507" y="45061"/>
                  <a:pt x="1444507" y="29195"/>
                </a:cubicBezTo>
                <a:cubicBezTo>
                  <a:pt x="1444507" y="13329"/>
                  <a:pt x="1457835" y="0"/>
                  <a:pt x="1473702" y="0"/>
                </a:cubicBezTo>
                <a:close/>
                <a:moveTo>
                  <a:pt x="1328997" y="0"/>
                </a:moveTo>
                <a:cubicBezTo>
                  <a:pt x="1344863" y="0"/>
                  <a:pt x="1358192" y="13329"/>
                  <a:pt x="1358192" y="29195"/>
                </a:cubicBezTo>
                <a:cubicBezTo>
                  <a:pt x="1358192" y="45061"/>
                  <a:pt x="1344863" y="58390"/>
                  <a:pt x="1328997" y="58390"/>
                </a:cubicBezTo>
                <a:cubicBezTo>
                  <a:pt x="1313131" y="58390"/>
                  <a:pt x="1299802" y="45061"/>
                  <a:pt x="1299802" y="29195"/>
                </a:cubicBezTo>
                <a:cubicBezTo>
                  <a:pt x="1299802" y="13329"/>
                  <a:pt x="1313131" y="0"/>
                  <a:pt x="1328997" y="0"/>
                </a:cubicBezTo>
                <a:close/>
                <a:moveTo>
                  <a:pt x="875844" y="0"/>
                </a:moveTo>
                <a:cubicBezTo>
                  <a:pt x="891712" y="0"/>
                  <a:pt x="905039" y="13329"/>
                  <a:pt x="905039" y="29195"/>
                </a:cubicBezTo>
                <a:cubicBezTo>
                  <a:pt x="905039" y="45061"/>
                  <a:pt x="891712" y="58390"/>
                  <a:pt x="875844" y="58390"/>
                </a:cubicBezTo>
                <a:cubicBezTo>
                  <a:pt x="859978" y="58390"/>
                  <a:pt x="846649" y="45061"/>
                  <a:pt x="846649" y="29195"/>
                </a:cubicBezTo>
                <a:cubicBezTo>
                  <a:pt x="846649" y="13329"/>
                  <a:pt x="859978" y="0"/>
                  <a:pt x="875844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3928113" y="1080113"/>
            <a:ext cx="2572949" cy="246885"/>
          </a:xfrm>
          <a:custGeom>
            <a:avLst/>
            <a:gdLst>
              <a:gd name="connsiteX0" fmla="*/ 1696471 w 2572949"/>
              <a:gd name="connsiteY0" fmla="*/ 188495 h 246885"/>
              <a:gd name="connsiteX1" fmla="*/ 1725666 w 2572949"/>
              <a:gd name="connsiteY1" fmla="*/ 217690 h 246885"/>
              <a:gd name="connsiteX2" fmla="*/ 1696471 w 2572949"/>
              <a:gd name="connsiteY2" fmla="*/ 246885 h 246885"/>
              <a:gd name="connsiteX3" fmla="*/ 1667276 w 2572949"/>
              <a:gd name="connsiteY3" fmla="*/ 217690 h 246885"/>
              <a:gd name="connsiteX4" fmla="*/ 1696471 w 2572949"/>
              <a:gd name="connsiteY4" fmla="*/ 188495 h 246885"/>
              <a:gd name="connsiteX5" fmla="*/ 1243316 w 2572949"/>
              <a:gd name="connsiteY5" fmla="*/ 188495 h 246885"/>
              <a:gd name="connsiteX6" fmla="*/ 1272511 w 2572949"/>
              <a:gd name="connsiteY6" fmla="*/ 217690 h 246885"/>
              <a:gd name="connsiteX7" fmla="*/ 1243316 w 2572949"/>
              <a:gd name="connsiteY7" fmla="*/ 246885 h 246885"/>
              <a:gd name="connsiteX8" fmla="*/ 1214121 w 2572949"/>
              <a:gd name="connsiteY8" fmla="*/ 217690 h 246885"/>
              <a:gd name="connsiteX9" fmla="*/ 1243316 w 2572949"/>
              <a:gd name="connsiteY9" fmla="*/ 188495 h 246885"/>
              <a:gd name="connsiteX10" fmla="*/ 1098612 w 2572949"/>
              <a:gd name="connsiteY10" fmla="*/ 188495 h 246885"/>
              <a:gd name="connsiteX11" fmla="*/ 1127807 w 2572949"/>
              <a:gd name="connsiteY11" fmla="*/ 217690 h 246885"/>
              <a:gd name="connsiteX12" fmla="*/ 1098612 w 2572949"/>
              <a:gd name="connsiteY12" fmla="*/ 246885 h 246885"/>
              <a:gd name="connsiteX13" fmla="*/ 1069417 w 2572949"/>
              <a:gd name="connsiteY13" fmla="*/ 217690 h 246885"/>
              <a:gd name="connsiteX14" fmla="*/ 1098612 w 2572949"/>
              <a:gd name="connsiteY14" fmla="*/ 188495 h 246885"/>
              <a:gd name="connsiteX15" fmla="*/ 954542 w 2572949"/>
              <a:gd name="connsiteY15" fmla="*/ 188495 h 246885"/>
              <a:gd name="connsiteX16" fmla="*/ 983737 w 2572949"/>
              <a:gd name="connsiteY16" fmla="*/ 217690 h 246885"/>
              <a:gd name="connsiteX17" fmla="*/ 954542 w 2572949"/>
              <a:gd name="connsiteY17" fmla="*/ 246885 h 246885"/>
              <a:gd name="connsiteX18" fmla="*/ 925347 w 2572949"/>
              <a:gd name="connsiteY18" fmla="*/ 217690 h 246885"/>
              <a:gd name="connsiteX19" fmla="*/ 954542 w 2572949"/>
              <a:gd name="connsiteY19" fmla="*/ 188495 h 246885"/>
              <a:gd name="connsiteX20" fmla="*/ 665134 w 2572949"/>
              <a:gd name="connsiteY20" fmla="*/ 188495 h 246885"/>
              <a:gd name="connsiteX21" fmla="*/ 694329 w 2572949"/>
              <a:gd name="connsiteY21" fmla="*/ 217690 h 246885"/>
              <a:gd name="connsiteX22" fmla="*/ 665134 w 2572949"/>
              <a:gd name="connsiteY22" fmla="*/ 246885 h 246885"/>
              <a:gd name="connsiteX23" fmla="*/ 635939 w 2572949"/>
              <a:gd name="connsiteY23" fmla="*/ 217690 h 246885"/>
              <a:gd name="connsiteX24" fmla="*/ 665134 w 2572949"/>
              <a:gd name="connsiteY24" fmla="*/ 188495 h 246885"/>
              <a:gd name="connsiteX25" fmla="*/ 521063 w 2572949"/>
              <a:gd name="connsiteY25" fmla="*/ 188495 h 246885"/>
              <a:gd name="connsiteX26" fmla="*/ 550258 w 2572949"/>
              <a:gd name="connsiteY26" fmla="*/ 217690 h 246885"/>
              <a:gd name="connsiteX27" fmla="*/ 521063 w 2572949"/>
              <a:gd name="connsiteY27" fmla="*/ 246885 h 246885"/>
              <a:gd name="connsiteX28" fmla="*/ 491868 w 2572949"/>
              <a:gd name="connsiteY28" fmla="*/ 217690 h 246885"/>
              <a:gd name="connsiteX29" fmla="*/ 521063 w 2572949"/>
              <a:gd name="connsiteY29" fmla="*/ 188495 h 246885"/>
              <a:gd name="connsiteX30" fmla="*/ 2543754 w 2572949"/>
              <a:gd name="connsiteY30" fmla="*/ 0 h 246885"/>
              <a:gd name="connsiteX31" fmla="*/ 2572949 w 2572949"/>
              <a:gd name="connsiteY31" fmla="*/ 29195 h 246885"/>
              <a:gd name="connsiteX32" fmla="*/ 2543754 w 2572949"/>
              <a:gd name="connsiteY32" fmla="*/ 58390 h 246885"/>
              <a:gd name="connsiteX33" fmla="*/ 2514559 w 2572949"/>
              <a:gd name="connsiteY33" fmla="*/ 29195 h 246885"/>
              <a:gd name="connsiteX34" fmla="*/ 2543754 w 2572949"/>
              <a:gd name="connsiteY34" fmla="*/ 0 h 246885"/>
              <a:gd name="connsiteX35" fmla="*/ 2376200 w 2572949"/>
              <a:gd name="connsiteY35" fmla="*/ 0 h 246885"/>
              <a:gd name="connsiteX36" fmla="*/ 2405395 w 2572949"/>
              <a:gd name="connsiteY36" fmla="*/ 29195 h 246885"/>
              <a:gd name="connsiteX37" fmla="*/ 2376200 w 2572949"/>
              <a:gd name="connsiteY37" fmla="*/ 58390 h 246885"/>
              <a:gd name="connsiteX38" fmla="*/ 2347005 w 2572949"/>
              <a:gd name="connsiteY38" fmla="*/ 29195 h 246885"/>
              <a:gd name="connsiteX39" fmla="*/ 2376200 w 2572949"/>
              <a:gd name="connsiteY39" fmla="*/ 0 h 246885"/>
              <a:gd name="connsiteX40" fmla="*/ 2060771 w 2572949"/>
              <a:gd name="connsiteY40" fmla="*/ 0 h 246885"/>
              <a:gd name="connsiteX41" fmla="*/ 2089966 w 2572949"/>
              <a:gd name="connsiteY41" fmla="*/ 29195 h 246885"/>
              <a:gd name="connsiteX42" fmla="*/ 2060771 w 2572949"/>
              <a:gd name="connsiteY42" fmla="*/ 58390 h 246885"/>
              <a:gd name="connsiteX43" fmla="*/ 2031576 w 2572949"/>
              <a:gd name="connsiteY43" fmla="*/ 29195 h 246885"/>
              <a:gd name="connsiteX44" fmla="*/ 2060771 w 2572949"/>
              <a:gd name="connsiteY44" fmla="*/ 0 h 246885"/>
              <a:gd name="connsiteX45" fmla="*/ 1445776 w 2572949"/>
              <a:gd name="connsiteY45" fmla="*/ 0 h 246885"/>
              <a:gd name="connsiteX46" fmla="*/ 1474971 w 2572949"/>
              <a:gd name="connsiteY46" fmla="*/ 29195 h 246885"/>
              <a:gd name="connsiteX47" fmla="*/ 1445776 w 2572949"/>
              <a:gd name="connsiteY47" fmla="*/ 58390 h 246885"/>
              <a:gd name="connsiteX48" fmla="*/ 1416581 w 2572949"/>
              <a:gd name="connsiteY48" fmla="*/ 29195 h 246885"/>
              <a:gd name="connsiteX49" fmla="*/ 1445776 w 2572949"/>
              <a:gd name="connsiteY49" fmla="*/ 0 h 246885"/>
              <a:gd name="connsiteX50" fmla="*/ 1205237 w 2572949"/>
              <a:gd name="connsiteY50" fmla="*/ 0 h 246885"/>
              <a:gd name="connsiteX51" fmla="*/ 1234432 w 2572949"/>
              <a:gd name="connsiteY51" fmla="*/ 29195 h 246885"/>
              <a:gd name="connsiteX52" fmla="*/ 1205237 w 2572949"/>
              <a:gd name="connsiteY52" fmla="*/ 58390 h 246885"/>
              <a:gd name="connsiteX53" fmla="*/ 1176042 w 2572949"/>
              <a:gd name="connsiteY53" fmla="*/ 29195 h 246885"/>
              <a:gd name="connsiteX54" fmla="*/ 1205237 w 2572949"/>
              <a:gd name="connsiteY54" fmla="*/ 0 h 246885"/>
              <a:gd name="connsiteX55" fmla="*/ 896787 w 2572949"/>
              <a:gd name="connsiteY55" fmla="*/ 0 h 246885"/>
              <a:gd name="connsiteX56" fmla="*/ 925982 w 2572949"/>
              <a:gd name="connsiteY56" fmla="*/ 29195 h 246885"/>
              <a:gd name="connsiteX57" fmla="*/ 896787 w 2572949"/>
              <a:gd name="connsiteY57" fmla="*/ 58390 h 246885"/>
              <a:gd name="connsiteX58" fmla="*/ 867592 w 2572949"/>
              <a:gd name="connsiteY58" fmla="*/ 29195 h 246885"/>
              <a:gd name="connsiteX59" fmla="*/ 896787 w 2572949"/>
              <a:gd name="connsiteY59" fmla="*/ 0 h 246885"/>
              <a:gd name="connsiteX60" fmla="*/ 752084 w 2572949"/>
              <a:gd name="connsiteY60" fmla="*/ 0 h 246885"/>
              <a:gd name="connsiteX61" fmla="*/ 781279 w 2572949"/>
              <a:gd name="connsiteY61" fmla="*/ 29195 h 246885"/>
              <a:gd name="connsiteX62" fmla="*/ 752084 w 2572949"/>
              <a:gd name="connsiteY62" fmla="*/ 58390 h 246885"/>
              <a:gd name="connsiteX63" fmla="*/ 722889 w 2572949"/>
              <a:gd name="connsiteY63" fmla="*/ 29195 h 246885"/>
              <a:gd name="connsiteX64" fmla="*/ 752084 w 2572949"/>
              <a:gd name="connsiteY64" fmla="*/ 0 h 246885"/>
              <a:gd name="connsiteX65" fmla="*/ 607379 w 2572949"/>
              <a:gd name="connsiteY65" fmla="*/ 0 h 246885"/>
              <a:gd name="connsiteX66" fmla="*/ 636573 w 2572949"/>
              <a:gd name="connsiteY66" fmla="*/ 29195 h 246885"/>
              <a:gd name="connsiteX67" fmla="*/ 607379 w 2572949"/>
              <a:gd name="connsiteY67" fmla="*/ 58390 h 246885"/>
              <a:gd name="connsiteX68" fmla="*/ 578184 w 2572949"/>
              <a:gd name="connsiteY68" fmla="*/ 29195 h 246885"/>
              <a:gd name="connsiteX69" fmla="*/ 607379 w 2572949"/>
              <a:gd name="connsiteY69" fmla="*/ 0 h 246885"/>
              <a:gd name="connsiteX70" fmla="*/ 462674 w 2572949"/>
              <a:gd name="connsiteY70" fmla="*/ 0 h 246885"/>
              <a:gd name="connsiteX71" fmla="*/ 491869 w 2572949"/>
              <a:gd name="connsiteY71" fmla="*/ 29195 h 246885"/>
              <a:gd name="connsiteX72" fmla="*/ 462674 w 2572949"/>
              <a:gd name="connsiteY72" fmla="*/ 58390 h 246885"/>
              <a:gd name="connsiteX73" fmla="*/ 433479 w 2572949"/>
              <a:gd name="connsiteY73" fmla="*/ 29195 h 246885"/>
              <a:gd name="connsiteX74" fmla="*/ 462674 w 2572949"/>
              <a:gd name="connsiteY74" fmla="*/ 0 h 246885"/>
              <a:gd name="connsiteX75" fmla="*/ 173900 w 2572949"/>
              <a:gd name="connsiteY75" fmla="*/ 0 h 246885"/>
              <a:gd name="connsiteX76" fmla="*/ 203095 w 2572949"/>
              <a:gd name="connsiteY76" fmla="*/ 29195 h 246885"/>
              <a:gd name="connsiteX77" fmla="*/ 173900 w 2572949"/>
              <a:gd name="connsiteY77" fmla="*/ 58390 h 246885"/>
              <a:gd name="connsiteX78" fmla="*/ 144705 w 2572949"/>
              <a:gd name="connsiteY78" fmla="*/ 29195 h 246885"/>
              <a:gd name="connsiteX79" fmla="*/ 173900 w 2572949"/>
              <a:gd name="connsiteY79" fmla="*/ 0 h 246885"/>
              <a:gd name="connsiteX80" fmla="*/ 29195 w 2572949"/>
              <a:gd name="connsiteY80" fmla="*/ 0 h 246885"/>
              <a:gd name="connsiteX81" fmla="*/ 58390 w 2572949"/>
              <a:gd name="connsiteY81" fmla="*/ 29195 h 246885"/>
              <a:gd name="connsiteX82" fmla="*/ 29195 w 2572949"/>
              <a:gd name="connsiteY82" fmla="*/ 58390 h 246885"/>
              <a:gd name="connsiteX83" fmla="*/ 0 w 2572949"/>
              <a:gd name="connsiteY83" fmla="*/ 29195 h 246885"/>
              <a:gd name="connsiteX84" fmla="*/ 29195 w 2572949"/>
              <a:gd name="connsiteY84" fmla="*/ 0 h 246885"/>
            </a:gdLst>
            <a:ahLst/>
            <a:cxnLst/>
            <a:rect l="l" t="t" r="r" b="b"/>
            <a:pathLst>
              <a:path w="2572949" h="246885">
                <a:moveTo>
                  <a:pt x="1696471" y="188495"/>
                </a:moveTo>
                <a:cubicBezTo>
                  <a:pt x="1712972" y="188495"/>
                  <a:pt x="1725666" y="201189"/>
                  <a:pt x="1725666" y="217690"/>
                </a:cubicBezTo>
                <a:cubicBezTo>
                  <a:pt x="1725666" y="233556"/>
                  <a:pt x="1712337" y="246885"/>
                  <a:pt x="1696471" y="246885"/>
                </a:cubicBezTo>
                <a:cubicBezTo>
                  <a:pt x="1680605" y="246885"/>
                  <a:pt x="1667276" y="233556"/>
                  <a:pt x="1667276" y="217690"/>
                </a:cubicBezTo>
                <a:cubicBezTo>
                  <a:pt x="1667276" y="201823"/>
                  <a:pt x="1680605" y="188495"/>
                  <a:pt x="1696471" y="188495"/>
                </a:cubicBezTo>
                <a:close/>
                <a:moveTo>
                  <a:pt x="1243316" y="188495"/>
                </a:moveTo>
                <a:cubicBezTo>
                  <a:pt x="1259183" y="188495"/>
                  <a:pt x="1272511" y="201189"/>
                  <a:pt x="1272511" y="217690"/>
                </a:cubicBezTo>
                <a:cubicBezTo>
                  <a:pt x="1272511" y="233556"/>
                  <a:pt x="1259183" y="246885"/>
                  <a:pt x="1243316" y="246885"/>
                </a:cubicBezTo>
                <a:cubicBezTo>
                  <a:pt x="1227450" y="246885"/>
                  <a:pt x="1214121" y="233556"/>
                  <a:pt x="1214121" y="217690"/>
                </a:cubicBezTo>
                <a:cubicBezTo>
                  <a:pt x="1214121" y="201823"/>
                  <a:pt x="1227450" y="188495"/>
                  <a:pt x="1243316" y="188495"/>
                </a:cubicBezTo>
                <a:close/>
                <a:moveTo>
                  <a:pt x="1098612" y="188495"/>
                </a:moveTo>
                <a:cubicBezTo>
                  <a:pt x="1115113" y="188495"/>
                  <a:pt x="1127807" y="201189"/>
                  <a:pt x="1127807" y="217690"/>
                </a:cubicBezTo>
                <a:cubicBezTo>
                  <a:pt x="1127807" y="233556"/>
                  <a:pt x="1114478" y="246885"/>
                  <a:pt x="1098612" y="246885"/>
                </a:cubicBezTo>
                <a:cubicBezTo>
                  <a:pt x="1082745" y="246885"/>
                  <a:pt x="1069417" y="233556"/>
                  <a:pt x="1069417" y="217690"/>
                </a:cubicBezTo>
                <a:cubicBezTo>
                  <a:pt x="1069417" y="201823"/>
                  <a:pt x="1082745" y="188495"/>
                  <a:pt x="1098612" y="188495"/>
                </a:cubicBezTo>
                <a:close/>
                <a:moveTo>
                  <a:pt x="954542" y="188495"/>
                </a:moveTo>
                <a:cubicBezTo>
                  <a:pt x="970408" y="188495"/>
                  <a:pt x="983737" y="201189"/>
                  <a:pt x="983737" y="217690"/>
                </a:cubicBezTo>
                <a:cubicBezTo>
                  <a:pt x="983737" y="233556"/>
                  <a:pt x="970408" y="246885"/>
                  <a:pt x="954542" y="246885"/>
                </a:cubicBezTo>
                <a:cubicBezTo>
                  <a:pt x="938675" y="246885"/>
                  <a:pt x="925347" y="233556"/>
                  <a:pt x="925347" y="217690"/>
                </a:cubicBezTo>
                <a:cubicBezTo>
                  <a:pt x="925347" y="201823"/>
                  <a:pt x="938675" y="188495"/>
                  <a:pt x="954542" y="188495"/>
                </a:cubicBezTo>
                <a:close/>
                <a:moveTo>
                  <a:pt x="665134" y="188495"/>
                </a:moveTo>
                <a:cubicBezTo>
                  <a:pt x="681635" y="188495"/>
                  <a:pt x="694329" y="201189"/>
                  <a:pt x="694329" y="217690"/>
                </a:cubicBezTo>
                <a:cubicBezTo>
                  <a:pt x="694329" y="233556"/>
                  <a:pt x="681000" y="246885"/>
                  <a:pt x="665134" y="246885"/>
                </a:cubicBezTo>
                <a:cubicBezTo>
                  <a:pt x="649267" y="246885"/>
                  <a:pt x="635939" y="233556"/>
                  <a:pt x="635939" y="217690"/>
                </a:cubicBezTo>
                <a:cubicBezTo>
                  <a:pt x="635939" y="201823"/>
                  <a:pt x="649267" y="188495"/>
                  <a:pt x="665134" y="188495"/>
                </a:cubicBezTo>
                <a:close/>
                <a:moveTo>
                  <a:pt x="521063" y="188495"/>
                </a:moveTo>
                <a:cubicBezTo>
                  <a:pt x="536929" y="188495"/>
                  <a:pt x="550258" y="201189"/>
                  <a:pt x="550258" y="217690"/>
                </a:cubicBezTo>
                <a:cubicBezTo>
                  <a:pt x="550258" y="233556"/>
                  <a:pt x="536929" y="246885"/>
                  <a:pt x="521063" y="246885"/>
                </a:cubicBezTo>
                <a:cubicBezTo>
                  <a:pt x="505196" y="246885"/>
                  <a:pt x="491868" y="233556"/>
                  <a:pt x="491868" y="217690"/>
                </a:cubicBezTo>
                <a:cubicBezTo>
                  <a:pt x="491868" y="201823"/>
                  <a:pt x="505196" y="188495"/>
                  <a:pt x="521063" y="188495"/>
                </a:cubicBezTo>
                <a:close/>
                <a:moveTo>
                  <a:pt x="2543754" y="0"/>
                </a:moveTo>
                <a:cubicBezTo>
                  <a:pt x="2559620" y="0"/>
                  <a:pt x="2572949" y="12694"/>
                  <a:pt x="2572949" y="29195"/>
                </a:cubicBezTo>
                <a:cubicBezTo>
                  <a:pt x="2572949" y="45061"/>
                  <a:pt x="2559620" y="58390"/>
                  <a:pt x="2543754" y="58390"/>
                </a:cubicBezTo>
                <a:cubicBezTo>
                  <a:pt x="2527888" y="58390"/>
                  <a:pt x="2514559" y="45061"/>
                  <a:pt x="2514559" y="29195"/>
                </a:cubicBezTo>
                <a:cubicBezTo>
                  <a:pt x="2514559" y="13329"/>
                  <a:pt x="2527888" y="0"/>
                  <a:pt x="2543754" y="0"/>
                </a:cubicBezTo>
                <a:close/>
                <a:moveTo>
                  <a:pt x="2376200" y="0"/>
                </a:moveTo>
                <a:cubicBezTo>
                  <a:pt x="2392703" y="0"/>
                  <a:pt x="2405395" y="12694"/>
                  <a:pt x="2405395" y="29195"/>
                </a:cubicBezTo>
                <a:cubicBezTo>
                  <a:pt x="2405395" y="45061"/>
                  <a:pt x="2392067" y="58390"/>
                  <a:pt x="2376200" y="58390"/>
                </a:cubicBezTo>
                <a:cubicBezTo>
                  <a:pt x="2360334" y="58390"/>
                  <a:pt x="2347005" y="45061"/>
                  <a:pt x="2347005" y="29195"/>
                </a:cubicBezTo>
                <a:cubicBezTo>
                  <a:pt x="2347005" y="13329"/>
                  <a:pt x="2360334" y="0"/>
                  <a:pt x="2376200" y="0"/>
                </a:cubicBezTo>
                <a:close/>
                <a:moveTo>
                  <a:pt x="2060771" y="0"/>
                </a:moveTo>
                <a:cubicBezTo>
                  <a:pt x="2076637" y="0"/>
                  <a:pt x="2089966" y="12694"/>
                  <a:pt x="2089966" y="29195"/>
                </a:cubicBezTo>
                <a:cubicBezTo>
                  <a:pt x="2089966" y="45061"/>
                  <a:pt x="2076637" y="58390"/>
                  <a:pt x="2060771" y="58390"/>
                </a:cubicBezTo>
                <a:cubicBezTo>
                  <a:pt x="2044905" y="58390"/>
                  <a:pt x="2031576" y="45061"/>
                  <a:pt x="2031576" y="29195"/>
                </a:cubicBezTo>
                <a:cubicBezTo>
                  <a:pt x="2031576" y="13329"/>
                  <a:pt x="2044905" y="0"/>
                  <a:pt x="2060771" y="0"/>
                </a:cubicBezTo>
                <a:close/>
                <a:moveTo>
                  <a:pt x="1445776" y="0"/>
                </a:moveTo>
                <a:cubicBezTo>
                  <a:pt x="1461643" y="0"/>
                  <a:pt x="1474971" y="12694"/>
                  <a:pt x="1474971" y="29195"/>
                </a:cubicBezTo>
                <a:cubicBezTo>
                  <a:pt x="1474971" y="45061"/>
                  <a:pt x="1461643" y="58390"/>
                  <a:pt x="1445776" y="58390"/>
                </a:cubicBezTo>
                <a:cubicBezTo>
                  <a:pt x="1429910" y="58390"/>
                  <a:pt x="1416581" y="45061"/>
                  <a:pt x="1416581" y="29195"/>
                </a:cubicBezTo>
                <a:cubicBezTo>
                  <a:pt x="1416581" y="13329"/>
                  <a:pt x="1429910" y="0"/>
                  <a:pt x="1445776" y="0"/>
                </a:cubicBezTo>
                <a:close/>
                <a:moveTo>
                  <a:pt x="1205237" y="0"/>
                </a:moveTo>
                <a:cubicBezTo>
                  <a:pt x="1221104" y="0"/>
                  <a:pt x="1234432" y="12694"/>
                  <a:pt x="1234432" y="29195"/>
                </a:cubicBezTo>
                <a:cubicBezTo>
                  <a:pt x="1234432" y="45061"/>
                  <a:pt x="1221104" y="58390"/>
                  <a:pt x="1205237" y="58390"/>
                </a:cubicBezTo>
                <a:cubicBezTo>
                  <a:pt x="1189370" y="58390"/>
                  <a:pt x="1176042" y="45061"/>
                  <a:pt x="1176042" y="29195"/>
                </a:cubicBezTo>
                <a:cubicBezTo>
                  <a:pt x="1176042" y="13329"/>
                  <a:pt x="1189370" y="0"/>
                  <a:pt x="1205237" y="0"/>
                </a:cubicBezTo>
                <a:close/>
                <a:moveTo>
                  <a:pt x="896787" y="0"/>
                </a:moveTo>
                <a:cubicBezTo>
                  <a:pt x="912653" y="0"/>
                  <a:pt x="925982" y="12694"/>
                  <a:pt x="925982" y="29195"/>
                </a:cubicBezTo>
                <a:cubicBezTo>
                  <a:pt x="925982" y="45061"/>
                  <a:pt x="912653" y="58390"/>
                  <a:pt x="896787" y="58390"/>
                </a:cubicBezTo>
                <a:cubicBezTo>
                  <a:pt x="880920" y="58390"/>
                  <a:pt x="867592" y="45061"/>
                  <a:pt x="867592" y="29195"/>
                </a:cubicBezTo>
                <a:cubicBezTo>
                  <a:pt x="867592" y="13329"/>
                  <a:pt x="880920" y="0"/>
                  <a:pt x="896787" y="0"/>
                </a:cubicBezTo>
                <a:close/>
                <a:moveTo>
                  <a:pt x="752084" y="0"/>
                </a:moveTo>
                <a:cubicBezTo>
                  <a:pt x="767950" y="0"/>
                  <a:pt x="781279" y="12694"/>
                  <a:pt x="781279" y="29195"/>
                </a:cubicBezTo>
                <a:cubicBezTo>
                  <a:pt x="781279" y="45061"/>
                  <a:pt x="767950" y="58390"/>
                  <a:pt x="752084" y="58390"/>
                </a:cubicBezTo>
                <a:cubicBezTo>
                  <a:pt x="736217" y="58390"/>
                  <a:pt x="722889" y="45061"/>
                  <a:pt x="722889" y="29195"/>
                </a:cubicBezTo>
                <a:cubicBezTo>
                  <a:pt x="722889" y="13329"/>
                  <a:pt x="736217" y="0"/>
                  <a:pt x="752084" y="0"/>
                </a:cubicBezTo>
                <a:close/>
                <a:moveTo>
                  <a:pt x="607379" y="0"/>
                </a:moveTo>
                <a:cubicBezTo>
                  <a:pt x="623879" y="0"/>
                  <a:pt x="636573" y="12694"/>
                  <a:pt x="636573" y="29195"/>
                </a:cubicBezTo>
                <a:cubicBezTo>
                  <a:pt x="636573" y="45061"/>
                  <a:pt x="623245" y="58390"/>
                  <a:pt x="607379" y="58390"/>
                </a:cubicBezTo>
                <a:cubicBezTo>
                  <a:pt x="591512" y="58390"/>
                  <a:pt x="578184" y="45061"/>
                  <a:pt x="578184" y="29195"/>
                </a:cubicBezTo>
                <a:cubicBezTo>
                  <a:pt x="578184" y="13329"/>
                  <a:pt x="591512" y="0"/>
                  <a:pt x="607379" y="0"/>
                </a:cubicBezTo>
                <a:close/>
                <a:moveTo>
                  <a:pt x="462674" y="0"/>
                </a:moveTo>
                <a:cubicBezTo>
                  <a:pt x="479175" y="0"/>
                  <a:pt x="491869" y="12694"/>
                  <a:pt x="491869" y="29195"/>
                </a:cubicBezTo>
                <a:cubicBezTo>
                  <a:pt x="491869" y="45061"/>
                  <a:pt x="478540" y="58390"/>
                  <a:pt x="462674" y="58390"/>
                </a:cubicBezTo>
                <a:cubicBezTo>
                  <a:pt x="446807" y="58390"/>
                  <a:pt x="433479" y="45061"/>
                  <a:pt x="433479" y="29195"/>
                </a:cubicBezTo>
                <a:cubicBezTo>
                  <a:pt x="433479" y="13329"/>
                  <a:pt x="446807" y="0"/>
                  <a:pt x="462674" y="0"/>
                </a:cubicBezTo>
                <a:close/>
                <a:moveTo>
                  <a:pt x="173900" y="0"/>
                </a:moveTo>
                <a:cubicBezTo>
                  <a:pt x="189766" y="0"/>
                  <a:pt x="203095" y="12694"/>
                  <a:pt x="203095" y="29195"/>
                </a:cubicBezTo>
                <a:cubicBezTo>
                  <a:pt x="203095" y="45061"/>
                  <a:pt x="189766" y="58390"/>
                  <a:pt x="173900" y="58390"/>
                </a:cubicBezTo>
                <a:cubicBezTo>
                  <a:pt x="158033" y="58390"/>
                  <a:pt x="144705" y="45061"/>
                  <a:pt x="144705" y="29195"/>
                </a:cubicBezTo>
                <a:cubicBezTo>
                  <a:pt x="144705" y="13329"/>
                  <a:pt x="158033" y="0"/>
                  <a:pt x="173900" y="0"/>
                </a:cubicBezTo>
                <a:close/>
                <a:moveTo>
                  <a:pt x="29195" y="0"/>
                </a:moveTo>
                <a:cubicBezTo>
                  <a:pt x="45696" y="0"/>
                  <a:pt x="58390" y="12694"/>
                  <a:pt x="58390" y="29195"/>
                </a:cubicBezTo>
                <a:cubicBezTo>
                  <a:pt x="58390" y="45061"/>
                  <a:pt x="45061" y="58390"/>
                  <a:pt x="29195" y="58390"/>
                </a:cubicBezTo>
                <a:cubicBezTo>
                  <a:pt x="13328" y="58390"/>
                  <a:pt x="0" y="45061"/>
                  <a:pt x="0" y="29195"/>
                </a:cubicBezTo>
                <a:cubicBezTo>
                  <a:pt x="0" y="13329"/>
                  <a:pt x="13328" y="0"/>
                  <a:pt x="29195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>
            <a:off x="-115450" y="5073275"/>
            <a:ext cx="2847762" cy="226578"/>
          </a:xfrm>
          <a:custGeom>
            <a:avLst/>
            <a:gdLst>
              <a:gd name="connsiteX0" fmla="*/ 2666881 w 2847762"/>
              <a:gd name="connsiteY0" fmla="*/ 0 h 226578"/>
              <a:gd name="connsiteX1" fmla="*/ 2847762 w 2847762"/>
              <a:gd name="connsiteY1" fmla="*/ 0 h 226578"/>
              <a:gd name="connsiteX2" fmla="*/ 2640224 w 2847762"/>
              <a:gd name="connsiteY2" fmla="*/ 226578 h 226578"/>
              <a:gd name="connsiteX3" fmla="*/ 2459344 w 2847762"/>
              <a:gd name="connsiteY3" fmla="*/ 226578 h 226578"/>
              <a:gd name="connsiteX4" fmla="*/ 2392069 w 2847762"/>
              <a:gd name="connsiteY4" fmla="*/ 0 h 226578"/>
              <a:gd name="connsiteX5" fmla="*/ 2572950 w 2847762"/>
              <a:gd name="connsiteY5" fmla="*/ 0 h 226578"/>
              <a:gd name="connsiteX6" fmla="*/ 2364777 w 2847762"/>
              <a:gd name="connsiteY6" fmla="*/ 226578 h 226578"/>
              <a:gd name="connsiteX7" fmla="*/ 2183897 w 2847762"/>
              <a:gd name="connsiteY7" fmla="*/ 226578 h 226578"/>
              <a:gd name="connsiteX8" fmla="*/ 2116623 w 2847762"/>
              <a:gd name="connsiteY8" fmla="*/ 0 h 226578"/>
              <a:gd name="connsiteX9" fmla="*/ 2297503 w 2847762"/>
              <a:gd name="connsiteY9" fmla="*/ 0 h 226578"/>
              <a:gd name="connsiteX10" fmla="*/ 2089966 w 2847762"/>
              <a:gd name="connsiteY10" fmla="*/ 226578 h 226578"/>
              <a:gd name="connsiteX11" fmla="*/ 1909086 w 2847762"/>
              <a:gd name="connsiteY11" fmla="*/ 226578 h 226578"/>
              <a:gd name="connsiteX12" fmla="*/ 1841811 w 2847762"/>
              <a:gd name="connsiteY12" fmla="*/ 0 h 226578"/>
              <a:gd name="connsiteX13" fmla="*/ 2022691 w 2847762"/>
              <a:gd name="connsiteY13" fmla="*/ 0 h 226578"/>
              <a:gd name="connsiteX14" fmla="*/ 1814519 w 2847762"/>
              <a:gd name="connsiteY14" fmla="*/ 226578 h 226578"/>
              <a:gd name="connsiteX15" fmla="*/ 1633639 w 2847762"/>
              <a:gd name="connsiteY15" fmla="*/ 226578 h 226578"/>
              <a:gd name="connsiteX16" fmla="*/ 1566365 w 2847762"/>
              <a:gd name="connsiteY16" fmla="*/ 0 h 226578"/>
              <a:gd name="connsiteX17" fmla="*/ 1747245 w 2847762"/>
              <a:gd name="connsiteY17" fmla="*/ 0 h 226578"/>
              <a:gd name="connsiteX18" fmla="*/ 1539708 w 2847762"/>
              <a:gd name="connsiteY18" fmla="*/ 226578 h 226578"/>
              <a:gd name="connsiteX19" fmla="*/ 1358828 w 2847762"/>
              <a:gd name="connsiteY19" fmla="*/ 226578 h 226578"/>
              <a:gd name="connsiteX20" fmla="*/ 1291552 w 2847762"/>
              <a:gd name="connsiteY20" fmla="*/ 0 h 226578"/>
              <a:gd name="connsiteX21" fmla="*/ 1472432 w 2847762"/>
              <a:gd name="connsiteY21" fmla="*/ 0 h 226578"/>
              <a:gd name="connsiteX22" fmla="*/ 1264261 w 2847762"/>
              <a:gd name="connsiteY22" fmla="*/ 226578 h 226578"/>
              <a:gd name="connsiteX23" fmla="*/ 1084015 w 2847762"/>
              <a:gd name="connsiteY23" fmla="*/ 226578 h 226578"/>
              <a:gd name="connsiteX24" fmla="*/ 1016105 w 2847762"/>
              <a:gd name="connsiteY24" fmla="*/ 0 h 226578"/>
              <a:gd name="connsiteX25" fmla="*/ 1196985 w 2847762"/>
              <a:gd name="connsiteY25" fmla="*/ 0 h 226578"/>
              <a:gd name="connsiteX26" fmla="*/ 989448 w 2847762"/>
              <a:gd name="connsiteY26" fmla="*/ 226578 h 226578"/>
              <a:gd name="connsiteX27" fmla="*/ 808568 w 2847762"/>
              <a:gd name="connsiteY27" fmla="*/ 226578 h 226578"/>
              <a:gd name="connsiteX28" fmla="*/ 778739 w 2847762"/>
              <a:gd name="connsiteY28" fmla="*/ 0 h 226578"/>
              <a:gd name="connsiteX29" fmla="*/ 922173 w 2847762"/>
              <a:gd name="connsiteY29" fmla="*/ 0 h 226578"/>
              <a:gd name="connsiteX30" fmla="*/ 714637 w 2847762"/>
              <a:gd name="connsiteY30" fmla="*/ 226578 h 226578"/>
              <a:gd name="connsiteX31" fmla="*/ 570567 w 2847762"/>
              <a:gd name="connsiteY31" fmla="*/ 226578 h 226578"/>
              <a:gd name="connsiteX32" fmla="*/ 532488 w 2847762"/>
              <a:gd name="connsiteY32" fmla="*/ 0 h 226578"/>
              <a:gd name="connsiteX33" fmla="*/ 625150 w 2847762"/>
              <a:gd name="connsiteY33" fmla="*/ 0 h 226578"/>
              <a:gd name="connsiteX34" fmla="*/ 416978 w 2847762"/>
              <a:gd name="connsiteY34" fmla="*/ 226578 h 226578"/>
              <a:gd name="connsiteX35" fmla="*/ 324316 w 2847762"/>
              <a:gd name="connsiteY35" fmla="*/ 226578 h 226578"/>
              <a:gd name="connsiteX36" fmla="*/ 208172 w 2847762"/>
              <a:gd name="connsiteY36" fmla="*/ 0 h 226578"/>
              <a:gd name="connsiteX37" fmla="*/ 277985 w 2847762"/>
              <a:gd name="connsiteY37" fmla="*/ 0 h 226578"/>
              <a:gd name="connsiteX38" fmla="*/ 69813 w 2847762"/>
              <a:gd name="connsiteY38" fmla="*/ 226578 h 226578"/>
              <a:gd name="connsiteX39" fmla="*/ 0 w 2847762"/>
              <a:gd name="connsiteY39" fmla="*/ 226578 h 226578"/>
            </a:gdLst>
            <a:ahLst/>
            <a:cxnLst/>
            <a:rect l="l" t="t" r="r" b="b"/>
            <a:pathLst>
              <a:path w="2847762" h="226578">
                <a:moveTo>
                  <a:pt x="2666881" y="0"/>
                </a:moveTo>
                <a:lnTo>
                  <a:pt x="2847762" y="0"/>
                </a:lnTo>
                <a:lnTo>
                  <a:pt x="2640224" y="226578"/>
                </a:lnTo>
                <a:lnTo>
                  <a:pt x="2459344" y="226578"/>
                </a:lnTo>
                <a:close/>
                <a:moveTo>
                  <a:pt x="2392069" y="0"/>
                </a:moveTo>
                <a:lnTo>
                  <a:pt x="2572950" y="0"/>
                </a:lnTo>
                <a:lnTo>
                  <a:pt x="2364777" y="226578"/>
                </a:lnTo>
                <a:lnTo>
                  <a:pt x="2183897" y="226578"/>
                </a:lnTo>
                <a:close/>
                <a:moveTo>
                  <a:pt x="2116623" y="0"/>
                </a:moveTo>
                <a:lnTo>
                  <a:pt x="2297503" y="0"/>
                </a:lnTo>
                <a:lnTo>
                  <a:pt x="2089966" y="226578"/>
                </a:lnTo>
                <a:lnTo>
                  <a:pt x="1909086" y="226578"/>
                </a:lnTo>
                <a:close/>
                <a:moveTo>
                  <a:pt x="1841811" y="0"/>
                </a:moveTo>
                <a:lnTo>
                  <a:pt x="2022691" y="0"/>
                </a:lnTo>
                <a:lnTo>
                  <a:pt x="1814519" y="226578"/>
                </a:lnTo>
                <a:lnTo>
                  <a:pt x="1633639" y="226578"/>
                </a:lnTo>
                <a:close/>
                <a:moveTo>
                  <a:pt x="1566365" y="0"/>
                </a:moveTo>
                <a:lnTo>
                  <a:pt x="1747245" y="0"/>
                </a:lnTo>
                <a:lnTo>
                  <a:pt x="1539708" y="226578"/>
                </a:lnTo>
                <a:lnTo>
                  <a:pt x="1358828" y="226578"/>
                </a:lnTo>
                <a:close/>
                <a:moveTo>
                  <a:pt x="1291552" y="0"/>
                </a:moveTo>
                <a:lnTo>
                  <a:pt x="1472432" y="0"/>
                </a:lnTo>
                <a:lnTo>
                  <a:pt x="1264261" y="226578"/>
                </a:lnTo>
                <a:lnTo>
                  <a:pt x="1084015" y="226578"/>
                </a:lnTo>
                <a:close/>
                <a:moveTo>
                  <a:pt x="1016105" y="0"/>
                </a:moveTo>
                <a:lnTo>
                  <a:pt x="1196985" y="0"/>
                </a:lnTo>
                <a:lnTo>
                  <a:pt x="989448" y="226578"/>
                </a:lnTo>
                <a:lnTo>
                  <a:pt x="808568" y="226578"/>
                </a:lnTo>
                <a:close/>
                <a:moveTo>
                  <a:pt x="778739" y="0"/>
                </a:moveTo>
                <a:lnTo>
                  <a:pt x="922173" y="0"/>
                </a:lnTo>
                <a:lnTo>
                  <a:pt x="714637" y="226578"/>
                </a:lnTo>
                <a:lnTo>
                  <a:pt x="570567" y="226578"/>
                </a:lnTo>
                <a:close/>
                <a:moveTo>
                  <a:pt x="532488" y="0"/>
                </a:moveTo>
                <a:lnTo>
                  <a:pt x="625150" y="0"/>
                </a:lnTo>
                <a:lnTo>
                  <a:pt x="416978" y="226578"/>
                </a:lnTo>
                <a:lnTo>
                  <a:pt x="324316" y="226578"/>
                </a:lnTo>
                <a:close/>
                <a:moveTo>
                  <a:pt x="208172" y="0"/>
                </a:moveTo>
                <a:lnTo>
                  <a:pt x="277985" y="0"/>
                </a:lnTo>
                <a:lnTo>
                  <a:pt x="69813" y="226578"/>
                </a:lnTo>
                <a:lnTo>
                  <a:pt x="0" y="226578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>
            <a:off x="401961" y="344558"/>
            <a:ext cx="1321317" cy="164080"/>
          </a:xfrm>
          <a:custGeom>
            <a:avLst/>
            <a:gdLst>
              <a:gd name="connsiteX0" fmla="*/ 353068 w 1228797"/>
              <a:gd name="connsiteY0" fmla="*/ 146933 h 152590"/>
              <a:gd name="connsiteX1" fmla="*/ 353259 w 1228797"/>
              <a:gd name="connsiteY1" fmla="*/ 146971 h 152590"/>
              <a:gd name="connsiteX2" fmla="*/ 352878 w 1228797"/>
              <a:gd name="connsiteY2" fmla="*/ 146971 h 152590"/>
              <a:gd name="connsiteX3" fmla="*/ 463654 w 1228797"/>
              <a:gd name="connsiteY3" fmla="*/ 28766 h 152590"/>
              <a:gd name="connsiteX4" fmla="*/ 457368 w 1228797"/>
              <a:gd name="connsiteY4" fmla="*/ 35052 h 152590"/>
              <a:gd name="connsiteX5" fmla="*/ 457368 w 1228797"/>
              <a:gd name="connsiteY5" fmla="*/ 66866 h 152590"/>
              <a:gd name="connsiteX6" fmla="*/ 463464 w 1228797"/>
              <a:gd name="connsiteY6" fmla="*/ 73152 h 152590"/>
              <a:gd name="connsiteX7" fmla="*/ 463654 w 1228797"/>
              <a:gd name="connsiteY7" fmla="*/ 73152 h 152590"/>
              <a:gd name="connsiteX8" fmla="*/ 502611 w 1228797"/>
              <a:gd name="connsiteY8" fmla="*/ 73152 h 152590"/>
              <a:gd name="connsiteX9" fmla="*/ 525281 w 1228797"/>
              <a:gd name="connsiteY9" fmla="*/ 51911 h 152590"/>
              <a:gd name="connsiteX10" fmla="*/ 504450 w 1228797"/>
              <a:gd name="connsiteY10" fmla="*/ 28795 h 152590"/>
              <a:gd name="connsiteX11" fmla="*/ 503183 w 1228797"/>
              <a:gd name="connsiteY11" fmla="*/ 28766 h 152590"/>
              <a:gd name="connsiteX12" fmla="*/ 1154216 w 1228797"/>
              <a:gd name="connsiteY12" fmla="*/ 28194 h 152590"/>
              <a:gd name="connsiteX13" fmla="*/ 1154216 w 1228797"/>
              <a:gd name="connsiteY13" fmla="*/ 28765 h 152590"/>
              <a:gd name="connsiteX14" fmla="*/ 1104877 w 1228797"/>
              <a:gd name="connsiteY14" fmla="*/ 77914 h 152590"/>
              <a:gd name="connsiteX15" fmla="*/ 1154026 w 1228797"/>
              <a:gd name="connsiteY15" fmla="*/ 127254 h 152590"/>
              <a:gd name="connsiteX16" fmla="*/ 1203365 w 1228797"/>
              <a:gd name="connsiteY16" fmla="*/ 78105 h 152590"/>
              <a:gd name="connsiteX17" fmla="*/ 1203365 w 1228797"/>
              <a:gd name="connsiteY17" fmla="*/ 78009 h 152590"/>
              <a:gd name="connsiteX18" fmla="*/ 1154502 w 1228797"/>
              <a:gd name="connsiteY18" fmla="*/ 28195 h 152590"/>
              <a:gd name="connsiteX19" fmla="*/ 1154216 w 1228797"/>
              <a:gd name="connsiteY19" fmla="*/ 28194 h 152590"/>
              <a:gd name="connsiteX20" fmla="*/ 836558 w 1228797"/>
              <a:gd name="connsiteY20" fmla="*/ 25718 h 152590"/>
              <a:gd name="connsiteX21" fmla="*/ 787314 w 1228797"/>
              <a:gd name="connsiteY21" fmla="*/ 74962 h 152590"/>
              <a:gd name="connsiteX22" fmla="*/ 836558 w 1228797"/>
              <a:gd name="connsiteY22" fmla="*/ 124207 h 152590"/>
              <a:gd name="connsiteX23" fmla="*/ 885802 w 1228797"/>
              <a:gd name="connsiteY23" fmla="*/ 74962 h 152590"/>
              <a:gd name="connsiteX24" fmla="*/ 885802 w 1228797"/>
              <a:gd name="connsiteY24" fmla="*/ 74867 h 152590"/>
              <a:gd name="connsiteX25" fmla="*/ 836558 w 1228797"/>
              <a:gd name="connsiteY25" fmla="*/ 25718 h 152590"/>
              <a:gd name="connsiteX26" fmla="*/ 200954 w 1228797"/>
              <a:gd name="connsiteY26" fmla="*/ 25527 h 152590"/>
              <a:gd name="connsiteX27" fmla="*/ 200954 w 1228797"/>
              <a:gd name="connsiteY27" fmla="*/ 25908 h 152590"/>
              <a:gd name="connsiteX28" fmla="*/ 151424 w 1228797"/>
              <a:gd name="connsiteY28" fmla="*/ 75248 h 152590"/>
              <a:gd name="connsiteX29" fmla="*/ 200764 w 1228797"/>
              <a:gd name="connsiteY29" fmla="*/ 124778 h 152590"/>
              <a:gd name="connsiteX30" fmla="*/ 250294 w 1228797"/>
              <a:gd name="connsiteY30" fmla="*/ 75438 h 152590"/>
              <a:gd name="connsiteX31" fmla="*/ 250294 w 1228797"/>
              <a:gd name="connsiteY31" fmla="*/ 75248 h 152590"/>
              <a:gd name="connsiteX32" fmla="*/ 201145 w 1228797"/>
              <a:gd name="connsiteY32" fmla="*/ 25528 h 152590"/>
              <a:gd name="connsiteX33" fmla="*/ 200954 w 1228797"/>
              <a:gd name="connsiteY33" fmla="*/ 25527 h 152590"/>
              <a:gd name="connsiteX34" fmla="*/ 437841 w 1228797"/>
              <a:gd name="connsiteY34" fmla="*/ 3429 h 152590"/>
              <a:gd name="connsiteX35" fmla="*/ 502040 w 1228797"/>
              <a:gd name="connsiteY35" fmla="*/ 3429 h 152590"/>
              <a:gd name="connsiteX36" fmla="*/ 535949 w 1228797"/>
              <a:gd name="connsiteY36" fmla="*/ 16764 h 152590"/>
              <a:gd name="connsiteX37" fmla="*/ 550808 w 1228797"/>
              <a:gd name="connsiteY37" fmla="*/ 49340 h 152590"/>
              <a:gd name="connsiteX38" fmla="*/ 528615 w 1228797"/>
              <a:gd name="connsiteY38" fmla="*/ 91345 h 152590"/>
              <a:gd name="connsiteX39" fmla="*/ 526233 w 1228797"/>
              <a:gd name="connsiteY39" fmla="*/ 99251 h 152590"/>
              <a:gd name="connsiteX40" fmla="*/ 544712 w 1228797"/>
              <a:gd name="connsiteY40" fmla="*/ 138017 h 152590"/>
              <a:gd name="connsiteX41" fmla="*/ 541683 w 1228797"/>
              <a:gd name="connsiteY41" fmla="*/ 146377 h 152590"/>
              <a:gd name="connsiteX42" fmla="*/ 538997 w 1228797"/>
              <a:gd name="connsiteY42" fmla="*/ 146971 h 152590"/>
              <a:gd name="connsiteX43" fmla="*/ 525567 w 1228797"/>
              <a:gd name="connsiteY43" fmla="*/ 146971 h 152590"/>
              <a:gd name="connsiteX44" fmla="*/ 519947 w 1228797"/>
              <a:gd name="connsiteY44" fmla="*/ 143447 h 152590"/>
              <a:gd name="connsiteX45" fmla="*/ 500230 w 1228797"/>
              <a:gd name="connsiteY45" fmla="*/ 102203 h 152590"/>
              <a:gd name="connsiteX46" fmla="*/ 494611 w 1228797"/>
              <a:gd name="connsiteY46" fmla="*/ 98679 h 152590"/>
              <a:gd name="connsiteX47" fmla="*/ 463654 w 1228797"/>
              <a:gd name="connsiteY47" fmla="*/ 98679 h 152590"/>
              <a:gd name="connsiteX48" fmla="*/ 457368 w 1228797"/>
              <a:gd name="connsiteY48" fmla="*/ 104773 h 152590"/>
              <a:gd name="connsiteX49" fmla="*/ 457368 w 1228797"/>
              <a:gd name="connsiteY49" fmla="*/ 104966 h 152590"/>
              <a:gd name="connsiteX50" fmla="*/ 457368 w 1228797"/>
              <a:gd name="connsiteY50" fmla="*/ 140684 h 152590"/>
              <a:gd name="connsiteX51" fmla="*/ 451081 w 1228797"/>
              <a:gd name="connsiteY51" fmla="*/ 146971 h 152590"/>
              <a:gd name="connsiteX52" fmla="*/ 437841 w 1228797"/>
              <a:gd name="connsiteY52" fmla="*/ 146971 h 152590"/>
              <a:gd name="connsiteX53" fmla="*/ 431555 w 1228797"/>
              <a:gd name="connsiteY53" fmla="*/ 140684 h 152590"/>
              <a:gd name="connsiteX54" fmla="*/ 431555 w 1228797"/>
              <a:gd name="connsiteY54" fmla="*/ 9716 h 152590"/>
              <a:gd name="connsiteX55" fmla="*/ 437841 w 1228797"/>
              <a:gd name="connsiteY55" fmla="*/ 3429 h 152590"/>
              <a:gd name="connsiteX56" fmla="*/ 293633 w 1228797"/>
              <a:gd name="connsiteY56" fmla="*/ 3429 h 152590"/>
              <a:gd name="connsiteX57" fmla="*/ 306777 w 1228797"/>
              <a:gd name="connsiteY57" fmla="*/ 3429 h 152590"/>
              <a:gd name="connsiteX58" fmla="*/ 312683 w 1228797"/>
              <a:gd name="connsiteY58" fmla="*/ 9715 h 152590"/>
              <a:gd name="connsiteX59" fmla="*/ 312683 w 1228797"/>
              <a:gd name="connsiteY59" fmla="*/ 80677 h 152590"/>
              <a:gd name="connsiteX60" fmla="*/ 350592 w 1228797"/>
              <a:gd name="connsiteY60" fmla="*/ 123032 h 152590"/>
              <a:gd name="connsiteX61" fmla="*/ 392950 w 1228797"/>
              <a:gd name="connsiteY61" fmla="*/ 85118 h 152590"/>
              <a:gd name="connsiteX62" fmla="*/ 392978 w 1228797"/>
              <a:gd name="connsiteY62" fmla="*/ 81248 h 152590"/>
              <a:gd name="connsiteX63" fmla="*/ 392978 w 1228797"/>
              <a:gd name="connsiteY63" fmla="*/ 9715 h 152590"/>
              <a:gd name="connsiteX64" fmla="*/ 399265 w 1228797"/>
              <a:gd name="connsiteY64" fmla="*/ 3429 h 152590"/>
              <a:gd name="connsiteX65" fmla="*/ 412505 w 1228797"/>
              <a:gd name="connsiteY65" fmla="*/ 3429 h 152590"/>
              <a:gd name="connsiteX66" fmla="*/ 418696 w 1228797"/>
              <a:gd name="connsiteY66" fmla="*/ 9715 h 152590"/>
              <a:gd name="connsiteX67" fmla="*/ 418696 w 1228797"/>
              <a:gd name="connsiteY67" fmla="*/ 81153 h 152590"/>
              <a:gd name="connsiteX68" fmla="*/ 378496 w 1228797"/>
              <a:gd name="connsiteY68" fmla="*/ 141799 h 152590"/>
              <a:gd name="connsiteX69" fmla="*/ 353068 w 1228797"/>
              <a:gd name="connsiteY69" fmla="*/ 146933 h 152590"/>
              <a:gd name="connsiteX70" fmla="*/ 327634 w 1228797"/>
              <a:gd name="connsiteY70" fmla="*/ 141836 h 152590"/>
              <a:gd name="connsiteX71" fmla="*/ 287346 w 1228797"/>
              <a:gd name="connsiteY71" fmla="*/ 81248 h 152590"/>
              <a:gd name="connsiteX72" fmla="*/ 287346 w 1228797"/>
              <a:gd name="connsiteY72" fmla="*/ 81153 h 152590"/>
              <a:gd name="connsiteX73" fmla="*/ 287346 w 1228797"/>
              <a:gd name="connsiteY73" fmla="*/ 9715 h 152590"/>
              <a:gd name="connsiteX74" fmla="*/ 293633 w 1228797"/>
              <a:gd name="connsiteY74" fmla="*/ 3429 h 152590"/>
              <a:gd name="connsiteX75" fmla="*/ 6264 w 1228797"/>
              <a:gd name="connsiteY75" fmla="*/ 3333 h 152590"/>
              <a:gd name="connsiteX76" fmla="*/ 18646 w 1228797"/>
              <a:gd name="connsiteY76" fmla="*/ 3333 h 152590"/>
              <a:gd name="connsiteX77" fmla="*/ 23790 w 1228797"/>
              <a:gd name="connsiteY77" fmla="*/ 6000 h 152590"/>
              <a:gd name="connsiteX78" fmla="*/ 61890 w 1228797"/>
              <a:gd name="connsiteY78" fmla="*/ 59817 h 152590"/>
              <a:gd name="connsiteX79" fmla="*/ 67033 w 1228797"/>
              <a:gd name="connsiteY79" fmla="*/ 62388 h 152590"/>
              <a:gd name="connsiteX80" fmla="*/ 72081 w 1228797"/>
              <a:gd name="connsiteY80" fmla="*/ 59817 h 152590"/>
              <a:gd name="connsiteX81" fmla="*/ 110181 w 1228797"/>
              <a:gd name="connsiteY81" fmla="*/ 6000 h 152590"/>
              <a:gd name="connsiteX82" fmla="*/ 115325 w 1228797"/>
              <a:gd name="connsiteY82" fmla="*/ 3333 h 152590"/>
              <a:gd name="connsiteX83" fmla="*/ 127707 w 1228797"/>
              <a:gd name="connsiteY83" fmla="*/ 3333 h 152590"/>
              <a:gd name="connsiteX84" fmla="*/ 134065 w 1228797"/>
              <a:gd name="connsiteY84" fmla="*/ 9548 h 152590"/>
              <a:gd name="connsiteX85" fmla="*/ 132851 w 1228797"/>
              <a:gd name="connsiteY85" fmla="*/ 13335 h 152590"/>
              <a:gd name="connsiteX86" fmla="*/ 81702 w 1228797"/>
              <a:gd name="connsiteY86" fmla="*/ 83724 h 152590"/>
              <a:gd name="connsiteX87" fmla="*/ 79987 w 1228797"/>
              <a:gd name="connsiteY87" fmla="*/ 89154 h 152590"/>
              <a:gd name="connsiteX88" fmla="*/ 79987 w 1228797"/>
              <a:gd name="connsiteY88" fmla="*/ 140684 h 152590"/>
              <a:gd name="connsiteX89" fmla="*/ 73701 w 1228797"/>
              <a:gd name="connsiteY89" fmla="*/ 146970 h 152590"/>
              <a:gd name="connsiteX90" fmla="*/ 60270 w 1228797"/>
              <a:gd name="connsiteY90" fmla="*/ 146970 h 152590"/>
              <a:gd name="connsiteX91" fmla="*/ 53984 w 1228797"/>
              <a:gd name="connsiteY91" fmla="*/ 140684 h 152590"/>
              <a:gd name="connsiteX92" fmla="*/ 53984 w 1228797"/>
              <a:gd name="connsiteY92" fmla="*/ 89154 h 152590"/>
              <a:gd name="connsiteX93" fmla="*/ 52269 w 1228797"/>
              <a:gd name="connsiteY93" fmla="*/ 83724 h 152590"/>
              <a:gd name="connsiteX94" fmla="*/ 1215 w 1228797"/>
              <a:gd name="connsiteY94" fmla="*/ 13335 h 152590"/>
              <a:gd name="connsiteX95" fmla="*/ 2572 w 1228797"/>
              <a:gd name="connsiteY95" fmla="*/ 4549 h 152590"/>
              <a:gd name="connsiteX96" fmla="*/ 6264 w 1228797"/>
              <a:gd name="connsiteY96" fmla="*/ 3333 h 152590"/>
              <a:gd name="connsiteX97" fmla="*/ 1154026 w 1228797"/>
              <a:gd name="connsiteY97" fmla="*/ 3238 h 152590"/>
              <a:gd name="connsiteX98" fmla="*/ 1228797 w 1228797"/>
              <a:gd name="connsiteY98" fmla="*/ 77819 h 152590"/>
              <a:gd name="connsiteX99" fmla="*/ 1228797 w 1228797"/>
              <a:gd name="connsiteY99" fmla="*/ 77914 h 152590"/>
              <a:gd name="connsiteX100" fmla="*/ 1154216 w 1228797"/>
              <a:gd name="connsiteY100" fmla="*/ 152590 h 152590"/>
              <a:gd name="connsiteX101" fmla="*/ 1079445 w 1228797"/>
              <a:gd name="connsiteY101" fmla="*/ 78009 h 152590"/>
              <a:gd name="connsiteX102" fmla="*/ 1154026 w 1228797"/>
              <a:gd name="connsiteY102" fmla="*/ 3238 h 152590"/>
              <a:gd name="connsiteX103" fmla="*/ 646058 w 1228797"/>
              <a:gd name="connsiteY103" fmla="*/ 2096 h 152590"/>
              <a:gd name="connsiteX104" fmla="*/ 659774 w 1228797"/>
              <a:gd name="connsiteY104" fmla="*/ 2096 h 152590"/>
              <a:gd name="connsiteX105" fmla="*/ 666060 w 1228797"/>
              <a:gd name="connsiteY105" fmla="*/ 8382 h 152590"/>
              <a:gd name="connsiteX106" fmla="*/ 666060 w 1228797"/>
              <a:gd name="connsiteY106" fmla="*/ 116491 h 152590"/>
              <a:gd name="connsiteX107" fmla="*/ 672346 w 1228797"/>
              <a:gd name="connsiteY107" fmla="*/ 122778 h 152590"/>
              <a:gd name="connsiteX108" fmla="*/ 750166 w 1228797"/>
              <a:gd name="connsiteY108" fmla="*/ 122778 h 152590"/>
              <a:gd name="connsiteX109" fmla="*/ 756452 w 1228797"/>
              <a:gd name="connsiteY109" fmla="*/ 129064 h 152590"/>
              <a:gd name="connsiteX110" fmla="*/ 756452 w 1228797"/>
              <a:gd name="connsiteY110" fmla="*/ 141733 h 152590"/>
              <a:gd name="connsiteX111" fmla="*/ 750356 w 1228797"/>
              <a:gd name="connsiteY111" fmla="*/ 148019 h 152590"/>
              <a:gd name="connsiteX112" fmla="*/ 750166 w 1228797"/>
              <a:gd name="connsiteY112" fmla="*/ 148019 h 152590"/>
              <a:gd name="connsiteX113" fmla="*/ 646058 w 1228797"/>
              <a:gd name="connsiteY113" fmla="*/ 148019 h 152590"/>
              <a:gd name="connsiteX114" fmla="*/ 639771 w 1228797"/>
              <a:gd name="connsiteY114" fmla="*/ 141733 h 152590"/>
              <a:gd name="connsiteX115" fmla="*/ 639771 w 1228797"/>
              <a:gd name="connsiteY115" fmla="*/ 8382 h 152590"/>
              <a:gd name="connsiteX116" fmla="*/ 646058 w 1228797"/>
              <a:gd name="connsiteY116" fmla="*/ 2096 h 152590"/>
              <a:gd name="connsiteX117" fmla="*/ 995720 w 1228797"/>
              <a:gd name="connsiteY117" fmla="*/ 191 h 152590"/>
              <a:gd name="connsiteX118" fmla="*/ 1040488 w 1228797"/>
              <a:gd name="connsiteY118" fmla="*/ 15621 h 152590"/>
              <a:gd name="connsiteX119" fmla="*/ 1051060 w 1228797"/>
              <a:gd name="connsiteY119" fmla="*/ 25146 h 152590"/>
              <a:gd name="connsiteX120" fmla="*/ 1051251 w 1228797"/>
              <a:gd name="connsiteY120" fmla="*/ 25418 h 152590"/>
              <a:gd name="connsiteX121" fmla="*/ 1049536 w 1228797"/>
              <a:gd name="connsiteY121" fmla="*/ 34004 h 152590"/>
              <a:gd name="connsiteX122" fmla="*/ 1038964 w 1228797"/>
              <a:gd name="connsiteY122" fmla="*/ 41434 h 152590"/>
              <a:gd name="connsiteX123" fmla="*/ 1030867 w 1228797"/>
              <a:gd name="connsiteY123" fmla="*/ 40767 h 152590"/>
              <a:gd name="connsiteX124" fmla="*/ 1028010 w 1228797"/>
              <a:gd name="connsiteY124" fmla="*/ 38100 h 152590"/>
              <a:gd name="connsiteX125" fmla="*/ 1027343 w 1228797"/>
              <a:gd name="connsiteY125" fmla="*/ 37624 h 152590"/>
              <a:gd name="connsiteX126" fmla="*/ 995911 w 1228797"/>
              <a:gd name="connsiteY126" fmla="*/ 26194 h 152590"/>
              <a:gd name="connsiteX127" fmla="*/ 993815 w 1228797"/>
              <a:gd name="connsiteY127" fmla="*/ 26194 h 152590"/>
              <a:gd name="connsiteX128" fmla="*/ 990386 w 1228797"/>
              <a:gd name="connsiteY128" fmla="*/ 26194 h 152590"/>
              <a:gd name="connsiteX129" fmla="*/ 981623 w 1228797"/>
              <a:gd name="connsiteY129" fmla="*/ 28004 h 152590"/>
              <a:gd name="connsiteX130" fmla="*/ 947638 w 1228797"/>
              <a:gd name="connsiteY130" fmla="*/ 64456 h 152590"/>
              <a:gd name="connsiteX131" fmla="*/ 984957 w 1228797"/>
              <a:gd name="connsiteY131" fmla="*/ 123254 h 152590"/>
              <a:gd name="connsiteX132" fmla="*/ 988957 w 1228797"/>
              <a:gd name="connsiteY132" fmla="*/ 124016 h 152590"/>
              <a:gd name="connsiteX133" fmla="*/ 992291 w 1228797"/>
              <a:gd name="connsiteY133" fmla="*/ 122968 h 152590"/>
              <a:gd name="connsiteX134" fmla="*/ 1001816 w 1228797"/>
              <a:gd name="connsiteY134" fmla="*/ 122968 h 152590"/>
              <a:gd name="connsiteX135" fmla="*/ 1009150 w 1228797"/>
              <a:gd name="connsiteY135" fmla="*/ 121920 h 152590"/>
              <a:gd name="connsiteX136" fmla="*/ 1010484 w 1228797"/>
              <a:gd name="connsiteY136" fmla="*/ 121920 h 152590"/>
              <a:gd name="connsiteX137" fmla="*/ 1011817 w 1228797"/>
              <a:gd name="connsiteY137" fmla="*/ 121920 h 152590"/>
              <a:gd name="connsiteX138" fmla="*/ 1017437 w 1228797"/>
              <a:gd name="connsiteY138" fmla="*/ 119920 h 152590"/>
              <a:gd name="connsiteX139" fmla="*/ 1018580 w 1228797"/>
              <a:gd name="connsiteY139" fmla="*/ 119444 h 152590"/>
              <a:gd name="connsiteX140" fmla="*/ 1019723 w 1228797"/>
              <a:gd name="connsiteY140" fmla="*/ 118967 h 152590"/>
              <a:gd name="connsiteX141" fmla="*/ 1020866 w 1228797"/>
              <a:gd name="connsiteY141" fmla="*/ 118396 h 152590"/>
              <a:gd name="connsiteX142" fmla="*/ 1023438 w 1228797"/>
              <a:gd name="connsiteY142" fmla="*/ 117062 h 152590"/>
              <a:gd name="connsiteX143" fmla="*/ 1024200 w 1228797"/>
              <a:gd name="connsiteY143" fmla="*/ 116491 h 152590"/>
              <a:gd name="connsiteX144" fmla="*/ 1041154 w 1228797"/>
              <a:gd name="connsiteY144" fmla="*/ 95345 h 152590"/>
              <a:gd name="connsiteX145" fmla="*/ 1040202 w 1228797"/>
              <a:gd name="connsiteY145" fmla="*/ 90297 h 152590"/>
              <a:gd name="connsiteX146" fmla="*/ 1036106 w 1228797"/>
              <a:gd name="connsiteY146" fmla="*/ 88583 h 152590"/>
              <a:gd name="connsiteX147" fmla="*/ 1008579 w 1228797"/>
              <a:gd name="connsiteY147" fmla="*/ 88583 h 152590"/>
              <a:gd name="connsiteX148" fmla="*/ 1002292 w 1228797"/>
              <a:gd name="connsiteY148" fmla="*/ 82296 h 152590"/>
              <a:gd name="connsiteX149" fmla="*/ 1002292 w 1228797"/>
              <a:gd name="connsiteY149" fmla="*/ 69437 h 152590"/>
              <a:gd name="connsiteX150" fmla="*/ 1002292 w 1228797"/>
              <a:gd name="connsiteY150" fmla="*/ 69245 h 152590"/>
              <a:gd name="connsiteX151" fmla="*/ 1008579 w 1228797"/>
              <a:gd name="connsiteY151" fmla="*/ 63151 h 152590"/>
              <a:gd name="connsiteX152" fmla="*/ 1065729 w 1228797"/>
              <a:gd name="connsiteY152" fmla="*/ 63151 h 152590"/>
              <a:gd name="connsiteX153" fmla="*/ 1066205 w 1228797"/>
              <a:gd name="connsiteY153" fmla="*/ 63151 h 152590"/>
              <a:gd name="connsiteX154" fmla="*/ 1066777 w 1228797"/>
              <a:gd name="connsiteY154" fmla="*/ 63151 h 152590"/>
              <a:gd name="connsiteX155" fmla="*/ 1068205 w 1228797"/>
              <a:gd name="connsiteY155" fmla="*/ 68771 h 152590"/>
              <a:gd name="connsiteX156" fmla="*/ 1068205 w 1228797"/>
              <a:gd name="connsiteY156" fmla="*/ 80391 h 152590"/>
              <a:gd name="connsiteX157" fmla="*/ 1043155 w 1228797"/>
              <a:gd name="connsiteY157" fmla="*/ 136112 h 152590"/>
              <a:gd name="connsiteX158" fmla="*/ 1040869 w 1228797"/>
              <a:gd name="connsiteY158" fmla="*/ 138113 h 152590"/>
              <a:gd name="connsiteX159" fmla="*/ 1039630 w 1228797"/>
              <a:gd name="connsiteY159" fmla="*/ 139065 h 152590"/>
              <a:gd name="connsiteX160" fmla="*/ 1037249 w 1228797"/>
              <a:gd name="connsiteY160" fmla="*/ 140780 h 152590"/>
              <a:gd name="connsiteX161" fmla="*/ 1036011 w 1228797"/>
              <a:gd name="connsiteY161" fmla="*/ 141637 h 152590"/>
              <a:gd name="connsiteX162" fmla="*/ 1033630 w 1228797"/>
              <a:gd name="connsiteY162" fmla="*/ 143161 h 152590"/>
              <a:gd name="connsiteX163" fmla="*/ 1032391 w 1228797"/>
              <a:gd name="connsiteY163" fmla="*/ 143923 h 152590"/>
              <a:gd name="connsiteX164" fmla="*/ 1029915 w 1228797"/>
              <a:gd name="connsiteY164" fmla="*/ 145352 h 152590"/>
              <a:gd name="connsiteX165" fmla="*/ 1029343 w 1228797"/>
              <a:gd name="connsiteY165" fmla="*/ 145352 h 152590"/>
              <a:gd name="connsiteX166" fmla="*/ 1025343 w 1228797"/>
              <a:gd name="connsiteY166" fmla="*/ 147257 h 152590"/>
              <a:gd name="connsiteX167" fmla="*/ 1024676 w 1228797"/>
              <a:gd name="connsiteY167" fmla="*/ 147257 h 152590"/>
              <a:gd name="connsiteX168" fmla="*/ 1022104 w 1228797"/>
              <a:gd name="connsiteY168" fmla="*/ 148209 h 152590"/>
              <a:gd name="connsiteX169" fmla="*/ 1020866 w 1228797"/>
              <a:gd name="connsiteY169" fmla="*/ 148209 h 152590"/>
              <a:gd name="connsiteX170" fmla="*/ 1020104 w 1228797"/>
              <a:gd name="connsiteY170" fmla="*/ 148209 h 152590"/>
              <a:gd name="connsiteX171" fmla="*/ 1018009 w 1228797"/>
              <a:gd name="connsiteY171" fmla="*/ 148971 h 152590"/>
              <a:gd name="connsiteX172" fmla="*/ 1017151 w 1228797"/>
              <a:gd name="connsiteY172" fmla="*/ 148971 h 152590"/>
              <a:gd name="connsiteX173" fmla="*/ 1015913 w 1228797"/>
              <a:gd name="connsiteY173" fmla="*/ 148971 h 152590"/>
              <a:gd name="connsiteX174" fmla="*/ 1015056 w 1228797"/>
              <a:gd name="connsiteY174" fmla="*/ 148971 h 152590"/>
              <a:gd name="connsiteX175" fmla="*/ 1013151 w 1228797"/>
              <a:gd name="connsiteY175" fmla="*/ 149447 h 152590"/>
              <a:gd name="connsiteX176" fmla="*/ 1012103 w 1228797"/>
              <a:gd name="connsiteY176" fmla="*/ 149447 h 152590"/>
              <a:gd name="connsiteX177" fmla="*/ 1010960 w 1228797"/>
              <a:gd name="connsiteY177" fmla="*/ 149447 h 152590"/>
              <a:gd name="connsiteX178" fmla="*/ 1009912 w 1228797"/>
              <a:gd name="connsiteY178" fmla="*/ 149447 h 152590"/>
              <a:gd name="connsiteX179" fmla="*/ 1008103 w 1228797"/>
              <a:gd name="connsiteY179" fmla="*/ 149447 h 152590"/>
              <a:gd name="connsiteX180" fmla="*/ 1006960 w 1228797"/>
              <a:gd name="connsiteY180" fmla="*/ 149447 h 152590"/>
              <a:gd name="connsiteX181" fmla="*/ 1005817 w 1228797"/>
              <a:gd name="connsiteY181" fmla="*/ 149447 h 152590"/>
              <a:gd name="connsiteX182" fmla="*/ 1004578 w 1228797"/>
              <a:gd name="connsiteY182" fmla="*/ 149447 h 152590"/>
              <a:gd name="connsiteX183" fmla="*/ 1002864 w 1228797"/>
              <a:gd name="connsiteY183" fmla="*/ 149447 h 152590"/>
              <a:gd name="connsiteX184" fmla="*/ 995720 w 1228797"/>
              <a:gd name="connsiteY184" fmla="*/ 149447 h 152590"/>
              <a:gd name="connsiteX185" fmla="*/ 990386 w 1228797"/>
              <a:gd name="connsiteY185" fmla="*/ 149447 h 152590"/>
              <a:gd name="connsiteX186" fmla="*/ 918425 w 1228797"/>
              <a:gd name="connsiteY186" fmla="*/ 72152 h 152590"/>
              <a:gd name="connsiteX187" fmla="*/ 995720 w 1228797"/>
              <a:gd name="connsiteY187" fmla="*/ 191 h 152590"/>
              <a:gd name="connsiteX188" fmla="*/ 836558 w 1228797"/>
              <a:gd name="connsiteY188" fmla="*/ 191 h 152590"/>
              <a:gd name="connsiteX189" fmla="*/ 911234 w 1228797"/>
              <a:gd name="connsiteY189" fmla="*/ 74867 h 152590"/>
              <a:gd name="connsiteX190" fmla="*/ 836558 w 1228797"/>
              <a:gd name="connsiteY190" fmla="*/ 149543 h 152590"/>
              <a:gd name="connsiteX191" fmla="*/ 761882 w 1228797"/>
              <a:gd name="connsiteY191" fmla="*/ 74867 h 152590"/>
              <a:gd name="connsiteX192" fmla="*/ 836558 w 1228797"/>
              <a:gd name="connsiteY192" fmla="*/ 191 h 152590"/>
              <a:gd name="connsiteX193" fmla="*/ 200954 w 1228797"/>
              <a:gd name="connsiteY193" fmla="*/ 0 h 152590"/>
              <a:gd name="connsiteX194" fmla="*/ 275821 w 1228797"/>
              <a:gd name="connsiteY194" fmla="*/ 74867 h 152590"/>
              <a:gd name="connsiteX195" fmla="*/ 200954 w 1228797"/>
              <a:gd name="connsiteY195" fmla="*/ 149733 h 152590"/>
              <a:gd name="connsiteX196" fmla="*/ 126088 w 1228797"/>
              <a:gd name="connsiteY196" fmla="*/ 74867 h 152590"/>
              <a:gd name="connsiteX197" fmla="*/ 200954 w 1228797"/>
              <a:gd name="connsiteY197" fmla="*/ 0 h 152590"/>
            </a:gdLst>
            <a:ahLst/>
            <a:cxnLst/>
            <a:rect l="l" t="t" r="r" b="b"/>
            <a:pathLst>
              <a:path w="1228797" h="152590">
                <a:moveTo>
                  <a:pt x="353068" y="146933"/>
                </a:moveTo>
                <a:lnTo>
                  <a:pt x="353259" y="146971"/>
                </a:lnTo>
                <a:lnTo>
                  <a:pt x="352878" y="146971"/>
                </a:lnTo>
                <a:close/>
                <a:moveTo>
                  <a:pt x="463654" y="28766"/>
                </a:moveTo>
                <a:cubicBezTo>
                  <a:pt x="460187" y="28766"/>
                  <a:pt x="457368" y="31580"/>
                  <a:pt x="457368" y="35052"/>
                </a:cubicBezTo>
                <a:lnTo>
                  <a:pt x="457368" y="66866"/>
                </a:lnTo>
                <a:cubicBezTo>
                  <a:pt x="457311" y="70284"/>
                  <a:pt x="460044" y="73099"/>
                  <a:pt x="463464" y="73152"/>
                </a:cubicBezTo>
                <a:cubicBezTo>
                  <a:pt x="463530" y="73153"/>
                  <a:pt x="463588" y="73153"/>
                  <a:pt x="463654" y="73152"/>
                </a:cubicBezTo>
                <a:lnTo>
                  <a:pt x="502611" y="73152"/>
                </a:lnTo>
                <a:cubicBezTo>
                  <a:pt x="514613" y="73223"/>
                  <a:pt x="524576" y="63892"/>
                  <a:pt x="525281" y="51911"/>
                </a:cubicBezTo>
                <a:cubicBezTo>
                  <a:pt x="525910" y="39775"/>
                  <a:pt x="516585" y="29427"/>
                  <a:pt x="504450" y="28795"/>
                </a:cubicBezTo>
                <a:cubicBezTo>
                  <a:pt x="504031" y="28773"/>
                  <a:pt x="503602" y="28763"/>
                  <a:pt x="503183" y="28766"/>
                </a:cubicBezTo>
                <a:close/>
                <a:moveTo>
                  <a:pt x="1154216" y="28194"/>
                </a:moveTo>
                <a:lnTo>
                  <a:pt x="1154216" y="28765"/>
                </a:lnTo>
                <a:cubicBezTo>
                  <a:pt x="1127022" y="28713"/>
                  <a:pt x="1104934" y="50717"/>
                  <a:pt x="1104877" y="77914"/>
                </a:cubicBezTo>
                <a:cubicBezTo>
                  <a:pt x="1104820" y="105111"/>
                  <a:pt x="1126832" y="127201"/>
                  <a:pt x="1154026" y="127254"/>
                </a:cubicBezTo>
                <a:cubicBezTo>
                  <a:pt x="1181220" y="127306"/>
                  <a:pt x="1203308" y="105301"/>
                  <a:pt x="1203365" y="78105"/>
                </a:cubicBezTo>
                <a:cubicBezTo>
                  <a:pt x="1203365" y="78073"/>
                  <a:pt x="1203365" y="78041"/>
                  <a:pt x="1203365" y="78009"/>
                </a:cubicBezTo>
                <a:cubicBezTo>
                  <a:pt x="1203632" y="50761"/>
                  <a:pt x="1181753" y="28458"/>
                  <a:pt x="1154502" y="28195"/>
                </a:cubicBezTo>
                <a:cubicBezTo>
                  <a:pt x="1154407" y="28195"/>
                  <a:pt x="1154312" y="28194"/>
                  <a:pt x="1154216" y="28194"/>
                </a:cubicBezTo>
                <a:close/>
                <a:moveTo>
                  <a:pt x="836558" y="25718"/>
                </a:moveTo>
                <a:cubicBezTo>
                  <a:pt x="809364" y="25718"/>
                  <a:pt x="787314" y="47766"/>
                  <a:pt x="787314" y="74962"/>
                </a:cubicBezTo>
                <a:cubicBezTo>
                  <a:pt x="787314" y="102159"/>
                  <a:pt x="809364" y="124207"/>
                  <a:pt x="836558" y="124207"/>
                </a:cubicBezTo>
                <a:cubicBezTo>
                  <a:pt x="863752" y="124207"/>
                  <a:pt x="885802" y="102159"/>
                  <a:pt x="885802" y="74962"/>
                </a:cubicBezTo>
                <a:cubicBezTo>
                  <a:pt x="885802" y="74931"/>
                  <a:pt x="885802" y="74898"/>
                  <a:pt x="885802" y="74867"/>
                </a:cubicBezTo>
                <a:cubicBezTo>
                  <a:pt x="885745" y="47707"/>
                  <a:pt x="863714" y="25718"/>
                  <a:pt x="836558" y="25718"/>
                </a:cubicBezTo>
                <a:close/>
                <a:moveTo>
                  <a:pt x="200954" y="25527"/>
                </a:moveTo>
                <a:lnTo>
                  <a:pt x="200954" y="25908"/>
                </a:lnTo>
                <a:cubicBezTo>
                  <a:pt x="173652" y="25856"/>
                  <a:pt x="151477" y="47945"/>
                  <a:pt x="151424" y="75248"/>
                </a:cubicBezTo>
                <a:cubicBezTo>
                  <a:pt x="151372" y="102550"/>
                  <a:pt x="173462" y="124725"/>
                  <a:pt x="200764" y="124778"/>
                </a:cubicBezTo>
                <a:cubicBezTo>
                  <a:pt x="228063" y="124830"/>
                  <a:pt x="250237" y="102740"/>
                  <a:pt x="250294" y="75438"/>
                </a:cubicBezTo>
                <a:cubicBezTo>
                  <a:pt x="250294" y="75374"/>
                  <a:pt x="250294" y="75311"/>
                  <a:pt x="250294" y="75248"/>
                </a:cubicBezTo>
                <a:cubicBezTo>
                  <a:pt x="250456" y="47946"/>
                  <a:pt x="228444" y="25686"/>
                  <a:pt x="201145" y="25528"/>
                </a:cubicBezTo>
                <a:cubicBezTo>
                  <a:pt x="201078" y="25527"/>
                  <a:pt x="201021" y="25527"/>
                  <a:pt x="200954" y="25527"/>
                </a:cubicBezTo>
                <a:close/>
                <a:moveTo>
                  <a:pt x="437841" y="3429"/>
                </a:moveTo>
                <a:lnTo>
                  <a:pt x="502040" y="3429"/>
                </a:lnTo>
                <a:cubicBezTo>
                  <a:pt x="514623" y="3414"/>
                  <a:pt x="526748" y="8180"/>
                  <a:pt x="535949" y="16764"/>
                </a:cubicBezTo>
                <a:cubicBezTo>
                  <a:pt x="545074" y="25190"/>
                  <a:pt x="550427" y="36928"/>
                  <a:pt x="550808" y="49340"/>
                </a:cubicBezTo>
                <a:cubicBezTo>
                  <a:pt x="551303" y="66268"/>
                  <a:pt x="542883" y="82215"/>
                  <a:pt x="528615" y="91345"/>
                </a:cubicBezTo>
                <a:cubicBezTo>
                  <a:pt x="525881" y="92959"/>
                  <a:pt x="524852" y="96397"/>
                  <a:pt x="526233" y="99251"/>
                </a:cubicBezTo>
                <a:lnTo>
                  <a:pt x="544712" y="138017"/>
                </a:lnTo>
                <a:cubicBezTo>
                  <a:pt x="546188" y="141161"/>
                  <a:pt x="544826" y="144904"/>
                  <a:pt x="541683" y="146377"/>
                </a:cubicBezTo>
                <a:cubicBezTo>
                  <a:pt x="540845" y="146772"/>
                  <a:pt x="539930" y="146974"/>
                  <a:pt x="538997" y="146971"/>
                </a:cubicBezTo>
                <a:lnTo>
                  <a:pt x="525567" y="146971"/>
                </a:lnTo>
                <a:cubicBezTo>
                  <a:pt x="523166" y="146983"/>
                  <a:pt x="520976" y="145611"/>
                  <a:pt x="519947" y="143447"/>
                </a:cubicBezTo>
                <a:lnTo>
                  <a:pt x="500230" y="102203"/>
                </a:lnTo>
                <a:cubicBezTo>
                  <a:pt x="499221" y="100023"/>
                  <a:pt x="497011" y="98643"/>
                  <a:pt x="494611" y="98679"/>
                </a:cubicBezTo>
                <a:lnTo>
                  <a:pt x="463654" y="98679"/>
                </a:lnTo>
                <a:cubicBezTo>
                  <a:pt x="460235" y="98626"/>
                  <a:pt x="457425" y="101355"/>
                  <a:pt x="457368" y="104773"/>
                </a:cubicBezTo>
                <a:cubicBezTo>
                  <a:pt x="457368" y="104838"/>
                  <a:pt x="457368" y="104902"/>
                  <a:pt x="457368" y="104966"/>
                </a:cubicBezTo>
                <a:lnTo>
                  <a:pt x="457368" y="140684"/>
                </a:lnTo>
                <a:cubicBezTo>
                  <a:pt x="457368" y="144156"/>
                  <a:pt x="454558" y="146971"/>
                  <a:pt x="451081" y="146971"/>
                </a:cubicBezTo>
                <a:lnTo>
                  <a:pt x="437841" y="146971"/>
                </a:lnTo>
                <a:cubicBezTo>
                  <a:pt x="434365" y="146971"/>
                  <a:pt x="431555" y="144156"/>
                  <a:pt x="431555" y="140684"/>
                </a:cubicBezTo>
                <a:lnTo>
                  <a:pt x="431555" y="9716"/>
                </a:lnTo>
                <a:cubicBezTo>
                  <a:pt x="431603" y="6265"/>
                  <a:pt x="434393" y="3480"/>
                  <a:pt x="437841" y="3429"/>
                </a:cubicBezTo>
                <a:close/>
                <a:moveTo>
                  <a:pt x="293633" y="3429"/>
                </a:moveTo>
                <a:lnTo>
                  <a:pt x="306777" y="3429"/>
                </a:lnTo>
                <a:cubicBezTo>
                  <a:pt x="310101" y="3631"/>
                  <a:pt x="312692" y="6387"/>
                  <a:pt x="312683" y="9715"/>
                </a:cubicBezTo>
                <a:lnTo>
                  <a:pt x="312683" y="80677"/>
                </a:lnTo>
                <a:cubicBezTo>
                  <a:pt x="311454" y="102842"/>
                  <a:pt x="328427" y="121805"/>
                  <a:pt x="350592" y="123032"/>
                </a:cubicBezTo>
                <a:cubicBezTo>
                  <a:pt x="372757" y="124258"/>
                  <a:pt x="391721" y="107284"/>
                  <a:pt x="392950" y="85118"/>
                </a:cubicBezTo>
                <a:cubicBezTo>
                  <a:pt x="393026" y="83830"/>
                  <a:pt x="393035" y="82538"/>
                  <a:pt x="392978" y="81248"/>
                </a:cubicBezTo>
                <a:lnTo>
                  <a:pt x="392978" y="9715"/>
                </a:lnTo>
                <a:cubicBezTo>
                  <a:pt x="393026" y="6265"/>
                  <a:pt x="395817" y="3480"/>
                  <a:pt x="399265" y="3429"/>
                </a:cubicBezTo>
                <a:lnTo>
                  <a:pt x="412505" y="3429"/>
                </a:lnTo>
                <a:cubicBezTo>
                  <a:pt x="415943" y="3481"/>
                  <a:pt x="418696" y="6281"/>
                  <a:pt x="418696" y="9715"/>
                </a:cubicBezTo>
                <a:lnTo>
                  <a:pt x="418696" y="81153"/>
                </a:lnTo>
                <a:cubicBezTo>
                  <a:pt x="418696" y="108416"/>
                  <a:pt x="402119" y="131807"/>
                  <a:pt x="378496" y="141799"/>
                </a:cubicBezTo>
                <a:lnTo>
                  <a:pt x="353068" y="146933"/>
                </a:lnTo>
                <a:lnTo>
                  <a:pt x="327634" y="141836"/>
                </a:lnTo>
                <a:cubicBezTo>
                  <a:pt x="303998" y="131878"/>
                  <a:pt x="287389" y="108511"/>
                  <a:pt x="287346" y="81248"/>
                </a:cubicBezTo>
                <a:cubicBezTo>
                  <a:pt x="287346" y="81217"/>
                  <a:pt x="287346" y="81184"/>
                  <a:pt x="287346" y="81153"/>
                </a:cubicBezTo>
                <a:lnTo>
                  <a:pt x="287346" y="9715"/>
                </a:lnTo>
                <a:cubicBezTo>
                  <a:pt x="287394" y="6265"/>
                  <a:pt x="290184" y="3480"/>
                  <a:pt x="293633" y="3429"/>
                </a:cubicBezTo>
                <a:close/>
                <a:moveTo>
                  <a:pt x="6264" y="3333"/>
                </a:moveTo>
                <a:lnTo>
                  <a:pt x="18646" y="3333"/>
                </a:lnTo>
                <a:cubicBezTo>
                  <a:pt x="20692" y="3332"/>
                  <a:pt x="22611" y="4327"/>
                  <a:pt x="23790" y="6000"/>
                </a:cubicBezTo>
                <a:lnTo>
                  <a:pt x="61890" y="59817"/>
                </a:lnTo>
                <a:cubicBezTo>
                  <a:pt x="63109" y="61430"/>
                  <a:pt x="65011" y="62381"/>
                  <a:pt x="67033" y="62388"/>
                </a:cubicBezTo>
                <a:cubicBezTo>
                  <a:pt x="69032" y="62397"/>
                  <a:pt x="70913" y="61439"/>
                  <a:pt x="72081" y="59817"/>
                </a:cubicBezTo>
                <a:lnTo>
                  <a:pt x="110181" y="6000"/>
                </a:lnTo>
                <a:cubicBezTo>
                  <a:pt x="111360" y="4327"/>
                  <a:pt x="113279" y="3332"/>
                  <a:pt x="115325" y="3333"/>
                </a:cubicBezTo>
                <a:lnTo>
                  <a:pt x="127707" y="3333"/>
                </a:lnTo>
                <a:cubicBezTo>
                  <a:pt x="131179" y="3293"/>
                  <a:pt x="134026" y="6076"/>
                  <a:pt x="134065" y="9548"/>
                </a:cubicBezTo>
                <a:cubicBezTo>
                  <a:pt x="134082" y="10908"/>
                  <a:pt x="133655" y="12237"/>
                  <a:pt x="132851" y="13335"/>
                </a:cubicBezTo>
                <a:lnTo>
                  <a:pt x="81702" y="83724"/>
                </a:lnTo>
                <a:cubicBezTo>
                  <a:pt x="80555" y="85300"/>
                  <a:pt x="79953" y="87206"/>
                  <a:pt x="79987" y="89154"/>
                </a:cubicBezTo>
                <a:lnTo>
                  <a:pt x="79987" y="140684"/>
                </a:lnTo>
                <a:cubicBezTo>
                  <a:pt x="79987" y="144156"/>
                  <a:pt x="77172" y="146970"/>
                  <a:pt x="73701" y="146970"/>
                </a:cubicBezTo>
                <a:lnTo>
                  <a:pt x="60270" y="146970"/>
                </a:lnTo>
                <a:cubicBezTo>
                  <a:pt x="56798" y="146970"/>
                  <a:pt x="53984" y="144156"/>
                  <a:pt x="53984" y="140684"/>
                </a:cubicBezTo>
                <a:lnTo>
                  <a:pt x="53984" y="89154"/>
                </a:lnTo>
                <a:cubicBezTo>
                  <a:pt x="54018" y="87206"/>
                  <a:pt x="53416" y="85300"/>
                  <a:pt x="52269" y="83724"/>
                </a:cubicBezTo>
                <a:lnTo>
                  <a:pt x="1215" y="13335"/>
                </a:lnTo>
                <a:cubicBezTo>
                  <a:pt x="-836" y="10533"/>
                  <a:pt x="-229" y="6600"/>
                  <a:pt x="2572" y="4549"/>
                </a:cubicBezTo>
                <a:cubicBezTo>
                  <a:pt x="3643" y="3764"/>
                  <a:pt x="4936" y="3338"/>
                  <a:pt x="6264" y="3333"/>
                </a:cubicBezTo>
                <a:close/>
                <a:moveTo>
                  <a:pt x="1154026" y="3238"/>
                </a:moveTo>
                <a:cubicBezTo>
                  <a:pt x="1195269" y="3186"/>
                  <a:pt x="1228740" y="36577"/>
                  <a:pt x="1228797" y="77819"/>
                </a:cubicBezTo>
                <a:cubicBezTo>
                  <a:pt x="1228797" y="77850"/>
                  <a:pt x="1228797" y="77883"/>
                  <a:pt x="1228797" y="77914"/>
                </a:cubicBezTo>
                <a:cubicBezTo>
                  <a:pt x="1228740" y="119097"/>
                  <a:pt x="1195402" y="152485"/>
                  <a:pt x="1154216" y="152590"/>
                </a:cubicBezTo>
                <a:cubicBezTo>
                  <a:pt x="1112973" y="152642"/>
                  <a:pt x="1079502" y="119252"/>
                  <a:pt x="1079445" y="78009"/>
                </a:cubicBezTo>
                <a:cubicBezTo>
                  <a:pt x="1079388" y="36767"/>
                  <a:pt x="1112783" y="3290"/>
                  <a:pt x="1154026" y="3238"/>
                </a:cubicBezTo>
                <a:close/>
                <a:moveTo>
                  <a:pt x="646058" y="2096"/>
                </a:moveTo>
                <a:lnTo>
                  <a:pt x="659774" y="2096"/>
                </a:lnTo>
                <a:cubicBezTo>
                  <a:pt x="663250" y="2096"/>
                  <a:pt x="666060" y="4911"/>
                  <a:pt x="666060" y="8382"/>
                </a:cubicBezTo>
                <a:lnTo>
                  <a:pt x="666060" y="116491"/>
                </a:lnTo>
                <a:cubicBezTo>
                  <a:pt x="666060" y="119963"/>
                  <a:pt x="668870" y="122778"/>
                  <a:pt x="672346" y="122778"/>
                </a:cubicBezTo>
                <a:lnTo>
                  <a:pt x="750166" y="122778"/>
                </a:lnTo>
                <a:cubicBezTo>
                  <a:pt x="753633" y="122778"/>
                  <a:pt x="756452" y="125592"/>
                  <a:pt x="756452" y="129064"/>
                </a:cubicBezTo>
                <a:lnTo>
                  <a:pt x="756452" y="141733"/>
                </a:lnTo>
                <a:cubicBezTo>
                  <a:pt x="756509" y="145151"/>
                  <a:pt x="753776" y="147966"/>
                  <a:pt x="750356" y="148019"/>
                </a:cubicBezTo>
                <a:cubicBezTo>
                  <a:pt x="750290" y="148020"/>
                  <a:pt x="750232" y="148020"/>
                  <a:pt x="750166" y="148019"/>
                </a:cubicBezTo>
                <a:lnTo>
                  <a:pt x="646058" y="148019"/>
                </a:lnTo>
                <a:cubicBezTo>
                  <a:pt x="642581" y="148019"/>
                  <a:pt x="639771" y="145204"/>
                  <a:pt x="639771" y="141733"/>
                </a:cubicBezTo>
                <a:lnTo>
                  <a:pt x="639771" y="8382"/>
                </a:lnTo>
                <a:cubicBezTo>
                  <a:pt x="639819" y="4932"/>
                  <a:pt x="642609" y="2147"/>
                  <a:pt x="646058" y="2096"/>
                </a:cubicBezTo>
                <a:close/>
                <a:moveTo>
                  <a:pt x="995720" y="191"/>
                </a:moveTo>
                <a:cubicBezTo>
                  <a:pt x="1011922" y="355"/>
                  <a:pt x="1027629" y="5769"/>
                  <a:pt x="1040488" y="15621"/>
                </a:cubicBezTo>
                <a:cubicBezTo>
                  <a:pt x="1044298" y="18466"/>
                  <a:pt x="1047831" y="21654"/>
                  <a:pt x="1051060" y="25146"/>
                </a:cubicBezTo>
                <a:cubicBezTo>
                  <a:pt x="1051127" y="25235"/>
                  <a:pt x="1051194" y="25326"/>
                  <a:pt x="1051251" y="25418"/>
                </a:cubicBezTo>
                <a:cubicBezTo>
                  <a:pt x="1053146" y="28264"/>
                  <a:pt x="1052384" y="32107"/>
                  <a:pt x="1049536" y="34004"/>
                </a:cubicBezTo>
                <a:lnTo>
                  <a:pt x="1038964" y="41434"/>
                </a:lnTo>
                <a:cubicBezTo>
                  <a:pt x="1036478" y="43261"/>
                  <a:pt x="1033020" y="42976"/>
                  <a:pt x="1030867" y="40767"/>
                </a:cubicBezTo>
                <a:cubicBezTo>
                  <a:pt x="1029962" y="39830"/>
                  <a:pt x="1029010" y="38939"/>
                  <a:pt x="1028010" y="38100"/>
                </a:cubicBezTo>
                <a:cubicBezTo>
                  <a:pt x="1027753" y="37997"/>
                  <a:pt x="1027524" y="37834"/>
                  <a:pt x="1027343" y="37624"/>
                </a:cubicBezTo>
                <a:cubicBezTo>
                  <a:pt x="1018532" y="30242"/>
                  <a:pt x="1007407" y="26196"/>
                  <a:pt x="995911" y="26194"/>
                </a:cubicBezTo>
                <a:lnTo>
                  <a:pt x="993815" y="26194"/>
                </a:lnTo>
                <a:cubicBezTo>
                  <a:pt x="992672" y="26099"/>
                  <a:pt x="991529" y="26099"/>
                  <a:pt x="990386" y="26194"/>
                </a:cubicBezTo>
                <a:cubicBezTo>
                  <a:pt x="987414" y="26512"/>
                  <a:pt x="984481" y="27118"/>
                  <a:pt x="981623" y="28004"/>
                </a:cubicBezTo>
                <a:cubicBezTo>
                  <a:pt x="964526" y="33101"/>
                  <a:pt x="951524" y="47046"/>
                  <a:pt x="947638" y="64456"/>
                </a:cubicBezTo>
                <a:cubicBezTo>
                  <a:pt x="941704" y="90998"/>
                  <a:pt x="958411" y="117323"/>
                  <a:pt x="984957" y="123254"/>
                </a:cubicBezTo>
                <a:lnTo>
                  <a:pt x="988957" y="124016"/>
                </a:lnTo>
                <a:lnTo>
                  <a:pt x="992291" y="122968"/>
                </a:lnTo>
                <a:lnTo>
                  <a:pt x="1001816" y="122968"/>
                </a:lnTo>
                <a:cubicBezTo>
                  <a:pt x="1004274" y="122753"/>
                  <a:pt x="1006731" y="122403"/>
                  <a:pt x="1009150" y="121920"/>
                </a:cubicBezTo>
                <a:lnTo>
                  <a:pt x="1010484" y="121920"/>
                </a:lnTo>
                <a:lnTo>
                  <a:pt x="1011817" y="121920"/>
                </a:lnTo>
                <a:lnTo>
                  <a:pt x="1017437" y="119920"/>
                </a:lnTo>
                <a:lnTo>
                  <a:pt x="1018580" y="119444"/>
                </a:lnTo>
                <a:lnTo>
                  <a:pt x="1019723" y="118967"/>
                </a:lnTo>
                <a:lnTo>
                  <a:pt x="1020866" y="118396"/>
                </a:lnTo>
                <a:lnTo>
                  <a:pt x="1023438" y="117062"/>
                </a:lnTo>
                <a:lnTo>
                  <a:pt x="1024200" y="116491"/>
                </a:lnTo>
                <a:cubicBezTo>
                  <a:pt x="1031496" y="110931"/>
                  <a:pt x="1037316" y="103671"/>
                  <a:pt x="1041154" y="95345"/>
                </a:cubicBezTo>
                <a:cubicBezTo>
                  <a:pt x="1041764" y="93613"/>
                  <a:pt x="1041393" y="91690"/>
                  <a:pt x="1040202" y="90297"/>
                </a:cubicBezTo>
                <a:cubicBezTo>
                  <a:pt x="1039135" y="89178"/>
                  <a:pt x="1037649" y="88556"/>
                  <a:pt x="1036106" y="88583"/>
                </a:cubicBezTo>
                <a:lnTo>
                  <a:pt x="1008579" y="88583"/>
                </a:lnTo>
                <a:cubicBezTo>
                  <a:pt x="1005102" y="88583"/>
                  <a:pt x="1002292" y="85768"/>
                  <a:pt x="1002292" y="82296"/>
                </a:cubicBezTo>
                <a:lnTo>
                  <a:pt x="1002292" y="69437"/>
                </a:lnTo>
                <a:cubicBezTo>
                  <a:pt x="1002292" y="69373"/>
                  <a:pt x="1002292" y="69310"/>
                  <a:pt x="1002292" y="69245"/>
                </a:cubicBezTo>
                <a:cubicBezTo>
                  <a:pt x="1002350" y="65826"/>
                  <a:pt x="1005159" y="63097"/>
                  <a:pt x="1008579" y="63151"/>
                </a:cubicBezTo>
                <a:lnTo>
                  <a:pt x="1065729" y="63151"/>
                </a:lnTo>
                <a:lnTo>
                  <a:pt x="1066205" y="63151"/>
                </a:lnTo>
                <a:lnTo>
                  <a:pt x="1066777" y="63151"/>
                </a:lnTo>
                <a:cubicBezTo>
                  <a:pt x="1068139" y="64680"/>
                  <a:pt x="1068672" y="66776"/>
                  <a:pt x="1068205" y="68771"/>
                </a:cubicBezTo>
                <a:lnTo>
                  <a:pt x="1068205" y="80391"/>
                </a:lnTo>
                <a:cubicBezTo>
                  <a:pt x="1068244" y="101700"/>
                  <a:pt x="1059119" y="121997"/>
                  <a:pt x="1043155" y="136112"/>
                </a:cubicBezTo>
                <a:lnTo>
                  <a:pt x="1040869" y="138113"/>
                </a:lnTo>
                <a:lnTo>
                  <a:pt x="1039630" y="139065"/>
                </a:lnTo>
                <a:cubicBezTo>
                  <a:pt x="1038878" y="139697"/>
                  <a:pt x="1038087" y="140270"/>
                  <a:pt x="1037249" y="140780"/>
                </a:cubicBezTo>
                <a:lnTo>
                  <a:pt x="1036011" y="141637"/>
                </a:lnTo>
                <a:lnTo>
                  <a:pt x="1033630" y="143161"/>
                </a:lnTo>
                <a:lnTo>
                  <a:pt x="1032391" y="143923"/>
                </a:lnTo>
                <a:lnTo>
                  <a:pt x="1029915" y="145352"/>
                </a:lnTo>
                <a:lnTo>
                  <a:pt x="1029343" y="145352"/>
                </a:lnTo>
                <a:lnTo>
                  <a:pt x="1025343" y="147257"/>
                </a:lnTo>
                <a:lnTo>
                  <a:pt x="1024676" y="147257"/>
                </a:lnTo>
                <a:lnTo>
                  <a:pt x="1022104" y="148209"/>
                </a:lnTo>
                <a:lnTo>
                  <a:pt x="1020866" y="148209"/>
                </a:lnTo>
                <a:lnTo>
                  <a:pt x="1020104" y="148209"/>
                </a:lnTo>
                <a:lnTo>
                  <a:pt x="1018009" y="148971"/>
                </a:lnTo>
                <a:lnTo>
                  <a:pt x="1017151" y="148971"/>
                </a:lnTo>
                <a:lnTo>
                  <a:pt x="1015913" y="148971"/>
                </a:lnTo>
                <a:lnTo>
                  <a:pt x="1015056" y="148971"/>
                </a:lnTo>
                <a:lnTo>
                  <a:pt x="1013151" y="149447"/>
                </a:lnTo>
                <a:lnTo>
                  <a:pt x="1012103" y="149447"/>
                </a:lnTo>
                <a:lnTo>
                  <a:pt x="1010960" y="149447"/>
                </a:lnTo>
                <a:lnTo>
                  <a:pt x="1009912" y="149447"/>
                </a:lnTo>
                <a:lnTo>
                  <a:pt x="1008103" y="149447"/>
                </a:lnTo>
                <a:lnTo>
                  <a:pt x="1006960" y="149447"/>
                </a:lnTo>
                <a:lnTo>
                  <a:pt x="1005817" y="149447"/>
                </a:lnTo>
                <a:lnTo>
                  <a:pt x="1004578" y="149447"/>
                </a:lnTo>
                <a:lnTo>
                  <a:pt x="1002864" y="149447"/>
                </a:lnTo>
                <a:lnTo>
                  <a:pt x="995720" y="149447"/>
                </a:lnTo>
                <a:cubicBezTo>
                  <a:pt x="993939" y="149511"/>
                  <a:pt x="992167" y="149511"/>
                  <a:pt x="990386" y="149447"/>
                </a:cubicBezTo>
                <a:cubicBezTo>
                  <a:pt x="949171" y="147975"/>
                  <a:pt x="916948" y="113368"/>
                  <a:pt x="918425" y="72152"/>
                </a:cubicBezTo>
                <a:cubicBezTo>
                  <a:pt x="919901" y="30936"/>
                  <a:pt x="954505" y="-1282"/>
                  <a:pt x="995720" y="191"/>
                </a:cubicBezTo>
                <a:close/>
                <a:moveTo>
                  <a:pt x="836558" y="191"/>
                </a:moveTo>
                <a:cubicBezTo>
                  <a:pt x="877801" y="191"/>
                  <a:pt x="911234" y="33625"/>
                  <a:pt x="911234" y="74867"/>
                </a:cubicBezTo>
                <a:cubicBezTo>
                  <a:pt x="911234" y="116109"/>
                  <a:pt x="877801" y="149543"/>
                  <a:pt x="836558" y="149543"/>
                </a:cubicBezTo>
                <a:cubicBezTo>
                  <a:pt x="795315" y="149543"/>
                  <a:pt x="761882" y="116109"/>
                  <a:pt x="761882" y="74867"/>
                </a:cubicBezTo>
                <a:cubicBezTo>
                  <a:pt x="761882" y="33625"/>
                  <a:pt x="795315" y="191"/>
                  <a:pt x="836558" y="191"/>
                </a:cubicBezTo>
                <a:close/>
                <a:moveTo>
                  <a:pt x="200954" y="0"/>
                </a:moveTo>
                <a:cubicBezTo>
                  <a:pt x="242302" y="0"/>
                  <a:pt x="275821" y="33518"/>
                  <a:pt x="275821" y="74867"/>
                </a:cubicBezTo>
                <a:cubicBezTo>
                  <a:pt x="275821" y="116215"/>
                  <a:pt x="242302" y="149733"/>
                  <a:pt x="200954" y="149733"/>
                </a:cubicBezTo>
                <a:cubicBezTo>
                  <a:pt x="159606" y="149733"/>
                  <a:pt x="126088" y="116215"/>
                  <a:pt x="126088" y="74867"/>
                </a:cubicBezTo>
                <a:cubicBezTo>
                  <a:pt x="126088" y="33518"/>
                  <a:pt x="159606" y="0"/>
                  <a:pt x="200954" y="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>
            <a:off x="1663518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>
            <a:off x="1732917" y="6415319"/>
            <a:ext cx="129755" cy="129774"/>
          </a:xfrm>
          <a:custGeom>
            <a:avLst/>
            <a:gdLst>
              <a:gd name="connsiteX0" fmla="*/ 669168 w 1599855"/>
              <a:gd name="connsiteY0" fmla="*/ 111621 h 1600088"/>
              <a:gd name="connsiteX1" fmla="*/ 886086 w 1599855"/>
              <a:gd name="connsiteY1" fmla="*/ 155339 h 1600088"/>
              <a:gd name="connsiteX2" fmla="*/ 1063377 w 1599855"/>
              <a:gd name="connsiteY2" fmla="*/ 274960 h 1600088"/>
              <a:gd name="connsiteX3" fmla="*/ 1182998 w 1599855"/>
              <a:gd name="connsiteY3" fmla="*/ 452251 h 1600088"/>
              <a:gd name="connsiteX4" fmla="*/ 1226716 w 1599855"/>
              <a:gd name="connsiteY4" fmla="*/ 669168 h 1600088"/>
              <a:gd name="connsiteX5" fmla="*/ 1182998 w 1599855"/>
              <a:gd name="connsiteY5" fmla="*/ 886085 h 1600088"/>
              <a:gd name="connsiteX6" fmla="*/ 1063377 w 1599855"/>
              <a:gd name="connsiteY6" fmla="*/ 1063377 h 1600088"/>
              <a:gd name="connsiteX7" fmla="*/ 886086 w 1599855"/>
              <a:gd name="connsiteY7" fmla="*/ 1182998 h 1600088"/>
              <a:gd name="connsiteX8" fmla="*/ 669168 w 1599855"/>
              <a:gd name="connsiteY8" fmla="*/ 1226716 h 1600088"/>
              <a:gd name="connsiteX9" fmla="*/ 452251 w 1599855"/>
              <a:gd name="connsiteY9" fmla="*/ 1182998 h 1600088"/>
              <a:gd name="connsiteX10" fmla="*/ 274960 w 1599855"/>
              <a:gd name="connsiteY10" fmla="*/ 1063377 h 1600088"/>
              <a:gd name="connsiteX11" fmla="*/ 155339 w 1599855"/>
              <a:gd name="connsiteY11" fmla="*/ 886085 h 1600088"/>
              <a:gd name="connsiteX12" fmla="*/ 111621 w 1599855"/>
              <a:gd name="connsiteY12" fmla="*/ 669168 h 1600088"/>
              <a:gd name="connsiteX13" fmla="*/ 155339 w 1599855"/>
              <a:gd name="connsiteY13" fmla="*/ 452251 h 1600088"/>
              <a:gd name="connsiteX14" fmla="*/ 274960 w 1599855"/>
              <a:gd name="connsiteY14" fmla="*/ 274960 h 1600088"/>
              <a:gd name="connsiteX15" fmla="*/ 452251 w 1599855"/>
              <a:gd name="connsiteY15" fmla="*/ 155339 h 1600088"/>
              <a:gd name="connsiteX16" fmla="*/ 669168 w 1599855"/>
              <a:gd name="connsiteY16" fmla="*/ 111621 h 1600088"/>
              <a:gd name="connsiteX17" fmla="*/ 669168 w 1599855"/>
              <a:gd name="connsiteY17" fmla="*/ 0 h 1600088"/>
              <a:gd name="connsiteX18" fmla="*/ 0 w 1599855"/>
              <a:gd name="connsiteY18" fmla="*/ 669168 h 1600088"/>
              <a:gd name="connsiteX19" fmla="*/ 669168 w 1599855"/>
              <a:gd name="connsiteY19" fmla="*/ 1338337 h 1600088"/>
              <a:gd name="connsiteX20" fmla="*/ 1338337 w 1599855"/>
              <a:gd name="connsiteY20" fmla="*/ 669168 h 1600088"/>
              <a:gd name="connsiteX21" fmla="*/ 669168 w 1599855"/>
              <a:gd name="connsiteY21" fmla="*/ 0 h 1600088"/>
              <a:gd name="connsiteX22" fmla="*/ 1544278 w 1599855"/>
              <a:gd name="connsiteY22" fmla="*/ 1600088 h 1600088"/>
              <a:gd name="connsiteX23" fmla="*/ 1504838 w 1599855"/>
              <a:gd name="connsiteY23" fmla="*/ 1583717 h 1600088"/>
              <a:gd name="connsiteX24" fmla="*/ 1247366 w 1599855"/>
              <a:gd name="connsiteY24" fmla="*/ 1326431 h 1600088"/>
              <a:gd name="connsiteX25" fmla="*/ 1247366 w 1599855"/>
              <a:gd name="connsiteY25" fmla="*/ 1247552 h 1600088"/>
              <a:gd name="connsiteX26" fmla="*/ 1326245 w 1599855"/>
              <a:gd name="connsiteY26" fmla="*/ 1247552 h 1600088"/>
              <a:gd name="connsiteX27" fmla="*/ 1583531 w 1599855"/>
              <a:gd name="connsiteY27" fmla="*/ 1504838 h 1600088"/>
              <a:gd name="connsiteX28" fmla="*/ 1583531 w 1599855"/>
              <a:gd name="connsiteY28" fmla="*/ 1583717 h 1600088"/>
              <a:gd name="connsiteX29" fmla="*/ 1544278 w 1599855"/>
              <a:gd name="connsiteY29" fmla="*/ 1600088 h 1600088"/>
            </a:gdLst>
            <a:ahLst/>
            <a:cxnLst/>
            <a:rect l="l" t="t" r="r" b="b"/>
            <a:pathLst>
              <a:path w="1599855" h="1600088">
                <a:moveTo>
                  <a:pt x="669168" y="111621"/>
                </a:moveTo>
                <a:cubicBezTo>
                  <a:pt x="744513" y="111621"/>
                  <a:pt x="817438" y="126318"/>
                  <a:pt x="886086" y="155339"/>
                </a:cubicBezTo>
                <a:cubicBezTo>
                  <a:pt x="952500" y="183431"/>
                  <a:pt x="1012031" y="223614"/>
                  <a:pt x="1063377" y="274960"/>
                </a:cubicBezTo>
                <a:cubicBezTo>
                  <a:pt x="1114537" y="326120"/>
                  <a:pt x="1154906" y="385837"/>
                  <a:pt x="1182998" y="452251"/>
                </a:cubicBezTo>
                <a:cubicBezTo>
                  <a:pt x="1212019" y="520898"/>
                  <a:pt x="1226716" y="594010"/>
                  <a:pt x="1226716" y="669168"/>
                </a:cubicBezTo>
                <a:cubicBezTo>
                  <a:pt x="1226716" y="744327"/>
                  <a:pt x="1212019" y="817438"/>
                  <a:pt x="1182998" y="886085"/>
                </a:cubicBezTo>
                <a:cubicBezTo>
                  <a:pt x="1154906" y="952500"/>
                  <a:pt x="1114723" y="1012031"/>
                  <a:pt x="1063377" y="1063377"/>
                </a:cubicBezTo>
                <a:cubicBezTo>
                  <a:pt x="1012217" y="1114537"/>
                  <a:pt x="952500" y="1154906"/>
                  <a:pt x="886086" y="1182998"/>
                </a:cubicBezTo>
                <a:cubicBezTo>
                  <a:pt x="817438" y="1212019"/>
                  <a:pt x="744327" y="1226716"/>
                  <a:pt x="669168" y="1226716"/>
                </a:cubicBezTo>
                <a:cubicBezTo>
                  <a:pt x="594010" y="1226716"/>
                  <a:pt x="520898" y="1212019"/>
                  <a:pt x="452251" y="1182998"/>
                </a:cubicBezTo>
                <a:cubicBezTo>
                  <a:pt x="385837" y="1154906"/>
                  <a:pt x="326306" y="1114723"/>
                  <a:pt x="274960" y="1063377"/>
                </a:cubicBezTo>
                <a:cubicBezTo>
                  <a:pt x="223800" y="1012217"/>
                  <a:pt x="183431" y="952500"/>
                  <a:pt x="155339" y="886085"/>
                </a:cubicBezTo>
                <a:cubicBezTo>
                  <a:pt x="126318" y="817438"/>
                  <a:pt x="111621" y="744327"/>
                  <a:pt x="111621" y="669168"/>
                </a:cubicBezTo>
                <a:cubicBezTo>
                  <a:pt x="111621" y="594010"/>
                  <a:pt x="126318" y="520898"/>
                  <a:pt x="155339" y="452251"/>
                </a:cubicBezTo>
                <a:cubicBezTo>
                  <a:pt x="183431" y="385837"/>
                  <a:pt x="223614" y="326306"/>
                  <a:pt x="274960" y="274960"/>
                </a:cubicBezTo>
                <a:cubicBezTo>
                  <a:pt x="326306" y="223614"/>
                  <a:pt x="385837" y="183431"/>
                  <a:pt x="452251" y="155339"/>
                </a:cubicBezTo>
                <a:cubicBezTo>
                  <a:pt x="520898" y="126318"/>
                  <a:pt x="593824" y="111621"/>
                  <a:pt x="669168" y="111621"/>
                </a:cubicBezTo>
                <a:moveTo>
                  <a:pt x="669168" y="0"/>
                </a:moveTo>
                <a:cubicBezTo>
                  <a:pt x="299517" y="0"/>
                  <a:pt x="0" y="299517"/>
                  <a:pt x="0" y="669168"/>
                </a:cubicBezTo>
                <a:cubicBezTo>
                  <a:pt x="0" y="1038820"/>
                  <a:pt x="299517" y="1338337"/>
                  <a:pt x="669168" y="1338337"/>
                </a:cubicBezTo>
                <a:cubicBezTo>
                  <a:pt x="1038820" y="1338337"/>
                  <a:pt x="1338337" y="1038820"/>
                  <a:pt x="1338337" y="669168"/>
                </a:cubicBezTo>
                <a:cubicBezTo>
                  <a:pt x="1338337" y="299703"/>
                  <a:pt x="1038820" y="0"/>
                  <a:pt x="669168" y="0"/>
                </a:cubicBezTo>
                <a:close/>
                <a:moveTo>
                  <a:pt x="1544278" y="1600088"/>
                </a:moveTo>
                <a:cubicBezTo>
                  <a:pt x="1529953" y="1600088"/>
                  <a:pt x="1515628" y="1594693"/>
                  <a:pt x="1504838" y="1583717"/>
                </a:cubicBezTo>
                <a:lnTo>
                  <a:pt x="1247366" y="1326431"/>
                </a:lnTo>
                <a:cubicBezTo>
                  <a:pt x="1225600" y="1304665"/>
                  <a:pt x="1225600" y="1269318"/>
                  <a:pt x="1247366" y="1247552"/>
                </a:cubicBezTo>
                <a:cubicBezTo>
                  <a:pt x="1269132" y="1225786"/>
                  <a:pt x="1304479" y="1225786"/>
                  <a:pt x="1326245" y="1247552"/>
                </a:cubicBezTo>
                <a:lnTo>
                  <a:pt x="1583531" y="1504838"/>
                </a:lnTo>
                <a:cubicBezTo>
                  <a:pt x="1605297" y="1526605"/>
                  <a:pt x="1605297" y="1561951"/>
                  <a:pt x="1583531" y="1583717"/>
                </a:cubicBezTo>
                <a:cubicBezTo>
                  <a:pt x="1572927" y="1594693"/>
                  <a:pt x="1558603" y="1600088"/>
                  <a:pt x="1544278" y="1600088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>
            <a:off x="1242999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>
            <a:off x="1308431" y="6415319"/>
            <a:ext cx="137688" cy="129774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ahLst/>
            <a:cxnLst/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>
            <a:off x="822480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>
            <a:off x="889706" y="6415319"/>
            <a:ext cx="134100" cy="129774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ahLst/>
            <a:cxnLst/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>
            <a:off x="401961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>
            <a:off x="476336" y="6415319"/>
            <a:ext cx="119802" cy="129774"/>
          </a:xfrm>
          <a:custGeom>
            <a:avLst/>
            <a:gdLst>
              <a:gd name="connsiteX0" fmla="*/ 712625 w 1425436"/>
              <a:gd name="connsiteY0" fmla="*/ 111621 h 1544091"/>
              <a:gd name="connsiteX1" fmla="*/ 902567 w 1425436"/>
              <a:gd name="connsiteY1" fmla="*/ 190314 h 1544091"/>
              <a:gd name="connsiteX2" fmla="*/ 981260 w 1425436"/>
              <a:gd name="connsiteY2" fmla="*/ 380256 h 1544091"/>
              <a:gd name="connsiteX3" fmla="*/ 902567 w 1425436"/>
              <a:gd name="connsiteY3" fmla="*/ 570198 h 1544091"/>
              <a:gd name="connsiteX4" fmla="*/ 712625 w 1425436"/>
              <a:gd name="connsiteY4" fmla="*/ 648891 h 1544091"/>
              <a:gd name="connsiteX5" fmla="*/ 522684 w 1425436"/>
              <a:gd name="connsiteY5" fmla="*/ 570198 h 1544091"/>
              <a:gd name="connsiteX6" fmla="*/ 444177 w 1425436"/>
              <a:gd name="connsiteY6" fmla="*/ 380070 h 1544091"/>
              <a:gd name="connsiteX7" fmla="*/ 522870 w 1425436"/>
              <a:gd name="connsiteY7" fmla="*/ 190128 h 1544091"/>
              <a:gd name="connsiteX8" fmla="*/ 712625 w 1425436"/>
              <a:gd name="connsiteY8" fmla="*/ 111621 h 1544091"/>
              <a:gd name="connsiteX9" fmla="*/ 712625 w 1425436"/>
              <a:gd name="connsiteY9" fmla="*/ 0 h 1544091"/>
              <a:gd name="connsiteX10" fmla="*/ 332556 w 1425436"/>
              <a:gd name="connsiteY10" fmla="*/ 380070 h 1544091"/>
              <a:gd name="connsiteX11" fmla="*/ 712625 w 1425436"/>
              <a:gd name="connsiteY11" fmla="*/ 760140 h 1544091"/>
              <a:gd name="connsiteX12" fmla="*/ 1092695 w 1425436"/>
              <a:gd name="connsiteY12" fmla="*/ 380070 h 1544091"/>
              <a:gd name="connsiteX13" fmla="*/ 712625 w 1425436"/>
              <a:gd name="connsiteY13" fmla="*/ 0 h 1544091"/>
              <a:gd name="connsiteX14" fmla="*/ 712625 w 1425436"/>
              <a:gd name="connsiteY14" fmla="*/ 943012 h 1544091"/>
              <a:gd name="connsiteX15" fmla="*/ 978842 w 1425436"/>
              <a:gd name="connsiteY15" fmla="*/ 976685 h 1544091"/>
              <a:gd name="connsiteX16" fmla="*/ 1146087 w 1425436"/>
              <a:gd name="connsiteY16" fmla="*/ 1059470 h 1544091"/>
              <a:gd name="connsiteX17" fmla="*/ 1248593 w 1425436"/>
              <a:gd name="connsiteY17" fmla="*/ 1174440 h 1544091"/>
              <a:gd name="connsiteX18" fmla="*/ 1310356 w 1425436"/>
              <a:gd name="connsiteY18" fmla="*/ 1316385 h 1544091"/>
              <a:gd name="connsiteX19" fmla="*/ 1296590 w 1425436"/>
              <a:gd name="connsiteY19" fmla="*/ 1390241 h 1544091"/>
              <a:gd name="connsiteX20" fmla="*/ 1208595 w 1425436"/>
              <a:gd name="connsiteY20" fmla="*/ 1432285 h 1544091"/>
              <a:gd name="connsiteX21" fmla="*/ 216842 w 1425436"/>
              <a:gd name="connsiteY21" fmla="*/ 1432285 h 1544091"/>
              <a:gd name="connsiteX22" fmla="*/ 128847 w 1425436"/>
              <a:gd name="connsiteY22" fmla="*/ 1390241 h 1544091"/>
              <a:gd name="connsiteX23" fmla="*/ 115081 w 1425436"/>
              <a:gd name="connsiteY23" fmla="*/ 1316385 h 1544091"/>
              <a:gd name="connsiteX24" fmla="*/ 176844 w 1425436"/>
              <a:gd name="connsiteY24" fmla="*/ 1174440 h 1544091"/>
              <a:gd name="connsiteX25" fmla="*/ 279350 w 1425436"/>
              <a:gd name="connsiteY25" fmla="*/ 1059470 h 1544091"/>
              <a:gd name="connsiteX26" fmla="*/ 446595 w 1425436"/>
              <a:gd name="connsiteY26" fmla="*/ 976685 h 1544091"/>
              <a:gd name="connsiteX27" fmla="*/ 712625 w 1425436"/>
              <a:gd name="connsiteY27" fmla="*/ 943012 h 1544091"/>
              <a:gd name="connsiteX28" fmla="*/ 712625 w 1425436"/>
              <a:gd name="connsiteY28" fmla="*/ 831391 h 1544091"/>
              <a:gd name="connsiteX29" fmla="*/ 8296 w 1425436"/>
              <a:gd name="connsiteY29" fmla="*/ 1284387 h 1544091"/>
              <a:gd name="connsiteX30" fmla="*/ 216842 w 1425436"/>
              <a:gd name="connsiteY30" fmla="*/ 1544092 h 1544091"/>
              <a:gd name="connsiteX31" fmla="*/ 1208595 w 1425436"/>
              <a:gd name="connsiteY31" fmla="*/ 1544092 h 1544091"/>
              <a:gd name="connsiteX32" fmla="*/ 1417141 w 1425436"/>
              <a:gd name="connsiteY32" fmla="*/ 1284387 h 1544091"/>
              <a:gd name="connsiteX33" fmla="*/ 712625 w 1425436"/>
              <a:gd name="connsiteY33" fmla="*/ 831391 h 1544091"/>
            </a:gdLst>
            <a:ahLst/>
            <a:cxnLst/>
            <a:rect l="l" t="t" r="r" b="b"/>
            <a:pathLst>
              <a:path w="1425436" h="1544091">
                <a:moveTo>
                  <a:pt x="712625" y="111621"/>
                </a:moveTo>
                <a:cubicBezTo>
                  <a:pt x="784435" y="111621"/>
                  <a:pt x="851780" y="139526"/>
                  <a:pt x="902567" y="190314"/>
                </a:cubicBezTo>
                <a:cubicBezTo>
                  <a:pt x="953355" y="241102"/>
                  <a:pt x="981260" y="308446"/>
                  <a:pt x="981260" y="380256"/>
                </a:cubicBezTo>
                <a:cubicBezTo>
                  <a:pt x="981260" y="452065"/>
                  <a:pt x="953355" y="519410"/>
                  <a:pt x="902567" y="570198"/>
                </a:cubicBezTo>
                <a:cubicBezTo>
                  <a:pt x="851780" y="620985"/>
                  <a:pt x="784435" y="648891"/>
                  <a:pt x="712625" y="648891"/>
                </a:cubicBezTo>
                <a:cubicBezTo>
                  <a:pt x="640816" y="648891"/>
                  <a:pt x="573471" y="620985"/>
                  <a:pt x="522684" y="570198"/>
                </a:cubicBezTo>
                <a:cubicBezTo>
                  <a:pt x="472082" y="519224"/>
                  <a:pt x="444177" y="451693"/>
                  <a:pt x="444177" y="380070"/>
                </a:cubicBezTo>
                <a:cubicBezTo>
                  <a:pt x="444177" y="308446"/>
                  <a:pt x="472082" y="240916"/>
                  <a:pt x="522870" y="190128"/>
                </a:cubicBezTo>
                <a:cubicBezTo>
                  <a:pt x="573471" y="139526"/>
                  <a:pt x="641002" y="111621"/>
                  <a:pt x="712625" y="111621"/>
                </a:cubicBezTo>
                <a:moveTo>
                  <a:pt x="712625" y="0"/>
                </a:moveTo>
                <a:cubicBezTo>
                  <a:pt x="502778" y="0"/>
                  <a:pt x="332556" y="170036"/>
                  <a:pt x="332556" y="380070"/>
                </a:cubicBezTo>
                <a:cubicBezTo>
                  <a:pt x="332556" y="589917"/>
                  <a:pt x="502778" y="760140"/>
                  <a:pt x="712625" y="760140"/>
                </a:cubicBezTo>
                <a:cubicBezTo>
                  <a:pt x="922473" y="760140"/>
                  <a:pt x="1092695" y="589917"/>
                  <a:pt x="1092695" y="380070"/>
                </a:cubicBezTo>
                <a:cubicBezTo>
                  <a:pt x="1092881" y="170036"/>
                  <a:pt x="922659" y="0"/>
                  <a:pt x="712625" y="0"/>
                </a:cubicBezTo>
                <a:close/>
                <a:moveTo>
                  <a:pt x="712625" y="943012"/>
                </a:moveTo>
                <a:cubicBezTo>
                  <a:pt x="813643" y="943012"/>
                  <a:pt x="903126" y="954360"/>
                  <a:pt x="978842" y="976685"/>
                </a:cubicBezTo>
                <a:cubicBezTo>
                  <a:pt x="1043582" y="995846"/>
                  <a:pt x="1099951" y="1023752"/>
                  <a:pt x="1146087" y="1059470"/>
                </a:cubicBezTo>
                <a:cubicBezTo>
                  <a:pt x="1186829" y="1091096"/>
                  <a:pt x="1220315" y="1128675"/>
                  <a:pt x="1248593" y="1174440"/>
                </a:cubicBezTo>
                <a:cubicBezTo>
                  <a:pt x="1273708" y="1215368"/>
                  <a:pt x="1293985" y="1261877"/>
                  <a:pt x="1310356" y="1316385"/>
                </a:cubicBezTo>
                <a:cubicBezTo>
                  <a:pt x="1320774" y="1350801"/>
                  <a:pt x="1306264" y="1377404"/>
                  <a:pt x="1296590" y="1390241"/>
                </a:cubicBezTo>
                <a:cubicBezTo>
                  <a:pt x="1276684" y="1417030"/>
                  <a:pt x="1244686" y="1432285"/>
                  <a:pt x="1208595" y="1432285"/>
                </a:cubicBezTo>
                <a:lnTo>
                  <a:pt x="216842" y="1432285"/>
                </a:lnTo>
                <a:cubicBezTo>
                  <a:pt x="180937" y="1432285"/>
                  <a:pt x="148753" y="1417030"/>
                  <a:pt x="128847" y="1390241"/>
                </a:cubicBezTo>
                <a:cubicBezTo>
                  <a:pt x="119359" y="1377404"/>
                  <a:pt x="104849" y="1350801"/>
                  <a:pt x="115081" y="1316385"/>
                </a:cubicBezTo>
                <a:cubicBezTo>
                  <a:pt x="131452" y="1261877"/>
                  <a:pt x="151543" y="1215368"/>
                  <a:pt x="176844" y="1174440"/>
                </a:cubicBezTo>
                <a:cubicBezTo>
                  <a:pt x="204936" y="1128675"/>
                  <a:pt x="238422" y="1090910"/>
                  <a:pt x="279350" y="1059470"/>
                </a:cubicBezTo>
                <a:cubicBezTo>
                  <a:pt x="325486" y="1023752"/>
                  <a:pt x="381855" y="995846"/>
                  <a:pt x="446595" y="976685"/>
                </a:cubicBezTo>
                <a:cubicBezTo>
                  <a:pt x="522125" y="954360"/>
                  <a:pt x="611794" y="943012"/>
                  <a:pt x="712625" y="943012"/>
                </a:cubicBezTo>
                <a:moveTo>
                  <a:pt x="712625" y="831391"/>
                </a:moveTo>
                <a:cubicBezTo>
                  <a:pt x="244561" y="831391"/>
                  <a:pt x="77501" y="1053331"/>
                  <a:pt x="8296" y="1284387"/>
                </a:cubicBezTo>
                <a:cubicBezTo>
                  <a:pt x="-30771" y="1414611"/>
                  <a:pt x="73037" y="1544092"/>
                  <a:pt x="216842" y="1544092"/>
                </a:cubicBezTo>
                <a:lnTo>
                  <a:pt x="1208595" y="1544092"/>
                </a:lnTo>
                <a:cubicBezTo>
                  <a:pt x="1352400" y="1544092"/>
                  <a:pt x="1456208" y="1414611"/>
                  <a:pt x="1417141" y="1284387"/>
                </a:cubicBezTo>
                <a:cubicBezTo>
                  <a:pt x="1347750" y="1053331"/>
                  <a:pt x="1180690" y="831391"/>
                  <a:pt x="712625" y="831391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>
            <a:off x="9615626" y="820734"/>
            <a:ext cx="701641" cy="1087226"/>
          </a:xfrm>
          <a:custGeom>
            <a:avLst/>
            <a:gdLst>
              <a:gd name="connsiteX0" fmla="*/ 616264 w 704483"/>
              <a:gd name="connsiteY0" fmla="*/ 356685 h 1091630"/>
              <a:gd name="connsiteX1" fmla="*/ 704483 w 704483"/>
              <a:gd name="connsiteY1" fmla="*/ 444904 h 1091630"/>
              <a:gd name="connsiteX2" fmla="*/ 650665 w 704483"/>
              <a:gd name="connsiteY2" fmla="*/ 526210 h 1091630"/>
              <a:gd name="connsiteX3" fmla="*/ 632132 w 704483"/>
              <a:gd name="connsiteY3" fmla="*/ 529934 h 1091630"/>
              <a:gd name="connsiteX4" fmla="*/ 632132 w 704483"/>
              <a:gd name="connsiteY4" fmla="*/ 811107 h 1091630"/>
              <a:gd name="connsiteX5" fmla="*/ 601032 w 704483"/>
              <a:gd name="connsiteY5" fmla="*/ 811107 h 1091630"/>
              <a:gd name="connsiteX6" fmla="*/ 601032 w 704483"/>
              <a:gd name="connsiteY6" fmla="*/ 530062 h 1091630"/>
              <a:gd name="connsiteX7" fmla="*/ 581863 w 704483"/>
              <a:gd name="connsiteY7" fmla="*/ 526210 h 1091630"/>
              <a:gd name="connsiteX8" fmla="*/ 528045 w 704483"/>
              <a:gd name="connsiteY8" fmla="*/ 444904 h 1091630"/>
              <a:gd name="connsiteX9" fmla="*/ 616264 w 704483"/>
              <a:gd name="connsiteY9" fmla="*/ 356685 h 1091630"/>
              <a:gd name="connsiteX10" fmla="*/ 88219 w 704483"/>
              <a:gd name="connsiteY10" fmla="*/ 190400 h 1091630"/>
              <a:gd name="connsiteX11" fmla="*/ 176437 w 704483"/>
              <a:gd name="connsiteY11" fmla="*/ 278619 h 1091630"/>
              <a:gd name="connsiteX12" fmla="*/ 122620 w 704483"/>
              <a:gd name="connsiteY12" fmla="*/ 359925 h 1091630"/>
              <a:gd name="connsiteX13" fmla="*/ 103450 w 704483"/>
              <a:gd name="connsiteY13" fmla="*/ 363777 h 1091630"/>
              <a:gd name="connsiteX14" fmla="*/ 103450 w 704483"/>
              <a:gd name="connsiteY14" fmla="*/ 811105 h 1091630"/>
              <a:gd name="connsiteX15" fmla="*/ 72352 w 704483"/>
              <a:gd name="connsiteY15" fmla="*/ 811105 h 1091630"/>
              <a:gd name="connsiteX16" fmla="*/ 72352 w 704483"/>
              <a:gd name="connsiteY16" fmla="*/ 363649 h 1091630"/>
              <a:gd name="connsiteX17" fmla="*/ 53818 w 704483"/>
              <a:gd name="connsiteY17" fmla="*/ 359925 h 1091630"/>
              <a:gd name="connsiteX18" fmla="*/ 0 w 704483"/>
              <a:gd name="connsiteY18" fmla="*/ 278619 h 1091630"/>
              <a:gd name="connsiteX19" fmla="*/ 88219 w 704483"/>
              <a:gd name="connsiteY19" fmla="*/ 190400 h 1091630"/>
              <a:gd name="connsiteX20" fmla="*/ 352241 w 704483"/>
              <a:gd name="connsiteY20" fmla="*/ 0 h 1091630"/>
              <a:gd name="connsiteX21" fmla="*/ 440459 w 704483"/>
              <a:gd name="connsiteY21" fmla="*/ 88219 h 1091630"/>
              <a:gd name="connsiteX22" fmla="*/ 386642 w 704483"/>
              <a:gd name="connsiteY22" fmla="*/ 169526 h 1091630"/>
              <a:gd name="connsiteX23" fmla="*/ 367472 w 704483"/>
              <a:gd name="connsiteY23" fmla="*/ 173378 h 1091630"/>
              <a:gd name="connsiteX24" fmla="*/ 367472 w 704483"/>
              <a:gd name="connsiteY24" fmla="*/ 1091630 h 1091630"/>
              <a:gd name="connsiteX25" fmla="*/ 336374 w 704483"/>
              <a:gd name="connsiteY25" fmla="*/ 1091630 h 1091630"/>
              <a:gd name="connsiteX26" fmla="*/ 336374 w 704483"/>
              <a:gd name="connsiteY26" fmla="*/ 173209 h 1091630"/>
              <a:gd name="connsiteX27" fmla="*/ 317840 w 704483"/>
              <a:gd name="connsiteY27" fmla="*/ 169437 h 1091630"/>
              <a:gd name="connsiteX28" fmla="*/ 264022 w 704483"/>
              <a:gd name="connsiteY28" fmla="*/ 88219 h 1091630"/>
              <a:gd name="connsiteX29" fmla="*/ 352241 w 704483"/>
              <a:gd name="connsiteY29" fmla="*/ 0 h 1091630"/>
            </a:gdLst>
            <a:ahLst/>
            <a:cxnLst/>
            <a:rect l="l" t="t" r="r" b="b"/>
            <a:pathLst>
              <a:path w="704483" h="1091630">
                <a:moveTo>
                  <a:pt x="616264" y="356685"/>
                </a:moveTo>
                <a:cubicBezTo>
                  <a:pt x="665133" y="356685"/>
                  <a:pt x="704483" y="396034"/>
                  <a:pt x="704483" y="444904"/>
                </a:cubicBezTo>
                <a:cubicBezTo>
                  <a:pt x="704483" y="481556"/>
                  <a:pt x="682349" y="512852"/>
                  <a:pt x="650665" y="526210"/>
                </a:cubicBezTo>
                <a:lnTo>
                  <a:pt x="632132" y="529934"/>
                </a:lnTo>
                <a:lnTo>
                  <a:pt x="632132" y="811107"/>
                </a:lnTo>
                <a:lnTo>
                  <a:pt x="601032" y="811107"/>
                </a:lnTo>
                <a:lnTo>
                  <a:pt x="601032" y="530062"/>
                </a:lnTo>
                <a:lnTo>
                  <a:pt x="581863" y="526210"/>
                </a:lnTo>
                <a:cubicBezTo>
                  <a:pt x="550179" y="512852"/>
                  <a:pt x="528045" y="481556"/>
                  <a:pt x="528045" y="444904"/>
                </a:cubicBezTo>
                <a:cubicBezTo>
                  <a:pt x="528045" y="396034"/>
                  <a:pt x="567394" y="356685"/>
                  <a:pt x="616264" y="356685"/>
                </a:cubicBezTo>
                <a:close/>
                <a:moveTo>
                  <a:pt x="88219" y="190400"/>
                </a:moveTo>
                <a:cubicBezTo>
                  <a:pt x="137088" y="190400"/>
                  <a:pt x="176437" y="229749"/>
                  <a:pt x="176437" y="278619"/>
                </a:cubicBezTo>
                <a:cubicBezTo>
                  <a:pt x="176437" y="315271"/>
                  <a:pt x="154303" y="346567"/>
                  <a:pt x="122620" y="359925"/>
                </a:cubicBezTo>
                <a:lnTo>
                  <a:pt x="103450" y="363777"/>
                </a:lnTo>
                <a:lnTo>
                  <a:pt x="103450" y="811105"/>
                </a:lnTo>
                <a:lnTo>
                  <a:pt x="72352" y="811105"/>
                </a:lnTo>
                <a:lnTo>
                  <a:pt x="72352" y="363649"/>
                </a:lnTo>
                <a:lnTo>
                  <a:pt x="53818" y="359925"/>
                </a:lnTo>
                <a:cubicBezTo>
                  <a:pt x="22134" y="346567"/>
                  <a:pt x="0" y="315271"/>
                  <a:pt x="0" y="278619"/>
                </a:cubicBezTo>
                <a:cubicBezTo>
                  <a:pt x="0" y="229749"/>
                  <a:pt x="39349" y="190400"/>
                  <a:pt x="88219" y="190400"/>
                </a:cubicBezTo>
                <a:close/>
                <a:moveTo>
                  <a:pt x="352241" y="0"/>
                </a:moveTo>
                <a:cubicBezTo>
                  <a:pt x="401111" y="0"/>
                  <a:pt x="440459" y="39349"/>
                  <a:pt x="440459" y="88219"/>
                </a:cubicBezTo>
                <a:cubicBezTo>
                  <a:pt x="440459" y="124871"/>
                  <a:pt x="418326" y="156168"/>
                  <a:pt x="386642" y="169526"/>
                </a:cubicBezTo>
                <a:lnTo>
                  <a:pt x="367472" y="173378"/>
                </a:lnTo>
                <a:lnTo>
                  <a:pt x="367472" y="1091630"/>
                </a:lnTo>
                <a:lnTo>
                  <a:pt x="336374" y="1091630"/>
                </a:lnTo>
                <a:lnTo>
                  <a:pt x="336374" y="173209"/>
                </a:lnTo>
                <a:lnTo>
                  <a:pt x="317840" y="169437"/>
                </a:lnTo>
                <a:cubicBezTo>
                  <a:pt x="286156" y="155930"/>
                  <a:pt x="264022" y="124395"/>
                  <a:pt x="264022" y="88219"/>
                </a:cubicBezTo>
                <a:cubicBezTo>
                  <a:pt x="264022" y="39349"/>
                  <a:pt x="303371" y="0"/>
                  <a:pt x="352241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>
            <a:off x="5868487" y="2326418"/>
            <a:ext cx="997467" cy="701639"/>
          </a:xfrm>
          <a:custGeom>
            <a:avLst/>
            <a:gdLst>
              <a:gd name="connsiteX0" fmla="*/ 431575 w 1001508"/>
              <a:gd name="connsiteY0" fmla="*/ 528044 h 704481"/>
              <a:gd name="connsiteX1" fmla="*/ 512881 w 1001508"/>
              <a:gd name="connsiteY1" fmla="*/ 581862 h 704481"/>
              <a:gd name="connsiteX2" fmla="*/ 516733 w 1001508"/>
              <a:gd name="connsiteY2" fmla="*/ 601031 h 704481"/>
              <a:gd name="connsiteX3" fmla="*/ 1001507 w 1001508"/>
              <a:gd name="connsiteY3" fmla="*/ 601031 h 704481"/>
              <a:gd name="connsiteX4" fmla="*/ 1001507 w 1001508"/>
              <a:gd name="connsiteY4" fmla="*/ 632129 h 704481"/>
              <a:gd name="connsiteX5" fmla="*/ 516564 w 1001508"/>
              <a:gd name="connsiteY5" fmla="*/ 632129 h 704481"/>
              <a:gd name="connsiteX6" fmla="*/ 512792 w 1001508"/>
              <a:gd name="connsiteY6" fmla="*/ 650663 h 704481"/>
              <a:gd name="connsiteX7" fmla="*/ 431575 w 1001508"/>
              <a:gd name="connsiteY7" fmla="*/ 704481 h 704481"/>
              <a:gd name="connsiteX8" fmla="*/ 343356 w 1001508"/>
              <a:gd name="connsiteY8" fmla="*/ 616263 h 704481"/>
              <a:gd name="connsiteX9" fmla="*/ 431575 w 1001508"/>
              <a:gd name="connsiteY9" fmla="*/ 528044 h 704481"/>
              <a:gd name="connsiteX10" fmla="*/ 88219 w 1001508"/>
              <a:gd name="connsiteY10" fmla="*/ 264022 h 704481"/>
              <a:gd name="connsiteX11" fmla="*/ 169526 w 1001508"/>
              <a:gd name="connsiteY11" fmla="*/ 317840 h 704481"/>
              <a:gd name="connsiteX12" fmla="*/ 173377 w 1001508"/>
              <a:gd name="connsiteY12" fmla="*/ 337009 h 704481"/>
              <a:gd name="connsiteX13" fmla="*/ 1001508 w 1001508"/>
              <a:gd name="connsiteY13" fmla="*/ 337009 h 704481"/>
              <a:gd name="connsiteX14" fmla="*/ 1001508 w 1001508"/>
              <a:gd name="connsiteY14" fmla="*/ 368107 h 704481"/>
              <a:gd name="connsiteX15" fmla="*/ 173209 w 1001508"/>
              <a:gd name="connsiteY15" fmla="*/ 368107 h 704481"/>
              <a:gd name="connsiteX16" fmla="*/ 169437 w 1001508"/>
              <a:gd name="connsiteY16" fmla="*/ 386641 h 704481"/>
              <a:gd name="connsiteX17" fmla="*/ 88219 w 1001508"/>
              <a:gd name="connsiteY17" fmla="*/ 440459 h 704481"/>
              <a:gd name="connsiteX18" fmla="*/ 0 w 1001508"/>
              <a:gd name="connsiteY18" fmla="*/ 352240 h 704481"/>
              <a:gd name="connsiteX19" fmla="*/ 88219 w 1001508"/>
              <a:gd name="connsiteY19" fmla="*/ 264022 h 704481"/>
              <a:gd name="connsiteX20" fmla="*/ 597858 w 1001508"/>
              <a:gd name="connsiteY20" fmla="*/ 0 h 704481"/>
              <a:gd name="connsiteX21" fmla="*/ 679164 w 1001508"/>
              <a:gd name="connsiteY21" fmla="*/ 53818 h 704481"/>
              <a:gd name="connsiteX22" fmla="*/ 683016 w 1001508"/>
              <a:gd name="connsiteY22" fmla="*/ 72987 h 704481"/>
              <a:gd name="connsiteX23" fmla="*/ 1001508 w 1001508"/>
              <a:gd name="connsiteY23" fmla="*/ 72987 h 704481"/>
              <a:gd name="connsiteX24" fmla="*/ 1001508 w 1001508"/>
              <a:gd name="connsiteY24" fmla="*/ 103451 h 704481"/>
              <a:gd name="connsiteX25" fmla="*/ 682976 w 1001508"/>
              <a:gd name="connsiteY25" fmla="*/ 103451 h 704481"/>
              <a:gd name="connsiteX26" fmla="*/ 679075 w 1001508"/>
              <a:gd name="connsiteY26" fmla="*/ 122619 h 704481"/>
              <a:gd name="connsiteX27" fmla="*/ 597858 w 1001508"/>
              <a:gd name="connsiteY27" fmla="*/ 176437 h 704481"/>
              <a:gd name="connsiteX28" fmla="*/ 509639 w 1001508"/>
              <a:gd name="connsiteY28" fmla="*/ 88218 h 704481"/>
              <a:gd name="connsiteX29" fmla="*/ 597858 w 1001508"/>
              <a:gd name="connsiteY29" fmla="*/ 0 h 704481"/>
            </a:gdLst>
            <a:ahLst/>
            <a:cxnLst/>
            <a:rect l="l" t="t" r="r" b="b"/>
            <a:pathLst>
              <a:path w="1001508" h="704481">
                <a:moveTo>
                  <a:pt x="431575" y="528044"/>
                </a:moveTo>
                <a:cubicBezTo>
                  <a:pt x="468227" y="528044"/>
                  <a:pt x="499524" y="550178"/>
                  <a:pt x="512881" y="581862"/>
                </a:cubicBezTo>
                <a:lnTo>
                  <a:pt x="516733" y="601031"/>
                </a:lnTo>
                <a:lnTo>
                  <a:pt x="1001507" y="601031"/>
                </a:lnTo>
                <a:lnTo>
                  <a:pt x="1001507" y="632129"/>
                </a:lnTo>
                <a:lnTo>
                  <a:pt x="516564" y="632129"/>
                </a:lnTo>
                <a:lnTo>
                  <a:pt x="512792" y="650663"/>
                </a:lnTo>
                <a:cubicBezTo>
                  <a:pt x="499286" y="682347"/>
                  <a:pt x="467751" y="704481"/>
                  <a:pt x="431575" y="704481"/>
                </a:cubicBezTo>
                <a:cubicBezTo>
                  <a:pt x="382705" y="704481"/>
                  <a:pt x="343356" y="665132"/>
                  <a:pt x="343356" y="616263"/>
                </a:cubicBezTo>
                <a:cubicBezTo>
                  <a:pt x="343356" y="567393"/>
                  <a:pt x="382705" y="528044"/>
                  <a:pt x="431575" y="528044"/>
                </a:cubicBezTo>
                <a:close/>
                <a:moveTo>
                  <a:pt x="88219" y="264022"/>
                </a:moveTo>
                <a:cubicBezTo>
                  <a:pt x="124871" y="264022"/>
                  <a:pt x="156168" y="286156"/>
                  <a:pt x="169526" y="317840"/>
                </a:cubicBezTo>
                <a:lnTo>
                  <a:pt x="173377" y="337009"/>
                </a:lnTo>
                <a:lnTo>
                  <a:pt x="1001508" y="337009"/>
                </a:lnTo>
                <a:lnTo>
                  <a:pt x="1001508" y="368107"/>
                </a:lnTo>
                <a:lnTo>
                  <a:pt x="173209" y="368107"/>
                </a:lnTo>
                <a:lnTo>
                  <a:pt x="169437" y="386641"/>
                </a:lnTo>
                <a:cubicBezTo>
                  <a:pt x="155930" y="418325"/>
                  <a:pt x="124395" y="440459"/>
                  <a:pt x="88219" y="440459"/>
                </a:cubicBezTo>
                <a:cubicBezTo>
                  <a:pt x="39349" y="440459"/>
                  <a:pt x="0" y="401110"/>
                  <a:pt x="0" y="352240"/>
                </a:cubicBezTo>
                <a:cubicBezTo>
                  <a:pt x="0" y="303371"/>
                  <a:pt x="39349" y="264022"/>
                  <a:pt x="88219" y="264022"/>
                </a:cubicBezTo>
                <a:close/>
                <a:moveTo>
                  <a:pt x="597858" y="0"/>
                </a:moveTo>
                <a:cubicBezTo>
                  <a:pt x="634510" y="0"/>
                  <a:pt x="665807" y="22134"/>
                  <a:pt x="679164" y="53818"/>
                </a:cubicBezTo>
                <a:lnTo>
                  <a:pt x="683016" y="72987"/>
                </a:lnTo>
                <a:lnTo>
                  <a:pt x="1001508" y="72987"/>
                </a:lnTo>
                <a:lnTo>
                  <a:pt x="1001508" y="103451"/>
                </a:lnTo>
                <a:lnTo>
                  <a:pt x="682976" y="103451"/>
                </a:lnTo>
                <a:lnTo>
                  <a:pt x="679075" y="122619"/>
                </a:lnTo>
                <a:cubicBezTo>
                  <a:pt x="665569" y="154303"/>
                  <a:pt x="634034" y="176437"/>
                  <a:pt x="597858" y="176437"/>
                </a:cubicBezTo>
                <a:cubicBezTo>
                  <a:pt x="548988" y="176437"/>
                  <a:pt x="509639" y="137088"/>
                  <a:pt x="509639" y="88218"/>
                </a:cubicBezTo>
                <a:cubicBezTo>
                  <a:pt x="509639" y="39349"/>
                  <a:pt x="548988" y="0"/>
                  <a:pt x="597858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>
            <a:off x="10026334" y="3774575"/>
            <a:ext cx="1859031" cy="701639"/>
          </a:xfrm>
          <a:custGeom>
            <a:avLst/>
            <a:gdLst>
              <a:gd name="connsiteX0" fmla="*/ 1209046 w 1866563"/>
              <a:gd name="connsiteY0" fmla="*/ 528044 h 704481"/>
              <a:gd name="connsiteX1" fmla="*/ 1297265 w 1866563"/>
              <a:gd name="connsiteY1" fmla="*/ 616263 h 704481"/>
              <a:gd name="connsiteX2" fmla="*/ 1209046 w 1866563"/>
              <a:gd name="connsiteY2" fmla="*/ 704481 h 704481"/>
              <a:gd name="connsiteX3" fmla="*/ 1127739 w 1866563"/>
              <a:gd name="connsiteY3" fmla="*/ 650664 h 704481"/>
              <a:gd name="connsiteX4" fmla="*/ 1124015 w 1866563"/>
              <a:gd name="connsiteY4" fmla="*/ 632129 h 704481"/>
              <a:gd name="connsiteX5" fmla="*/ 9520 w 1866563"/>
              <a:gd name="connsiteY5" fmla="*/ 632129 h 704481"/>
              <a:gd name="connsiteX6" fmla="*/ 9520 w 1866563"/>
              <a:gd name="connsiteY6" fmla="*/ 601031 h 704481"/>
              <a:gd name="connsiteX7" fmla="*/ 1123911 w 1866563"/>
              <a:gd name="connsiteY7" fmla="*/ 601031 h 704481"/>
              <a:gd name="connsiteX8" fmla="*/ 1127739 w 1866563"/>
              <a:gd name="connsiteY8" fmla="*/ 582129 h 704481"/>
              <a:gd name="connsiteX9" fmla="*/ 1209046 w 1866563"/>
              <a:gd name="connsiteY9" fmla="*/ 528044 h 704481"/>
              <a:gd name="connsiteX10" fmla="*/ 1778344 w 1866563"/>
              <a:gd name="connsiteY10" fmla="*/ 264022 h 704481"/>
              <a:gd name="connsiteX11" fmla="*/ 1866563 w 1866563"/>
              <a:gd name="connsiteY11" fmla="*/ 352241 h 704481"/>
              <a:gd name="connsiteX12" fmla="*/ 1778344 w 1866563"/>
              <a:gd name="connsiteY12" fmla="*/ 440459 h 704481"/>
              <a:gd name="connsiteX13" fmla="*/ 1697037 w 1866563"/>
              <a:gd name="connsiteY13" fmla="*/ 386642 h 704481"/>
              <a:gd name="connsiteX14" fmla="*/ 1693186 w 1866563"/>
              <a:gd name="connsiteY14" fmla="*/ 367473 h 704481"/>
              <a:gd name="connsiteX15" fmla="*/ 69179 w 1866563"/>
              <a:gd name="connsiteY15" fmla="*/ 367473 h 704481"/>
              <a:gd name="connsiteX16" fmla="*/ 69179 w 1866563"/>
              <a:gd name="connsiteY16" fmla="*/ 337009 h 704481"/>
              <a:gd name="connsiteX17" fmla="*/ 1693185 w 1866563"/>
              <a:gd name="connsiteY17" fmla="*/ 337009 h 704481"/>
              <a:gd name="connsiteX18" fmla="*/ 1697037 w 1866563"/>
              <a:gd name="connsiteY18" fmla="*/ 317840 h 704481"/>
              <a:gd name="connsiteX19" fmla="*/ 1778344 w 1866563"/>
              <a:gd name="connsiteY19" fmla="*/ 264022 h 704481"/>
              <a:gd name="connsiteX20" fmla="*/ 1365808 w 1866563"/>
              <a:gd name="connsiteY20" fmla="*/ 0 h 704481"/>
              <a:gd name="connsiteX21" fmla="*/ 1454027 w 1866563"/>
              <a:gd name="connsiteY21" fmla="*/ 88219 h 704481"/>
              <a:gd name="connsiteX22" fmla="*/ 1365808 w 1866563"/>
              <a:gd name="connsiteY22" fmla="*/ 176437 h 704481"/>
              <a:gd name="connsiteX23" fmla="*/ 1284501 w 1866563"/>
              <a:gd name="connsiteY23" fmla="*/ 122620 h 704481"/>
              <a:gd name="connsiteX24" fmla="*/ 1280649 w 1866563"/>
              <a:gd name="connsiteY24" fmla="*/ 103449 h 704481"/>
              <a:gd name="connsiteX25" fmla="*/ 0 w 1866563"/>
              <a:gd name="connsiteY25" fmla="*/ 103449 h 704481"/>
              <a:gd name="connsiteX26" fmla="*/ 0 w 1866563"/>
              <a:gd name="connsiteY26" fmla="*/ 72351 h 704481"/>
              <a:gd name="connsiteX27" fmla="*/ 1280818 w 1866563"/>
              <a:gd name="connsiteY27" fmla="*/ 72351 h 704481"/>
              <a:gd name="connsiteX28" fmla="*/ 1284590 w 1866563"/>
              <a:gd name="connsiteY28" fmla="*/ 53818 h 704481"/>
              <a:gd name="connsiteX29" fmla="*/ 1365808 w 1866563"/>
              <a:gd name="connsiteY29" fmla="*/ 0 h 704481"/>
            </a:gdLst>
            <a:ahLst/>
            <a:cxnLst/>
            <a:rect l="l" t="t" r="r" b="b"/>
            <a:pathLst>
              <a:path w="1866563" h="704481">
                <a:moveTo>
                  <a:pt x="1209046" y="528044"/>
                </a:moveTo>
                <a:cubicBezTo>
                  <a:pt x="1257915" y="528044"/>
                  <a:pt x="1297265" y="567393"/>
                  <a:pt x="1297265" y="616263"/>
                </a:cubicBezTo>
                <a:cubicBezTo>
                  <a:pt x="1297265" y="665132"/>
                  <a:pt x="1257915" y="704481"/>
                  <a:pt x="1209046" y="704481"/>
                </a:cubicBezTo>
                <a:cubicBezTo>
                  <a:pt x="1172394" y="704481"/>
                  <a:pt x="1141097" y="682347"/>
                  <a:pt x="1127739" y="650664"/>
                </a:cubicBezTo>
                <a:lnTo>
                  <a:pt x="1124015" y="632129"/>
                </a:lnTo>
                <a:lnTo>
                  <a:pt x="9520" y="632129"/>
                </a:lnTo>
                <a:lnTo>
                  <a:pt x="9520" y="601031"/>
                </a:lnTo>
                <a:lnTo>
                  <a:pt x="1123911" y="601031"/>
                </a:lnTo>
                <a:lnTo>
                  <a:pt x="1127739" y="582129"/>
                </a:lnTo>
                <a:cubicBezTo>
                  <a:pt x="1141097" y="550535"/>
                  <a:pt x="1172394" y="528044"/>
                  <a:pt x="1209046" y="528044"/>
                </a:cubicBezTo>
                <a:close/>
                <a:moveTo>
                  <a:pt x="1778344" y="264022"/>
                </a:moveTo>
                <a:cubicBezTo>
                  <a:pt x="1827214" y="264022"/>
                  <a:pt x="1866563" y="303371"/>
                  <a:pt x="1866563" y="352241"/>
                </a:cubicBezTo>
                <a:cubicBezTo>
                  <a:pt x="1866563" y="401110"/>
                  <a:pt x="1827214" y="440459"/>
                  <a:pt x="1778344" y="440459"/>
                </a:cubicBezTo>
                <a:cubicBezTo>
                  <a:pt x="1741692" y="440459"/>
                  <a:pt x="1710395" y="418325"/>
                  <a:pt x="1697037" y="386642"/>
                </a:cubicBezTo>
                <a:lnTo>
                  <a:pt x="1693186" y="367473"/>
                </a:lnTo>
                <a:lnTo>
                  <a:pt x="69179" y="367473"/>
                </a:lnTo>
                <a:lnTo>
                  <a:pt x="69179" y="337009"/>
                </a:lnTo>
                <a:lnTo>
                  <a:pt x="1693185" y="337009"/>
                </a:lnTo>
                <a:lnTo>
                  <a:pt x="1697037" y="317840"/>
                </a:lnTo>
                <a:cubicBezTo>
                  <a:pt x="1710395" y="286156"/>
                  <a:pt x="1741692" y="264022"/>
                  <a:pt x="1778344" y="264022"/>
                </a:cubicBezTo>
                <a:close/>
                <a:moveTo>
                  <a:pt x="1365808" y="0"/>
                </a:moveTo>
                <a:cubicBezTo>
                  <a:pt x="1414678" y="0"/>
                  <a:pt x="1454027" y="39349"/>
                  <a:pt x="1454027" y="88219"/>
                </a:cubicBezTo>
                <a:cubicBezTo>
                  <a:pt x="1454027" y="137088"/>
                  <a:pt x="1414678" y="176437"/>
                  <a:pt x="1365808" y="176437"/>
                </a:cubicBezTo>
                <a:cubicBezTo>
                  <a:pt x="1329156" y="176437"/>
                  <a:pt x="1297859" y="154303"/>
                  <a:pt x="1284501" y="122620"/>
                </a:cubicBezTo>
                <a:lnTo>
                  <a:pt x="1280649" y="103449"/>
                </a:lnTo>
                <a:lnTo>
                  <a:pt x="0" y="103449"/>
                </a:lnTo>
                <a:lnTo>
                  <a:pt x="0" y="72351"/>
                </a:lnTo>
                <a:lnTo>
                  <a:pt x="1280818" y="72351"/>
                </a:lnTo>
                <a:lnTo>
                  <a:pt x="1284590" y="53818"/>
                </a:lnTo>
                <a:cubicBezTo>
                  <a:pt x="1298097" y="22134"/>
                  <a:pt x="1329632" y="0"/>
                  <a:pt x="1365808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0" name="标题 1"/>
          <p:cNvSpPr txBox="1"/>
          <p:nvPr/>
        </p:nvSpPr>
        <p:spPr>
          <a:xfrm>
            <a:off x="7726254" y="4373815"/>
            <a:ext cx="701641" cy="1852077"/>
          </a:xfrm>
          <a:custGeom>
            <a:avLst/>
            <a:gdLst>
              <a:gd name="connsiteX0" fmla="*/ 337010 w 704483"/>
              <a:gd name="connsiteY0" fmla="*/ 62198 h 1859580"/>
              <a:gd name="connsiteX1" fmla="*/ 368108 w 704483"/>
              <a:gd name="connsiteY1" fmla="*/ 62198 h 1859580"/>
              <a:gd name="connsiteX2" fmla="*/ 368108 w 704483"/>
              <a:gd name="connsiteY2" fmla="*/ 1686330 h 1859580"/>
              <a:gd name="connsiteX3" fmla="*/ 386643 w 704483"/>
              <a:gd name="connsiteY3" fmla="*/ 1690054 h 1859580"/>
              <a:gd name="connsiteX4" fmla="*/ 440460 w 704483"/>
              <a:gd name="connsiteY4" fmla="*/ 1771361 h 1859580"/>
              <a:gd name="connsiteX5" fmla="*/ 352242 w 704483"/>
              <a:gd name="connsiteY5" fmla="*/ 1859580 h 1859580"/>
              <a:gd name="connsiteX6" fmla="*/ 264023 w 704483"/>
              <a:gd name="connsiteY6" fmla="*/ 1771361 h 1859580"/>
              <a:gd name="connsiteX7" fmla="*/ 317841 w 704483"/>
              <a:gd name="connsiteY7" fmla="*/ 1690054 h 1859580"/>
              <a:gd name="connsiteX8" fmla="*/ 337010 w 704483"/>
              <a:gd name="connsiteY8" fmla="*/ 1686203 h 1859580"/>
              <a:gd name="connsiteX9" fmla="*/ 72987 w 704483"/>
              <a:gd name="connsiteY9" fmla="*/ 1270 h 1859580"/>
              <a:gd name="connsiteX10" fmla="*/ 103451 w 704483"/>
              <a:gd name="connsiteY10" fmla="*/ 1270 h 1859580"/>
              <a:gd name="connsiteX11" fmla="*/ 103451 w 704483"/>
              <a:gd name="connsiteY11" fmla="*/ 1115674 h 1859580"/>
              <a:gd name="connsiteX12" fmla="*/ 122620 w 704483"/>
              <a:gd name="connsiteY12" fmla="*/ 1119575 h 1859580"/>
              <a:gd name="connsiteX13" fmla="*/ 176437 w 704483"/>
              <a:gd name="connsiteY13" fmla="*/ 1200793 h 1859580"/>
              <a:gd name="connsiteX14" fmla="*/ 88218 w 704483"/>
              <a:gd name="connsiteY14" fmla="*/ 1289012 h 1859580"/>
              <a:gd name="connsiteX15" fmla="*/ 0 w 704483"/>
              <a:gd name="connsiteY15" fmla="*/ 1200793 h 1859580"/>
              <a:gd name="connsiteX16" fmla="*/ 53817 w 704483"/>
              <a:gd name="connsiteY16" fmla="*/ 1119486 h 1859580"/>
              <a:gd name="connsiteX17" fmla="*/ 72987 w 704483"/>
              <a:gd name="connsiteY17" fmla="*/ 1115634 h 1859580"/>
              <a:gd name="connsiteX18" fmla="*/ 601032 w 704483"/>
              <a:gd name="connsiteY18" fmla="*/ 0 h 1859580"/>
              <a:gd name="connsiteX19" fmla="*/ 632130 w 704483"/>
              <a:gd name="connsiteY19" fmla="*/ 0 h 1859580"/>
              <a:gd name="connsiteX20" fmla="*/ 632130 w 704483"/>
              <a:gd name="connsiteY20" fmla="*/ 1280818 h 1859580"/>
              <a:gd name="connsiteX21" fmla="*/ 650665 w 704483"/>
              <a:gd name="connsiteY21" fmla="*/ 1284590 h 1859580"/>
              <a:gd name="connsiteX22" fmla="*/ 704483 w 704483"/>
              <a:gd name="connsiteY22" fmla="*/ 1365808 h 1859580"/>
              <a:gd name="connsiteX23" fmla="*/ 616264 w 704483"/>
              <a:gd name="connsiteY23" fmla="*/ 1454027 h 1859580"/>
              <a:gd name="connsiteX24" fmla="*/ 528045 w 704483"/>
              <a:gd name="connsiteY24" fmla="*/ 1365808 h 1859580"/>
              <a:gd name="connsiteX25" fmla="*/ 581863 w 704483"/>
              <a:gd name="connsiteY25" fmla="*/ 1284501 h 1859580"/>
              <a:gd name="connsiteX26" fmla="*/ 601032 w 704483"/>
              <a:gd name="connsiteY26" fmla="*/ 1280650 h 1859580"/>
            </a:gdLst>
            <a:ahLst/>
            <a:cxnLst/>
            <a:rect l="l" t="t" r="r" b="b"/>
            <a:pathLst>
              <a:path w="704483" h="1859580">
                <a:moveTo>
                  <a:pt x="337010" y="62198"/>
                </a:moveTo>
                <a:lnTo>
                  <a:pt x="368108" y="62198"/>
                </a:lnTo>
                <a:lnTo>
                  <a:pt x="368108" y="1686330"/>
                </a:lnTo>
                <a:lnTo>
                  <a:pt x="386643" y="1690054"/>
                </a:lnTo>
                <a:cubicBezTo>
                  <a:pt x="418326" y="1703412"/>
                  <a:pt x="440460" y="1734709"/>
                  <a:pt x="440460" y="1771361"/>
                </a:cubicBezTo>
                <a:cubicBezTo>
                  <a:pt x="440460" y="1820231"/>
                  <a:pt x="401111" y="1859580"/>
                  <a:pt x="352242" y="1859580"/>
                </a:cubicBezTo>
                <a:cubicBezTo>
                  <a:pt x="303372" y="1859580"/>
                  <a:pt x="264023" y="1820231"/>
                  <a:pt x="264023" y="1771361"/>
                </a:cubicBezTo>
                <a:cubicBezTo>
                  <a:pt x="264023" y="1734709"/>
                  <a:pt x="286157" y="1703412"/>
                  <a:pt x="317841" y="1690054"/>
                </a:cubicBezTo>
                <a:lnTo>
                  <a:pt x="337010" y="1686203"/>
                </a:lnTo>
                <a:close/>
                <a:moveTo>
                  <a:pt x="72987" y="1270"/>
                </a:moveTo>
                <a:lnTo>
                  <a:pt x="103451" y="1270"/>
                </a:lnTo>
                <a:lnTo>
                  <a:pt x="103451" y="1115674"/>
                </a:lnTo>
                <a:lnTo>
                  <a:pt x="122620" y="1119575"/>
                </a:lnTo>
                <a:cubicBezTo>
                  <a:pt x="154304" y="1133081"/>
                  <a:pt x="176437" y="1164616"/>
                  <a:pt x="176437" y="1200793"/>
                </a:cubicBezTo>
                <a:cubicBezTo>
                  <a:pt x="176437" y="1249662"/>
                  <a:pt x="137089" y="1289012"/>
                  <a:pt x="88218" y="1289012"/>
                </a:cubicBezTo>
                <a:cubicBezTo>
                  <a:pt x="39349" y="1289012"/>
                  <a:pt x="0" y="1249662"/>
                  <a:pt x="0" y="1200793"/>
                </a:cubicBezTo>
                <a:cubicBezTo>
                  <a:pt x="0" y="1164141"/>
                  <a:pt x="22134" y="1132843"/>
                  <a:pt x="53817" y="1119486"/>
                </a:cubicBezTo>
                <a:lnTo>
                  <a:pt x="72987" y="1115634"/>
                </a:lnTo>
                <a:close/>
                <a:moveTo>
                  <a:pt x="601032" y="0"/>
                </a:moveTo>
                <a:lnTo>
                  <a:pt x="632130" y="0"/>
                </a:lnTo>
                <a:lnTo>
                  <a:pt x="632130" y="1280818"/>
                </a:lnTo>
                <a:lnTo>
                  <a:pt x="650665" y="1284590"/>
                </a:lnTo>
                <a:cubicBezTo>
                  <a:pt x="682349" y="1298097"/>
                  <a:pt x="704483" y="1329632"/>
                  <a:pt x="704483" y="1365808"/>
                </a:cubicBezTo>
                <a:cubicBezTo>
                  <a:pt x="704483" y="1414678"/>
                  <a:pt x="665133" y="1454027"/>
                  <a:pt x="616264" y="1454027"/>
                </a:cubicBezTo>
                <a:cubicBezTo>
                  <a:pt x="567395" y="1454027"/>
                  <a:pt x="528045" y="1414678"/>
                  <a:pt x="528045" y="1365808"/>
                </a:cubicBezTo>
                <a:cubicBezTo>
                  <a:pt x="528045" y="1329156"/>
                  <a:pt x="550179" y="1297859"/>
                  <a:pt x="581863" y="1284501"/>
                </a:cubicBezTo>
                <a:lnTo>
                  <a:pt x="601032" y="1280650"/>
                </a:ln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1" name="标题 1"/>
          <p:cNvSpPr txBox="1"/>
          <p:nvPr/>
        </p:nvSpPr>
        <p:spPr>
          <a:xfrm>
            <a:off x="6761812" y="1513888"/>
            <a:ext cx="4194038" cy="4258891"/>
          </a:xfrm>
          <a:custGeom>
            <a:avLst/>
            <a:gdLst>
              <a:gd name="connsiteX0" fmla="*/ 1369115 w 2747755"/>
              <a:gd name="connsiteY0" fmla="*/ 2308777 h 2816500"/>
              <a:gd name="connsiteX1" fmla="*/ 254276 w 2747755"/>
              <a:gd name="connsiteY1" fmla="*/ 2308777 h 2816500"/>
              <a:gd name="connsiteX2" fmla="*/ 0 w 2747755"/>
              <a:gd name="connsiteY2" fmla="*/ 2023027 h 2816500"/>
              <a:gd name="connsiteX3" fmla="*/ 0 w 2747755"/>
              <a:gd name="connsiteY3" fmla="*/ 285750 h 2816500"/>
              <a:gd name="connsiteX4" fmla="*/ 254276 w 2747755"/>
              <a:gd name="connsiteY4" fmla="*/ 0 h 2816500"/>
              <a:gd name="connsiteX5" fmla="*/ 2493479 w 2747755"/>
              <a:gd name="connsiteY5" fmla="*/ 0 h 2816500"/>
              <a:gd name="connsiteX6" fmla="*/ 2747756 w 2747755"/>
              <a:gd name="connsiteY6" fmla="*/ 285750 h 2816500"/>
              <a:gd name="connsiteX7" fmla="*/ 2747756 w 2747755"/>
              <a:gd name="connsiteY7" fmla="*/ 2022613 h 2816500"/>
              <a:gd name="connsiteX8" fmla="*/ 2493479 w 2747755"/>
              <a:gd name="connsiteY8" fmla="*/ 2308363 h 2816500"/>
              <a:gd name="connsiteX9" fmla="*/ 1921565 w 2747755"/>
              <a:gd name="connsiteY9" fmla="*/ 2308363 h 2816500"/>
              <a:gd name="connsiteX10" fmla="*/ 1511162 w 2747755"/>
              <a:gd name="connsiteY10" fmla="*/ 2687293 h 2816500"/>
              <a:gd name="connsiteX11" fmla="*/ 1368701 w 2747755"/>
              <a:gd name="connsiteY11" fmla="*/ 2816501 h 2816500"/>
              <a:gd name="connsiteX12" fmla="*/ 1368701 w 2747755"/>
              <a:gd name="connsiteY12" fmla="*/ 2308777 h 2816500"/>
            </a:gdLst>
            <a:ahLst/>
            <a:cxnLst/>
            <a:rect l="l" t="t" r="r" b="b"/>
            <a:pathLst>
              <a:path w="2747755" h="2816500">
                <a:moveTo>
                  <a:pt x="1369115" y="2308777"/>
                </a:moveTo>
                <a:lnTo>
                  <a:pt x="254276" y="2308777"/>
                </a:lnTo>
                <a:cubicBezTo>
                  <a:pt x="113886" y="2308777"/>
                  <a:pt x="0" y="2180397"/>
                  <a:pt x="0" y="2023027"/>
                </a:cubicBezTo>
                <a:lnTo>
                  <a:pt x="0" y="285750"/>
                </a:lnTo>
                <a:cubicBezTo>
                  <a:pt x="0" y="128380"/>
                  <a:pt x="113886" y="0"/>
                  <a:pt x="254276" y="0"/>
                </a:cubicBezTo>
                <a:lnTo>
                  <a:pt x="2493479" y="0"/>
                </a:lnTo>
                <a:cubicBezTo>
                  <a:pt x="2633870" y="0"/>
                  <a:pt x="2747756" y="128380"/>
                  <a:pt x="2747756" y="285750"/>
                </a:cubicBezTo>
                <a:lnTo>
                  <a:pt x="2747756" y="2022613"/>
                </a:lnTo>
                <a:cubicBezTo>
                  <a:pt x="2747756" y="2179983"/>
                  <a:pt x="2633870" y="2308363"/>
                  <a:pt x="2493479" y="2308363"/>
                </a:cubicBezTo>
                <a:lnTo>
                  <a:pt x="1921565" y="2308363"/>
                </a:lnTo>
                <a:cubicBezTo>
                  <a:pt x="1752600" y="2468218"/>
                  <a:pt x="1513647" y="2685222"/>
                  <a:pt x="1511162" y="2687293"/>
                </a:cubicBezTo>
                <a:lnTo>
                  <a:pt x="1368701" y="2816501"/>
                </a:lnTo>
                <a:lnTo>
                  <a:pt x="1368701" y="2308777"/>
                </a:lnTo>
                <a:close/>
              </a:path>
            </a:pathLst>
          </a:custGeom>
          <a:solidFill>
            <a:schemeClr val="bg1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2" name="标题 1"/>
          <p:cNvSpPr txBox="1"/>
          <p:nvPr/>
        </p:nvSpPr>
        <p:spPr>
          <a:xfrm>
            <a:off x="720090" y="2792095"/>
            <a:ext cx="5375910" cy="157670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ctr"/>
          <a:lstStyle/>
          <a:p>
            <a:pPr algn="l">
              <a:lnSpc>
                <a:spcPct val="130000"/>
              </a:lnSpc>
            </a:pPr>
            <a:r>
              <a:rPr kumimoji="1" lang="en-US" altLang="zh-CN" sz="4000">
                <a:ln w="12700">
                  <a:noFill/>
                </a:ln>
                <a:solidFill>
                  <a:srgbClr val="00A4FB">
                    <a:alpha val="100000"/>
                  </a:srgbClr>
                </a:solidFill>
                <a:latin typeface="OPPOSans H" panose="00020600040101010101" charset="-122"/>
                <a:ea typeface="OPPOSans H" panose="00020600040101010101" charset="-122"/>
                <a:cs typeface="OPPOSans H" panose="00020600040101010101" charset="-122"/>
              </a:rPr>
              <a:t>四、硬件与软件的关系</a:t>
            </a:r>
            <a:endParaRPr kumimoji="1" lang="zh-CN" altLang="en-US"/>
          </a:p>
        </p:txBody>
      </p:sp>
      <p:sp>
        <p:nvSpPr>
          <p:cNvPr id="23" name="标题 1"/>
          <p:cNvSpPr txBox="1"/>
          <p:nvPr/>
        </p:nvSpPr>
        <p:spPr>
          <a:xfrm>
            <a:off x="703194" y="4664714"/>
            <a:ext cx="4247270" cy="246221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ctr"/>
          <a:lstStyle/>
          <a:p>
            <a:pPr algn="dist">
              <a:lnSpc>
                <a:spcPct val="10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A6A6A6">
                    <a:alpha val="100000"/>
                  </a:srgbClr>
                </a:solidFill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PowerPoint design</a:t>
            </a:r>
            <a:endParaRPr kumimoji="1" lang="zh-CN" altLang="en-US"/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1">
            <a:alphaModFix amt="100000"/>
          </a:blip>
          <a:srcRect l="42679" t="2579" r="2391" b="2246"/>
          <a:stretch>
            <a:fillRect/>
          </a:stretch>
        </p:blipFill>
        <p:spPr>
          <a:xfrm>
            <a:off x="6830714" y="1596442"/>
            <a:ext cx="4066629" cy="3948949"/>
          </a:xfrm>
          <a:custGeom>
            <a:avLst/>
            <a:gdLst/>
            <a:ahLst/>
            <a:cxnLst/>
            <a:rect l="l" t="t" r="r" b="b"/>
            <a:pathLst>
              <a:path w="4064000" h="3949700">
                <a:moveTo>
                  <a:pt x="376325" y="0"/>
                </a:moveTo>
                <a:lnTo>
                  <a:pt x="3690304" y="0"/>
                </a:lnTo>
                <a:cubicBezTo>
                  <a:pt x="3898080" y="0"/>
                  <a:pt x="4066629" y="183929"/>
                  <a:pt x="4066629" y="409393"/>
                </a:cubicBezTo>
                <a:lnTo>
                  <a:pt x="4066629" y="2897784"/>
                </a:lnTo>
                <a:cubicBezTo>
                  <a:pt x="4066629" y="3123249"/>
                  <a:pt x="3898080" y="3307177"/>
                  <a:pt x="3690304" y="3307177"/>
                </a:cubicBezTo>
                <a:lnTo>
                  <a:pt x="2843880" y="3307177"/>
                </a:lnTo>
                <a:cubicBezTo>
                  <a:pt x="2593815" y="3536201"/>
                  <a:pt x="2240170" y="3847101"/>
                  <a:pt x="2236492" y="3850068"/>
                </a:cubicBezTo>
                <a:lnTo>
                  <a:pt x="2123870" y="3948949"/>
                </a:lnTo>
                <a:lnTo>
                  <a:pt x="2123870" y="3308438"/>
                </a:lnTo>
                <a:lnTo>
                  <a:pt x="2025652" y="3308438"/>
                </a:lnTo>
                <a:lnTo>
                  <a:pt x="2025652" y="3307770"/>
                </a:lnTo>
                <a:lnTo>
                  <a:pt x="376325" y="3307770"/>
                </a:lnTo>
                <a:cubicBezTo>
                  <a:pt x="168549" y="3307770"/>
                  <a:pt x="0" y="3123841"/>
                  <a:pt x="0" y="2898378"/>
                </a:cubicBezTo>
                <a:lnTo>
                  <a:pt x="0" y="409393"/>
                </a:lnTo>
                <a:cubicBezTo>
                  <a:pt x="0" y="183929"/>
                  <a:pt x="168549" y="0"/>
                  <a:pt x="376325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25" name="标题 1"/>
          <p:cNvSpPr txBox="1"/>
          <p:nvPr/>
        </p:nvSpPr>
        <p:spPr>
          <a:xfrm>
            <a:off x="10539606" y="2278373"/>
            <a:ext cx="1050564" cy="1050563"/>
          </a:xfrm>
          <a:custGeom>
            <a:avLst/>
            <a:gdLst>
              <a:gd name="connsiteX0" fmla="*/ 688285 w 688284"/>
              <a:gd name="connsiteY0" fmla="*/ 535885 h 688284"/>
              <a:gd name="connsiteX1" fmla="*/ 535885 w 688284"/>
              <a:gd name="connsiteY1" fmla="*/ 688285 h 688284"/>
              <a:gd name="connsiteX2" fmla="*/ 152400 w 688284"/>
              <a:gd name="connsiteY2" fmla="*/ 688285 h 688284"/>
              <a:gd name="connsiteX3" fmla="*/ 0 w 688284"/>
              <a:gd name="connsiteY3" fmla="*/ 535885 h 688284"/>
              <a:gd name="connsiteX4" fmla="*/ 0 w 688284"/>
              <a:gd name="connsiteY4" fmla="*/ 152400 h 688284"/>
              <a:gd name="connsiteX5" fmla="*/ 152400 w 688284"/>
              <a:gd name="connsiteY5" fmla="*/ 0 h 688284"/>
              <a:gd name="connsiteX6" fmla="*/ 535885 w 688284"/>
              <a:gd name="connsiteY6" fmla="*/ 0 h 688284"/>
              <a:gd name="connsiteX7" fmla="*/ 688285 w 688284"/>
              <a:gd name="connsiteY7" fmla="*/ 152400 h 688284"/>
              <a:gd name="connsiteX8" fmla="*/ 688285 w 688284"/>
              <a:gd name="connsiteY8" fmla="*/ 535885 h 688284"/>
            </a:gdLst>
            <a:ahLst/>
            <a:cxnLst/>
            <a:rect l="l" t="t" r="r" b="b"/>
            <a:pathLst>
              <a:path w="688284" h="688284">
                <a:moveTo>
                  <a:pt x="688285" y="535885"/>
                </a:moveTo>
                <a:cubicBezTo>
                  <a:pt x="688285" y="619953"/>
                  <a:pt x="619539" y="688285"/>
                  <a:pt x="535885" y="688285"/>
                </a:cubicBezTo>
                <a:lnTo>
                  <a:pt x="152400" y="688285"/>
                </a:lnTo>
                <a:cubicBezTo>
                  <a:pt x="68332" y="688285"/>
                  <a:pt x="0" y="619539"/>
                  <a:pt x="0" y="535885"/>
                </a:cubicBezTo>
                <a:lnTo>
                  <a:pt x="0" y="152400"/>
                </a:lnTo>
                <a:cubicBezTo>
                  <a:pt x="0" y="68332"/>
                  <a:pt x="68746" y="0"/>
                  <a:pt x="152400" y="0"/>
                </a:cubicBezTo>
                <a:lnTo>
                  <a:pt x="535885" y="0"/>
                </a:lnTo>
                <a:cubicBezTo>
                  <a:pt x="619953" y="0"/>
                  <a:pt x="688285" y="68746"/>
                  <a:pt x="688285" y="152400"/>
                </a:cubicBezTo>
                <a:lnTo>
                  <a:pt x="688285" y="535885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2700000" scaled="0"/>
          </a:gradFill>
          <a:ln w="4141" cap="flat">
            <a:solidFill>
              <a:schemeClr val="bg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6" name="标题 1"/>
          <p:cNvSpPr txBox="1"/>
          <p:nvPr/>
        </p:nvSpPr>
        <p:spPr>
          <a:xfrm>
            <a:off x="10782968" y="2537939"/>
            <a:ext cx="563838" cy="531430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ahLst/>
            <a:cxnLst/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7" name="标题 1"/>
          <p:cNvSpPr txBox="1"/>
          <p:nvPr/>
        </p:nvSpPr>
        <p:spPr>
          <a:xfrm>
            <a:off x="9507663" y="4622375"/>
            <a:ext cx="862194" cy="862196"/>
          </a:xfrm>
          <a:custGeom>
            <a:avLst/>
            <a:gdLst>
              <a:gd name="connsiteX0" fmla="*/ 564874 w 564873"/>
              <a:gd name="connsiteY0" fmla="*/ 439807 h 564874"/>
              <a:gd name="connsiteX1" fmla="*/ 439806 w 564873"/>
              <a:gd name="connsiteY1" fmla="*/ 564874 h 564874"/>
              <a:gd name="connsiteX2" fmla="*/ 125067 w 564873"/>
              <a:gd name="connsiteY2" fmla="*/ 564874 h 564874"/>
              <a:gd name="connsiteX3" fmla="*/ 0 w 564873"/>
              <a:gd name="connsiteY3" fmla="*/ 439807 h 564874"/>
              <a:gd name="connsiteX4" fmla="*/ 0 w 564873"/>
              <a:gd name="connsiteY4" fmla="*/ 125067 h 564874"/>
              <a:gd name="connsiteX5" fmla="*/ 125067 w 564873"/>
              <a:gd name="connsiteY5" fmla="*/ 0 h 564874"/>
              <a:gd name="connsiteX6" fmla="*/ 439806 w 564873"/>
              <a:gd name="connsiteY6" fmla="*/ 0 h 564874"/>
              <a:gd name="connsiteX7" fmla="*/ 564874 w 564873"/>
              <a:gd name="connsiteY7" fmla="*/ 125067 h 564874"/>
              <a:gd name="connsiteX8" fmla="*/ 564874 w 564873"/>
              <a:gd name="connsiteY8" fmla="*/ 439807 h 564874"/>
            </a:gdLst>
            <a:ahLst/>
            <a:cxnLst/>
            <a:rect l="l" t="t" r="r" b="b"/>
            <a:pathLst>
              <a:path w="564873" h="564874">
                <a:moveTo>
                  <a:pt x="564874" y="439807"/>
                </a:moveTo>
                <a:cubicBezTo>
                  <a:pt x="564874" y="508552"/>
                  <a:pt x="508552" y="564874"/>
                  <a:pt x="439806" y="564874"/>
                </a:cubicBezTo>
                <a:lnTo>
                  <a:pt x="125067" y="564874"/>
                </a:lnTo>
                <a:cubicBezTo>
                  <a:pt x="56322" y="564874"/>
                  <a:pt x="0" y="508552"/>
                  <a:pt x="0" y="439807"/>
                </a:cubicBezTo>
                <a:lnTo>
                  <a:pt x="0" y="125067"/>
                </a:lnTo>
                <a:cubicBezTo>
                  <a:pt x="0" y="56322"/>
                  <a:pt x="56322" y="0"/>
                  <a:pt x="125067" y="0"/>
                </a:cubicBezTo>
                <a:lnTo>
                  <a:pt x="439806" y="0"/>
                </a:lnTo>
                <a:cubicBezTo>
                  <a:pt x="508552" y="0"/>
                  <a:pt x="564874" y="56322"/>
                  <a:pt x="564874" y="125067"/>
                </a:cubicBezTo>
                <a:lnTo>
                  <a:pt x="564874" y="439807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2700000" scaled="0"/>
          </a:gradFill>
          <a:ln w="4141" cap="flat">
            <a:solidFill>
              <a:schemeClr val="bg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8" name="标题 1"/>
          <p:cNvSpPr txBox="1"/>
          <p:nvPr/>
        </p:nvSpPr>
        <p:spPr>
          <a:xfrm>
            <a:off x="9664187" y="4787758"/>
            <a:ext cx="549145" cy="531430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ahLst/>
            <a:cxnLst/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9" name="标题 1"/>
          <p:cNvSpPr txBox="1"/>
          <p:nvPr/>
        </p:nvSpPr>
        <p:spPr>
          <a:xfrm>
            <a:off x="6194259" y="3448289"/>
            <a:ext cx="1128945" cy="1131475"/>
          </a:xfrm>
          <a:custGeom>
            <a:avLst/>
            <a:gdLst>
              <a:gd name="connsiteX0" fmla="*/ 566124 w 1133519"/>
              <a:gd name="connsiteY0" fmla="*/ 413646 h 1136059"/>
              <a:gd name="connsiteX1" fmla="*/ 675288 w 1133519"/>
              <a:gd name="connsiteY1" fmla="*/ 458867 h 1136059"/>
              <a:gd name="connsiteX2" fmla="*/ 675288 w 1133519"/>
              <a:gd name="connsiteY2" fmla="*/ 677193 h 1136059"/>
              <a:gd name="connsiteX3" fmla="*/ 456962 w 1133519"/>
              <a:gd name="connsiteY3" fmla="*/ 677193 h 1136059"/>
              <a:gd name="connsiteX4" fmla="*/ 456962 w 1133519"/>
              <a:gd name="connsiteY4" fmla="*/ 458867 h 1136059"/>
              <a:gd name="connsiteX5" fmla="*/ 566124 w 1133519"/>
              <a:gd name="connsiteY5" fmla="*/ 413646 h 1136059"/>
              <a:gd name="connsiteX6" fmla="*/ 565808 w 1133519"/>
              <a:gd name="connsiteY6" fmla="*/ 269099 h 1136059"/>
              <a:gd name="connsiteX7" fmla="*/ 354780 w 1133519"/>
              <a:gd name="connsiteY7" fmla="*/ 356684 h 1136059"/>
              <a:gd name="connsiteX8" fmla="*/ 354780 w 1133519"/>
              <a:gd name="connsiteY8" fmla="*/ 778739 h 1136059"/>
              <a:gd name="connsiteX9" fmla="*/ 776836 w 1133519"/>
              <a:gd name="connsiteY9" fmla="*/ 778739 h 1136059"/>
              <a:gd name="connsiteX10" fmla="*/ 776836 w 1133519"/>
              <a:gd name="connsiteY10" fmla="*/ 356684 h 1136059"/>
              <a:gd name="connsiteX11" fmla="*/ 565808 w 1133519"/>
              <a:gd name="connsiteY11" fmla="*/ 269099 h 1136059"/>
              <a:gd name="connsiteX12" fmla="*/ 584530 w 1133519"/>
              <a:gd name="connsiteY12" fmla="*/ 0 h 1136059"/>
              <a:gd name="connsiteX13" fmla="*/ 716541 w 1133519"/>
              <a:gd name="connsiteY13" fmla="*/ 19675 h 1136059"/>
              <a:gd name="connsiteX14" fmla="*/ 727966 w 1133519"/>
              <a:gd name="connsiteY14" fmla="*/ 126934 h 1136059"/>
              <a:gd name="connsiteX15" fmla="*/ 825071 w 1133519"/>
              <a:gd name="connsiteY15" fmla="*/ 175803 h 1136059"/>
              <a:gd name="connsiteX16" fmla="*/ 917732 w 1133519"/>
              <a:gd name="connsiteY16" fmla="*/ 121222 h 1136059"/>
              <a:gd name="connsiteX17" fmla="*/ 1012297 w 1133519"/>
              <a:gd name="connsiteY17" fmla="*/ 215787 h 1136059"/>
              <a:gd name="connsiteX18" fmla="*/ 957716 w 1133519"/>
              <a:gd name="connsiteY18" fmla="*/ 308449 h 1136059"/>
              <a:gd name="connsiteX19" fmla="*/ 1007220 w 1133519"/>
              <a:gd name="connsiteY19" fmla="*/ 406188 h 1136059"/>
              <a:gd name="connsiteX20" fmla="*/ 1113845 w 1133519"/>
              <a:gd name="connsiteY20" fmla="*/ 417613 h 1136059"/>
              <a:gd name="connsiteX21" fmla="*/ 1133519 w 1133519"/>
              <a:gd name="connsiteY21" fmla="*/ 549624 h 1136059"/>
              <a:gd name="connsiteX22" fmla="*/ 1034511 w 1133519"/>
              <a:gd name="connsiteY22" fmla="*/ 592147 h 1136059"/>
              <a:gd name="connsiteX23" fmla="*/ 1018645 w 1133519"/>
              <a:gd name="connsiteY23" fmla="*/ 690520 h 1136059"/>
              <a:gd name="connsiteX24" fmla="*/ 1099247 w 1133519"/>
              <a:gd name="connsiteY24" fmla="*/ 761604 h 1136059"/>
              <a:gd name="connsiteX25" fmla="*/ 1039589 w 1133519"/>
              <a:gd name="connsiteY25" fmla="*/ 880921 h 1136059"/>
              <a:gd name="connsiteX26" fmla="*/ 934233 w 1133519"/>
              <a:gd name="connsiteY26" fmla="*/ 858072 h 1136059"/>
              <a:gd name="connsiteX27" fmla="*/ 897422 w 1133519"/>
              <a:gd name="connsiteY27" fmla="*/ 899327 h 1136059"/>
              <a:gd name="connsiteX28" fmla="*/ 858072 w 1133519"/>
              <a:gd name="connsiteY28" fmla="*/ 937407 h 1136059"/>
              <a:gd name="connsiteX29" fmla="*/ 880921 w 1133519"/>
              <a:gd name="connsiteY29" fmla="*/ 1042761 h 1136059"/>
              <a:gd name="connsiteX30" fmla="*/ 761604 w 1133519"/>
              <a:gd name="connsiteY30" fmla="*/ 1102421 h 1136059"/>
              <a:gd name="connsiteX31" fmla="*/ 690520 w 1133519"/>
              <a:gd name="connsiteY31" fmla="*/ 1021183 h 1136059"/>
              <a:gd name="connsiteX32" fmla="*/ 592781 w 1133519"/>
              <a:gd name="connsiteY32" fmla="*/ 1036415 h 1136059"/>
              <a:gd name="connsiteX33" fmla="*/ 550258 w 1133519"/>
              <a:gd name="connsiteY33" fmla="*/ 1136059 h 1136059"/>
              <a:gd name="connsiteX34" fmla="*/ 418247 w 1133519"/>
              <a:gd name="connsiteY34" fmla="*/ 1116384 h 1136059"/>
              <a:gd name="connsiteX35" fmla="*/ 406824 w 1133519"/>
              <a:gd name="connsiteY35" fmla="*/ 1008489 h 1136059"/>
              <a:gd name="connsiteX36" fmla="*/ 309719 w 1133519"/>
              <a:gd name="connsiteY36" fmla="*/ 959620 h 1136059"/>
              <a:gd name="connsiteX37" fmla="*/ 216423 w 1133519"/>
              <a:gd name="connsiteY37" fmla="*/ 1014201 h 1136059"/>
              <a:gd name="connsiteX38" fmla="*/ 121857 w 1133519"/>
              <a:gd name="connsiteY38" fmla="*/ 919636 h 1136059"/>
              <a:gd name="connsiteX39" fmla="*/ 176438 w 1133519"/>
              <a:gd name="connsiteY39" fmla="*/ 826340 h 1136059"/>
              <a:gd name="connsiteX40" fmla="*/ 127568 w 1133519"/>
              <a:gd name="connsiteY40" fmla="*/ 729870 h 1136059"/>
              <a:gd name="connsiteX41" fmla="*/ 19675 w 1133519"/>
              <a:gd name="connsiteY41" fmla="*/ 718446 h 1136059"/>
              <a:gd name="connsiteX42" fmla="*/ 0 w 1133519"/>
              <a:gd name="connsiteY42" fmla="*/ 586435 h 1136059"/>
              <a:gd name="connsiteX43" fmla="*/ 99644 w 1133519"/>
              <a:gd name="connsiteY43" fmla="*/ 543912 h 1136059"/>
              <a:gd name="connsiteX44" fmla="*/ 114876 w 1133519"/>
              <a:gd name="connsiteY44" fmla="*/ 446807 h 1136059"/>
              <a:gd name="connsiteX45" fmla="*/ 33003 w 1133519"/>
              <a:gd name="connsiteY45" fmla="*/ 375089 h 1136059"/>
              <a:gd name="connsiteX46" fmla="*/ 92662 w 1133519"/>
              <a:gd name="connsiteY46" fmla="*/ 255772 h 1136059"/>
              <a:gd name="connsiteX47" fmla="*/ 198652 w 1133519"/>
              <a:gd name="connsiteY47" fmla="*/ 278619 h 1136059"/>
              <a:gd name="connsiteX48" fmla="*/ 235463 w 1133519"/>
              <a:gd name="connsiteY48" fmla="*/ 236732 h 1136059"/>
              <a:gd name="connsiteX49" fmla="*/ 276716 w 1133519"/>
              <a:gd name="connsiteY49" fmla="*/ 199921 h 1136059"/>
              <a:gd name="connsiteX50" fmla="*/ 253868 w 1133519"/>
              <a:gd name="connsiteY50" fmla="*/ 93931 h 1136059"/>
              <a:gd name="connsiteX51" fmla="*/ 373186 w 1133519"/>
              <a:gd name="connsiteY51" fmla="*/ 34272 h 1136059"/>
              <a:gd name="connsiteX52" fmla="*/ 444268 w 1133519"/>
              <a:gd name="connsiteY52" fmla="*/ 115510 h 1136059"/>
              <a:gd name="connsiteX53" fmla="*/ 542009 w 1133519"/>
              <a:gd name="connsiteY53" fmla="*/ 99644 h 1136059"/>
            </a:gdLst>
            <a:ahLst/>
            <a:cxnLst/>
            <a:rect l="l" t="t" r="r" b="b"/>
            <a:pathLst>
              <a:path w="1133519" h="1136059">
                <a:moveTo>
                  <a:pt x="566124" y="413646"/>
                </a:moveTo>
                <a:cubicBezTo>
                  <a:pt x="605633" y="413646"/>
                  <a:pt x="645141" y="428719"/>
                  <a:pt x="675288" y="458867"/>
                </a:cubicBezTo>
                <a:cubicBezTo>
                  <a:pt x="735581" y="519160"/>
                  <a:pt x="735581" y="616899"/>
                  <a:pt x="675288" y="677193"/>
                </a:cubicBezTo>
                <a:cubicBezTo>
                  <a:pt x="614994" y="737486"/>
                  <a:pt x="517255" y="737486"/>
                  <a:pt x="456962" y="677193"/>
                </a:cubicBezTo>
                <a:cubicBezTo>
                  <a:pt x="396667" y="616899"/>
                  <a:pt x="396667" y="519160"/>
                  <a:pt x="456962" y="458867"/>
                </a:cubicBezTo>
                <a:cubicBezTo>
                  <a:pt x="487108" y="428719"/>
                  <a:pt x="526616" y="413646"/>
                  <a:pt x="566124" y="413646"/>
                </a:cubicBezTo>
                <a:close/>
                <a:moveTo>
                  <a:pt x="565808" y="269099"/>
                </a:moveTo>
                <a:cubicBezTo>
                  <a:pt x="489489" y="269099"/>
                  <a:pt x="413170" y="298294"/>
                  <a:pt x="354780" y="356684"/>
                </a:cubicBezTo>
                <a:cubicBezTo>
                  <a:pt x="238001" y="473463"/>
                  <a:pt x="238001" y="661960"/>
                  <a:pt x="354780" y="778739"/>
                </a:cubicBezTo>
                <a:cubicBezTo>
                  <a:pt x="471559" y="895518"/>
                  <a:pt x="660691" y="895518"/>
                  <a:pt x="776836" y="778739"/>
                </a:cubicBezTo>
                <a:cubicBezTo>
                  <a:pt x="893615" y="661960"/>
                  <a:pt x="893615" y="473463"/>
                  <a:pt x="776836" y="356684"/>
                </a:cubicBezTo>
                <a:cubicBezTo>
                  <a:pt x="718446" y="298294"/>
                  <a:pt x="642127" y="269099"/>
                  <a:pt x="565808" y="269099"/>
                </a:cubicBezTo>
                <a:close/>
                <a:moveTo>
                  <a:pt x="584530" y="0"/>
                </a:moveTo>
                <a:lnTo>
                  <a:pt x="716541" y="19675"/>
                </a:lnTo>
                <a:lnTo>
                  <a:pt x="727966" y="126934"/>
                </a:lnTo>
                <a:cubicBezTo>
                  <a:pt x="761604" y="138993"/>
                  <a:pt x="793971" y="155494"/>
                  <a:pt x="825071" y="175803"/>
                </a:cubicBezTo>
                <a:lnTo>
                  <a:pt x="917732" y="121222"/>
                </a:lnTo>
                <a:lnTo>
                  <a:pt x="1012297" y="215787"/>
                </a:lnTo>
                <a:lnTo>
                  <a:pt x="957716" y="308449"/>
                </a:lnTo>
                <a:cubicBezTo>
                  <a:pt x="978660" y="339548"/>
                  <a:pt x="994526" y="372552"/>
                  <a:pt x="1007220" y="406188"/>
                </a:cubicBezTo>
                <a:lnTo>
                  <a:pt x="1113845" y="417613"/>
                </a:lnTo>
                <a:lnTo>
                  <a:pt x="1133519" y="549624"/>
                </a:lnTo>
                <a:lnTo>
                  <a:pt x="1034511" y="592147"/>
                </a:lnTo>
                <a:cubicBezTo>
                  <a:pt x="1032606" y="625149"/>
                  <a:pt x="1027529" y="658152"/>
                  <a:pt x="1018645" y="690520"/>
                </a:cubicBezTo>
                <a:lnTo>
                  <a:pt x="1099247" y="761604"/>
                </a:lnTo>
                <a:lnTo>
                  <a:pt x="1039589" y="880921"/>
                </a:lnTo>
                <a:lnTo>
                  <a:pt x="934233" y="858072"/>
                </a:lnTo>
                <a:cubicBezTo>
                  <a:pt x="922810" y="872035"/>
                  <a:pt x="910750" y="885998"/>
                  <a:pt x="897422" y="899327"/>
                </a:cubicBezTo>
                <a:cubicBezTo>
                  <a:pt x="884095" y="912655"/>
                  <a:pt x="870132" y="924713"/>
                  <a:pt x="858072" y="937407"/>
                </a:cubicBezTo>
                <a:lnTo>
                  <a:pt x="880921" y="1042761"/>
                </a:lnTo>
                <a:lnTo>
                  <a:pt x="761604" y="1102421"/>
                </a:lnTo>
                <a:lnTo>
                  <a:pt x="690520" y="1021183"/>
                </a:lnTo>
                <a:cubicBezTo>
                  <a:pt x="658786" y="1029434"/>
                  <a:pt x="625785" y="1034511"/>
                  <a:pt x="592781" y="1036415"/>
                </a:cubicBezTo>
                <a:lnTo>
                  <a:pt x="550258" y="1136059"/>
                </a:lnTo>
                <a:lnTo>
                  <a:pt x="418247" y="1116384"/>
                </a:lnTo>
                <a:lnTo>
                  <a:pt x="406824" y="1008489"/>
                </a:lnTo>
                <a:cubicBezTo>
                  <a:pt x="373186" y="996431"/>
                  <a:pt x="340183" y="979930"/>
                  <a:pt x="309719" y="959620"/>
                </a:cubicBezTo>
                <a:lnTo>
                  <a:pt x="216423" y="1014201"/>
                </a:lnTo>
                <a:lnTo>
                  <a:pt x="121857" y="919636"/>
                </a:lnTo>
                <a:lnTo>
                  <a:pt x="176438" y="826340"/>
                </a:lnTo>
                <a:cubicBezTo>
                  <a:pt x="156129" y="795876"/>
                  <a:pt x="139628" y="763507"/>
                  <a:pt x="127568" y="729870"/>
                </a:cubicBezTo>
                <a:lnTo>
                  <a:pt x="19675" y="718446"/>
                </a:lnTo>
                <a:lnTo>
                  <a:pt x="0" y="586435"/>
                </a:lnTo>
                <a:lnTo>
                  <a:pt x="99644" y="543912"/>
                </a:lnTo>
                <a:cubicBezTo>
                  <a:pt x="100913" y="511543"/>
                  <a:pt x="105990" y="478540"/>
                  <a:pt x="114876" y="446807"/>
                </a:cubicBezTo>
                <a:lnTo>
                  <a:pt x="33003" y="375089"/>
                </a:lnTo>
                <a:lnTo>
                  <a:pt x="92662" y="255772"/>
                </a:lnTo>
                <a:lnTo>
                  <a:pt x="198652" y="278619"/>
                </a:lnTo>
                <a:cubicBezTo>
                  <a:pt x="210075" y="264022"/>
                  <a:pt x="222135" y="250061"/>
                  <a:pt x="235463" y="236732"/>
                </a:cubicBezTo>
                <a:cubicBezTo>
                  <a:pt x="248790" y="223404"/>
                  <a:pt x="262753" y="211344"/>
                  <a:pt x="276716" y="199921"/>
                </a:cubicBezTo>
                <a:lnTo>
                  <a:pt x="253868" y="93931"/>
                </a:lnTo>
                <a:lnTo>
                  <a:pt x="373186" y="34272"/>
                </a:lnTo>
                <a:lnTo>
                  <a:pt x="444268" y="115510"/>
                </a:lnTo>
                <a:cubicBezTo>
                  <a:pt x="476002" y="106625"/>
                  <a:pt x="509005" y="101547"/>
                  <a:pt x="542009" y="99644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0" name="标题 1"/>
          <p:cNvSpPr txBox="1"/>
          <p:nvPr/>
        </p:nvSpPr>
        <p:spPr>
          <a:xfrm>
            <a:off x="719243" y="424375"/>
            <a:ext cx="1885806" cy="22560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b"/>
          <a:lstStyle/>
          <a:p>
            <a:pPr algn="l">
              <a:lnSpc>
                <a:spcPct val="110000"/>
              </a:lnSpc>
            </a:pPr>
            <a:r>
              <a:rPr kumimoji="1" lang="en-US" altLang="zh-CN" sz="8000">
                <a:ln w="12700">
                  <a:noFill/>
                </a:ln>
                <a:solidFill>
                  <a:srgbClr val="FCCB00">
                    <a:alpha val="100000"/>
                  </a:srgbClr>
                </a:solidFill>
                <a:latin typeface="OPPOSans H" panose="00020600040101010101" charset="-122"/>
                <a:ea typeface="OPPOSans H" panose="00020600040101010101" charset="-122"/>
                <a:cs typeface="OPPOSans H" panose="00020600040101010101" charset="-122"/>
              </a:rPr>
              <a:t>04</a:t>
            </a:r>
            <a:endParaRPr kumimoji="1" lang="zh-CN" alt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4910437" y="-415135"/>
            <a:ext cx="7281563" cy="7273135"/>
          </a:xfrm>
          <a:custGeom>
            <a:avLst/>
            <a:gdLst>
              <a:gd name="connsiteX0" fmla="*/ 6475823 w 6475822"/>
              <a:gd name="connsiteY0" fmla="*/ 30536 h 6468327"/>
              <a:gd name="connsiteX1" fmla="*/ 6475823 w 6475822"/>
              <a:gd name="connsiteY1" fmla="*/ 6468328 h 6468327"/>
              <a:gd name="connsiteX2" fmla="*/ 60475 w 6475822"/>
              <a:gd name="connsiteY2" fmla="*/ 6468328 h 6468327"/>
              <a:gd name="connsiteX3" fmla="*/ 1075459 w 6475822"/>
              <a:gd name="connsiteY3" fmla="*/ 4174015 h 6468327"/>
              <a:gd name="connsiteX4" fmla="*/ 2427109 w 6475822"/>
              <a:gd name="connsiteY4" fmla="*/ 4021892 h 6468327"/>
              <a:gd name="connsiteX5" fmla="*/ 4409694 w 6475822"/>
              <a:gd name="connsiteY5" fmla="*/ 3691461 h 6468327"/>
              <a:gd name="connsiteX6" fmla="*/ 4544360 w 6475822"/>
              <a:gd name="connsiteY6" fmla="*/ 1506877 h 6468327"/>
              <a:gd name="connsiteX7" fmla="*/ 4806211 w 6475822"/>
              <a:gd name="connsiteY7" fmla="*/ 566707 h 6468327"/>
              <a:gd name="connsiteX8" fmla="*/ 6475823 w 6475822"/>
              <a:gd name="connsiteY8" fmla="*/ 30536 h 6468327"/>
            </a:gdLst>
            <a:ahLst/>
            <a:cxnLst/>
            <a:rect l="l" t="t" r="r" b="b"/>
            <a:pathLst>
              <a:path w="6475822" h="6468327">
                <a:moveTo>
                  <a:pt x="6475823" y="30536"/>
                </a:moveTo>
                <a:lnTo>
                  <a:pt x="6475823" y="6468328"/>
                </a:lnTo>
                <a:lnTo>
                  <a:pt x="60475" y="6468328"/>
                </a:lnTo>
                <a:cubicBezTo>
                  <a:pt x="-136536" y="5684022"/>
                  <a:pt x="134043" y="4600459"/>
                  <a:pt x="1075459" y="4174015"/>
                </a:cubicBezTo>
                <a:cubicBezTo>
                  <a:pt x="1428335" y="4014411"/>
                  <a:pt x="1874728" y="3947078"/>
                  <a:pt x="2427109" y="4021892"/>
                </a:cubicBezTo>
                <a:cubicBezTo>
                  <a:pt x="3570524" y="4176509"/>
                  <a:pt x="4139115" y="4019399"/>
                  <a:pt x="4409694" y="3691461"/>
                </a:cubicBezTo>
                <a:cubicBezTo>
                  <a:pt x="4822421" y="3191451"/>
                  <a:pt x="4540620" y="2293676"/>
                  <a:pt x="4544360" y="1506877"/>
                </a:cubicBezTo>
                <a:cubicBezTo>
                  <a:pt x="4545608" y="1156495"/>
                  <a:pt x="4604212" y="828558"/>
                  <a:pt x="4806211" y="566707"/>
                </a:cubicBezTo>
                <a:cubicBezTo>
                  <a:pt x="5211457" y="38018"/>
                  <a:pt x="6013220" y="-61735"/>
                  <a:pt x="6475823" y="30536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99760">
                <a:schemeClr val="accent1">
                  <a:lumMod val="75000"/>
                </a:schemeClr>
              </a:gs>
            </a:gsLst>
            <a:lin ang="2700000" scaled="0"/>
          </a:gra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>
            <a:off x="9312812" y="-579215"/>
            <a:ext cx="5911948" cy="5911775"/>
          </a:xfrm>
          <a:custGeom>
            <a:avLst/>
            <a:gdLst>
              <a:gd name="connsiteX0" fmla="*/ 4636577 w 5911948"/>
              <a:gd name="connsiteY0" fmla="*/ 1782932 h 5911775"/>
              <a:gd name="connsiteX1" fmla="*/ 4685449 w 5911948"/>
              <a:gd name="connsiteY1" fmla="*/ 1855919 h 5911775"/>
              <a:gd name="connsiteX2" fmla="*/ 4867023 w 5911948"/>
              <a:gd name="connsiteY2" fmla="*/ 2215925 h 5911775"/>
              <a:gd name="connsiteX3" fmla="*/ 4894243 w 5911948"/>
              <a:gd name="connsiteY3" fmla="*/ 2298127 h 5911775"/>
              <a:gd name="connsiteX4" fmla="*/ 5136062 w 5911948"/>
              <a:gd name="connsiteY4" fmla="*/ 2238625 h 5911775"/>
              <a:gd name="connsiteX5" fmla="*/ 5195721 w 5911948"/>
              <a:gd name="connsiteY5" fmla="*/ 3455919 h 5911775"/>
              <a:gd name="connsiteX6" fmla="*/ 3916227 w 5911948"/>
              <a:gd name="connsiteY6" fmla="*/ 5040687 h 5911775"/>
              <a:gd name="connsiteX7" fmla="*/ 3837558 w 5911948"/>
              <a:gd name="connsiteY7" fmla="*/ 4803251 h 5911775"/>
              <a:gd name="connsiteX8" fmla="*/ 3703594 w 5911948"/>
              <a:gd name="connsiteY8" fmla="*/ 4863545 h 5911775"/>
              <a:gd name="connsiteX9" fmla="*/ 2509167 w 5911948"/>
              <a:gd name="connsiteY9" fmla="*/ 4956276 h 5911775"/>
              <a:gd name="connsiteX10" fmla="*/ 2545978 w 5911948"/>
              <a:gd name="connsiteY10" fmla="*/ 4789993 h 5911775"/>
              <a:gd name="connsiteX11" fmla="*/ 4789534 w 5911948"/>
              <a:gd name="connsiteY11" fmla="*/ 3364526 h 5911775"/>
              <a:gd name="connsiteX12" fmla="*/ 4496950 w 5911948"/>
              <a:gd name="connsiteY12" fmla="*/ 1880671 h 5911775"/>
              <a:gd name="connsiteX13" fmla="*/ 2981939 w 5911948"/>
              <a:gd name="connsiteY13" fmla="*/ 1378366 h 5911775"/>
              <a:gd name="connsiteX14" fmla="*/ 1416266 w 5911948"/>
              <a:gd name="connsiteY14" fmla="*/ 2612443 h 5911775"/>
              <a:gd name="connsiteX15" fmla="*/ 1624437 w 5911948"/>
              <a:gd name="connsiteY15" fmla="*/ 3801814 h 5911775"/>
              <a:gd name="connsiteX16" fmla="*/ 2612617 w 5911948"/>
              <a:gd name="connsiteY16" fmla="*/ 4495506 h 5911775"/>
              <a:gd name="connsiteX17" fmla="*/ 3801353 w 5911948"/>
              <a:gd name="connsiteY17" fmla="*/ 4287334 h 5911775"/>
              <a:gd name="connsiteX18" fmla="*/ 4495047 w 5911948"/>
              <a:gd name="connsiteY18" fmla="*/ 3299155 h 5911775"/>
              <a:gd name="connsiteX19" fmla="*/ 4286875 w 5911948"/>
              <a:gd name="connsiteY19" fmla="*/ 2109786 h 5911775"/>
              <a:gd name="connsiteX20" fmla="*/ 3298694 w 5911948"/>
              <a:gd name="connsiteY20" fmla="*/ 1416092 h 5911775"/>
              <a:gd name="connsiteX21" fmla="*/ 2981939 w 5911948"/>
              <a:gd name="connsiteY21" fmla="*/ 1378366 h 5911775"/>
              <a:gd name="connsiteX22" fmla="*/ 2983752 w 5911948"/>
              <a:gd name="connsiteY22" fmla="*/ 1265107 h 5911775"/>
              <a:gd name="connsiteX23" fmla="*/ 3323446 w 5911948"/>
              <a:gd name="connsiteY23" fmla="*/ 1305659 h 5911775"/>
              <a:gd name="connsiteX24" fmla="*/ 4383344 w 5911948"/>
              <a:gd name="connsiteY24" fmla="*/ 2049491 h 5911775"/>
              <a:gd name="connsiteX25" fmla="*/ 4606748 w 5911948"/>
              <a:gd name="connsiteY25" fmla="*/ 3324541 h 5911775"/>
              <a:gd name="connsiteX26" fmla="*/ 3862915 w 5911948"/>
              <a:gd name="connsiteY26" fmla="*/ 4383804 h 5911775"/>
              <a:gd name="connsiteX27" fmla="*/ 2587865 w 5911948"/>
              <a:gd name="connsiteY27" fmla="*/ 4606573 h 5911775"/>
              <a:gd name="connsiteX28" fmla="*/ 1528602 w 5911948"/>
              <a:gd name="connsiteY28" fmla="*/ 3862741 h 5911775"/>
              <a:gd name="connsiteX29" fmla="*/ 1305200 w 5911948"/>
              <a:gd name="connsiteY29" fmla="*/ 2587691 h 5911775"/>
              <a:gd name="connsiteX30" fmla="*/ 2983752 w 5911948"/>
              <a:gd name="connsiteY30" fmla="*/ 1265107 h 5911775"/>
              <a:gd name="connsiteX31" fmla="*/ 2401908 w 5911948"/>
              <a:gd name="connsiteY31" fmla="*/ 728111 h 5911775"/>
              <a:gd name="connsiteX32" fmla="*/ 2491811 w 5911948"/>
              <a:gd name="connsiteY32" fmla="*/ 961196 h 5911775"/>
              <a:gd name="connsiteX33" fmla="*/ 2602305 w 5911948"/>
              <a:gd name="connsiteY33" fmla="*/ 936204 h 5911775"/>
              <a:gd name="connsiteX34" fmla="*/ 3402147 w 5911948"/>
              <a:gd name="connsiteY34" fmla="*/ 955958 h 5911775"/>
              <a:gd name="connsiteX35" fmla="*/ 4171999 w 5911948"/>
              <a:gd name="connsiteY35" fmla="*/ 1305027 h 5911775"/>
              <a:gd name="connsiteX36" fmla="*/ 4071087 w 5911948"/>
              <a:gd name="connsiteY36" fmla="*/ 1442115 h 5911775"/>
              <a:gd name="connsiteX37" fmla="*/ 3365335 w 5911948"/>
              <a:gd name="connsiteY37" fmla="*/ 1121607 h 5911775"/>
              <a:gd name="connsiteX38" fmla="*/ 1948120 w 5911948"/>
              <a:gd name="connsiteY38" fmla="*/ 1369762 h 5911775"/>
              <a:gd name="connsiteX39" fmla="*/ 1121780 w 5911948"/>
              <a:gd name="connsiteY39" fmla="*/ 2547074 h 5911775"/>
              <a:gd name="connsiteX40" fmla="*/ 1409920 w 5911948"/>
              <a:gd name="connsiteY40" fmla="*/ 4024583 h 5911775"/>
              <a:gd name="connsiteX41" fmla="*/ 1269658 w 5911948"/>
              <a:gd name="connsiteY41" fmla="*/ 4121688 h 5911775"/>
              <a:gd name="connsiteX42" fmla="*/ 1158125 w 5911948"/>
              <a:gd name="connsiteY42" fmla="*/ 3940746 h 5911775"/>
              <a:gd name="connsiteX43" fmla="*/ 1094960 w 5911948"/>
              <a:gd name="connsiteY43" fmla="*/ 3809486 h 5911775"/>
              <a:gd name="connsiteX44" fmla="*/ 859026 w 5911948"/>
              <a:gd name="connsiteY44" fmla="*/ 3889398 h 5911775"/>
              <a:gd name="connsiteX45" fmla="*/ 715591 w 5911948"/>
              <a:gd name="connsiteY45" fmla="*/ 2456315 h 5911775"/>
              <a:gd name="connsiteX46" fmla="*/ 2401908 w 5911948"/>
              <a:gd name="connsiteY46" fmla="*/ 728111 h 5911775"/>
              <a:gd name="connsiteX47" fmla="*/ 2998380 w 5911948"/>
              <a:gd name="connsiteY47" fmla="*/ 420576 h 5911775"/>
              <a:gd name="connsiteX48" fmla="*/ 482035 w 5911948"/>
              <a:gd name="connsiteY48" fmla="*/ 2403002 h 5911775"/>
              <a:gd name="connsiteX49" fmla="*/ 816504 w 5911948"/>
              <a:gd name="connsiteY49" fmla="*/ 4314625 h 5911775"/>
              <a:gd name="connsiteX50" fmla="*/ 2403811 w 5911948"/>
              <a:gd name="connsiteY50" fmla="*/ 5429104 h 5911775"/>
              <a:gd name="connsiteX51" fmla="*/ 4314800 w 5911948"/>
              <a:gd name="connsiteY51" fmla="*/ 5094633 h 5911775"/>
              <a:gd name="connsiteX52" fmla="*/ 5429280 w 5911948"/>
              <a:gd name="connsiteY52" fmla="*/ 3506691 h 5911775"/>
              <a:gd name="connsiteX53" fmla="*/ 5094809 w 5911948"/>
              <a:gd name="connsiteY53" fmla="*/ 1595703 h 5911775"/>
              <a:gd name="connsiteX54" fmla="*/ 3507501 w 5911948"/>
              <a:gd name="connsiteY54" fmla="*/ 481224 h 5911775"/>
              <a:gd name="connsiteX55" fmla="*/ 2998380 w 5911948"/>
              <a:gd name="connsiteY55" fmla="*/ 420576 h 5911775"/>
              <a:gd name="connsiteX56" fmla="*/ 2998888 w 5911948"/>
              <a:gd name="connsiteY56" fmla="*/ 413954 h 5911775"/>
              <a:gd name="connsiteX57" fmla="*/ 3509405 w 5911948"/>
              <a:gd name="connsiteY57" fmla="*/ 474878 h 5911775"/>
              <a:gd name="connsiteX58" fmla="*/ 5101155 w 5911948"/>
              <a:gd name="connsiteY58" fmla="*/ 1592529 h 5911775"/>
              <a:gd name="connsiteX59" fmla="*/ 5436259 w 5911948"/>
              <a:gd name="connsiteY59" fmla="*/ 3508595 h 5911775"/>
              <a:gd name="connsiteX60" fmla="*/ 4318608 w 5911948"/>
              <a:gd name="connsiteY60" fmla="*/ 5100981 h 5911775"/>
              <a:gd name="connsiteX61" fmla="*/ 2402542 w 5911948"/>
              <a:gd name="connsiteY61" fmla="*/ 5436084 h 5911775"/>
              <a:gd name="connsiteX62" fmla="*/ 810792 w 5911948"/>
              <a:gd name="connsiteY62" fmla="*/ 4318433 h 5911775"/>
              <a:gd name="connsiteX63" fmla="*/ 475687 w 5911948"/>
              <a:gd name="connsiteY63" fmla="*/ 2402367 h 5911775"/>
              <a:gd name="connsiteX64" fmla="*/ 2998888 w 5911948"/>
              <a:gd name="connsiteY64" fmla="*/ 413954 h 5911775"/>
              <a:gd name="connsiteX65" fmla="*/ 3000528 w 5911948"/>
              <a:gd name="connsiteY65" fmla="*/ 322521 h 5911775"/>
              <a:gd name="connsiteX66" fmla="*/ 386199 w 5911948"/>
              <a:gd name="connsiteY66" fmla="*/ 2382693 h 5911775"/>
              <a:gd name="connsiteX67" fmla="*/ 733362 w 5911948"/>
              <a:gd name="connsiteY67" fmla="*/ 4367303 h 5911775"/>
              <a:gd name="connsiteX68" fmla="*/ 2382869 w 5911948"/>
              <a:gd name="connsiteY68" fmla="*/ 5525574 h 5911775"/>
              <a:gd name="connsiteX69" fmla="*/ 4368113 w 5911948"/>
              <a:gd name="connsiteY69" fmla="*/ 5178411 h 5911775"/>
              <a:gd name="connsiteX70" fmla="*/ 5526384 w 5911948"/>
              <a:gd name="connsiteY70" fmla="*/ 3528906 h 5911775"/>
              <a:gd name="connsiteX71" fmla="*/ 5179219 w 5911948"/>
              <a:gd name="connsiteY71" fmla="*/ 1543661 h 5911775"/>
              <a:gd name="connsiteX72" fmla="*/ 3529715 w 5911948"/>
              <a:gd name="connsiteY72" fmla="*/ 385390 h 5911775"/>
              <a:gd name="connsiteX73" fmla="*/ 3000528 w 5911948"/>
              <a:gd name="connsiteY73" fmla="*/ 322521 h 5911775"/>
              <a:gd name="connsiteX74" fmla="*/ 3000412 w 5911948"/>
              <a:gd name="connsiteY74" fmla="*/ 298369 h 5911775"/>
              <a:gd name="connsiteX75" fmla="*/ 3534157 w 5911948"/>
              <a:gd name="connsiteY75" fmla="*/ 361907 h 5911775"/>
              <a:gd name="connsiteX76" fmla="*/ 5198259 w 5911948"/>
              <a:gd name="connsiteY76" fmla="*/ 1530967 h 5911775"/>
              <a:gd name="connsiteX77" fmla="*/ 5548597 w 5911948"/>
              <a:gd name="connsiteY77" fmla="*/ 3533983 h 5911775"/>
              <a:gd name="connsiteX78" fmla="*/ 4380171 w 5911948"/>
              <a:gd name="connsiteY78" fmla="*/ 5198086 h 5911775"/>
              <a:gd name="connsiteX79" fmla="*/ 2377155 w 5911948"/>
              <a:gd name="connsiteY79" fmla="*/ 5548423 h 5911775"/>
              <a:gd name="connsiteX80" fmla="*/ 713053 w 5911948"/>
              <a:gd name="connsiteY80" fmla="*/ 4379996 h 5911775"/>
              <a:gd name="connsiteX81" fmla="*/ 362716 w 5911948"/>
              <a:gd name="connsiteY81" fmla="*/ 2376981 h 5911775"/>
              <a:gd name="connsiteX82" fmla="*/ 3000412 w 5911948"/>
              <a:gd name="connsiteY82" fmla="*/ 298369 h 5911775"/>
              <a:gd name="connsiteX83" fmla="*/ 3005622 w 5911948"/>
              <a:gd name="connsiteY83" fmla="*/ 8954 h 5911775"/>
              <a:gd name="connsiteX84" fmla="*/ 80288 w 5911948"/>
              <a:gd name="connsiteY84" fmla="*/ 2314151 h 5911775"/>
              <a:gd name="connsiteX85" fmla="*/ 468705 w 5911948"/>
              <a:gd name="connsiteY85" fmla="*/ 4535493 h 5911775"/>
              <a:gd name="connsiteX86" fmla="*/ 2314323 w 5911948"/>
              <a:gd name="connsiteY86" fmla="*/ 5831486 h 5911775"/>
              <a:gd name="connsiteX87" fmla="*/ 4535665 w 5911948"/>
              <a:gd name="connsiteY87" fmla="*/ 5442434 h 5911775"/>
              <a:gd name="connsiteX88" fmla="*/ 5831659 w 5911948"/>
              <a:gd name="connsiteY88" fmla="*/ 3596817 h 5911775"/>
              <a:gd name="connsiteX89" fmla="*/ 5442607 w 5911948"/>
              <a:gd name="connsiteY89" fmla="*/ 1374840 h 5911775"/>
              <a:gd name="connsiteX90" fmla="*/ 3597624 w 5911948"/>
              <a:gd name="connsiteY90" fmla="*/ 79481 h 5911775"/>
              <a:gd name="connsiteX91" fmla="*/ 3005622 w 5911948"/>
              <a:gd name="connsiteY91" fmla="*/ 8954 h 5911775"/>
              <a:gd name="connsiteX92" fmla="*/ 3005866 w 5911948"/>
              <a:gd name="connsiteY92" fmla="*/ 429 h 5911775"/>
              <a:gd name="connsiteX93" fmla="*/ 3599528 w 5911948"/>
              <a:gd name="connsiteY93" fmla="*/ 71230 h 5911775"/>
              <a:gd name="connsiteX94" fmla="*/ 5450223 w 5911948"/>
              <a:gd name="connsiteY94" fmla="*/ 1371032 h 5911775"/>
              <a:gd name="connsiteX95" fmla="*/ 5839910 w 5911948"/>
              <a:gd name="connsiteY95" fmla="*/ 3598720 h 5911775"/>
              <a:gd name="connsiteX96" fmla="*/ 4540107 w 5911948"/>
              <a:gd name="connsiteY96" fmla="*/ 5450051 h 5911775"/>
              <a:gd name="connsiteX97" fmla="*/ 2312418 w 5911948"/>
              <a:gd name="connsiteY97" fmla="*/ 5839737 h 5911775"/>
              <a:gd name="connsiteX98" fmla="*/ 461724 w 5911948"/>
              <a:gd name="connsiteY98" fmla="*/ 4539936 h 5911775"/>
              <a:gd name="connsiteX99" fmla="*/ 72037 w 5911948"/>
              <a:gd name="connsiteY99" fmla="*/ 2312247 h 5911775"/>
              <a:gd name="connsiteX100" fmla="*/ 3005866 w 5911948"/>
              <a:gd name="connsiteY100" fmla="*/ 429 h 5911775"/>
            </a:gdLst>
            <a:ahLst/>
            <a:cxnLst/>
            <a:rect l="l" t="t" r="r" b="b"/>
            <a:pathLst>
              <a:path w="5911948" h="5911775">
                <a:moveTo>
                  <a:pt x="4636577" y="1782932"/>
                </a:moveTo>
                <a:cubicBezTo>
                  <a:pt x="4654349" y="1807684"/>
                  <a:pt x="4670215" y="1831801"/>
                  <a:pt x="4685449" y="1855919"/>
                </a:cubicBezTo>
                <a:cubicBezTo>
                  <a:pt x="4758118" y="1970318"/>
                  <a:pt x="4818769" y="2090984"/>
                  <a:pt x="4867023" y="2215925"/>
                </a:cubicBezTo>
                <a:lnTo>
                  <a:pt x="4894243" y="2298127"/>
                </a:lnTo>
                <a:lnTo>
                  <a:pt x="5136062" y="2238625"/>
                </a:lnTo>
                <a:cubicBezTo>
                  <a:pt x="5261725" y="2618791"/>
                  <a:pt x="5289017" y="3036402"/>
                  <a:pt x="5195721" y="3455919"/>
                </a:cubicBezTo>
                <a:cubicBezTo>
                  <a:pt x="5033880" y="4182615"/>
                  <a:pt x="4543915" y="4751279"/>
                  <a:pt x="3916227" y="5040687"/>
                </a:cubicBezTo>
                <a:lnTo>
                  <a:pt x="3837558" y="4803251"/>
                </a:lnTo>
                <a:lnTo>
                  <a:pt x="3703594" y="4863545"/>
                </a:lnTo>
                <a:cubicBezTo>
                  <a:pt x="3336042" y="5008250"/>
                  <a:pt x="2923051" y="5048621"/>
                  <a:pt x="2509167" y="4956276"/>
                </a:cubicBezTo>
                <a:lnTo>
                  <a:pt x="2545978" y="4789993"/>
                </a:lnTo>
                <a:cubicBezTo>
                  <a:pt x="3557641" y="5015302"/>
                  <a:pt x="4563591" y="4376189"/>
                  <a:pt x="4789534" y="3364526"/>
                </a:cubicBezTo>
                <a:cubicBezTo>
                  <a:pt x="4903773" y="2852349"/>
                  <a:pt x="4797785" y="2312246"/>
                  <a:pt x="4496950" y="1880671"/>
                </a:cubicBezTo>
                <a:close/>
                <a:moveTo>
                  <a:pt x="2981939" y="1378366"/>
                </a:moveTo>
                <a:cubicBezTo>
                  <a:pt x="2249201" y="1365923"/>
                  <a:pt x="1581757" y="1869405"/>
                  <a:pt x="1416266" y="2612443"/>
                </a:cubicBezTo>
                <a:cubicBezTo>
                  <a:pt x="1324875" y="3023709"/>
                  <a:pt x="1398496" y="3445765"/>
                  <a:pt x="1624437" y="3801814"/>
                </a:cubicBezTo>
                <a:cubicBezTo>
                  <a:pt x="1850381" y="4157228"/>
                  <a:pt x="2201352" y="4403479"/>
                  <a:pt x="2612617" y="4495506"/>
                </a:cubicBezTo>
                <a:cubicBezTo>
                  <a:pt x="3023883" y="4587533"/>
                  <a:pt x="3445939" y="4513277"/>
                  <a:pt x="3801353" y="4287334"/>
                </a:cubicBezTo>
                <a:cubicBezTo>
                  <a:pt x="4156768" y="4061393"/>
                  <a:pt x="4403020" y="3710421"/>
                  <a:pt x="4495047" y="3299155"/>
                </a:cubicBezTo>
                <a:cubicBezTo>
                  <a:pt x="4587075" y="2887890"/>
                  <a:pt x="4512817" y="2465835"/>
                  <a:pt x="4286875" y="2109786"/>
                </a:cubicBezTo>
                <a:cubicBezTo>
                  <a:pt x="4060933" y="1754371"/>
                  <a:pt x="3709959" y="1508119"/>
                  <a:pt x="3298694" y="1416092"/>
                </a:cubicBezTo>
                <a:cubicBezTo>
                  <a:pt x="3192625" y="1392450"/>
                  <a:pt x="3086616" y="1380144"/>
                  <a:pt x="2981939" y="1378366"/>
                </a:cubicBezTo>
                <a:close/>
                <a:moveTo>
                  <a:pt x="2983752" y="1265107"/>
                </a:moveTo>
                <a:cubicBezTo>
                  <a:pt x="3095997" y="1267043"/>
                  <a:pt x="3209682" y="1280272"/>
                  <a:pt x="3323446" y="1305659"/>
                </a:cubicBezTo>
                <a:cubicBezTo>
                  <a:pt x="3765178" y="1404034"/>
                  <a:pt x="4140902" y="1668056"/>
                  <a:pt x="4383344" y="2049491"/>
                </a:cubicBezTo>
                <a:cubicBezTo>
                  <a:pt x="4625788" y="2430928"/>
                  <a:pt x="4704488" y="2883447"/>
                  <a:pt x="4606748" y="3324541"/>
                </a:cubicBezTo>
                <a:cubicBezTo>
                  <a:pt x="4508374" y="3765637"/>
                  <a:pt x="4244352" y="4141360"/>
                  <a:pt x="3862915" y="4383804"/>
                </a:cubicBezTo>
                <a:cubicBezTo>
                  <a:pt x="3481480" y="4626248"/>
                  <a:pt x="3028961" y="4704947"/>
                  <a:pt x="2587865" y="4606573"/>
                </a:cubicBezTo>
                <a:cubicBezTo>
                  <a:pt x="2146771" y="4508200"/>
                  <a:pt x="1771046" y="4244178"/>
                  <a:pt x="1528602" y="3862741"/>
                </a:cubicBezTo>
                <a:cubicBezTo>
                  <a:pt x="1286160" y="3481306"/>
                  <a:pt x="1207459" y="3028787"/>
                  <a:pt x="1305200" y="2587691"/>
                </a:cubicBezTo>
                <a:cubicBezTo>
                  <a:pt x="1482906" y="1791340"/>
                  <a:pt x="2198040" y="1251554"/>
                  <a:pt x="2983752" y="1265107"/>
                </a:cubicBezTo>
                <a:close/>
                <a:moveTo>
                  <a:pt x="2401908" y="728111"/>
                </a:moveTo>
                <a:lnTo>
                  <a:pt x="2491811" y="961196"/>
                </a:lnTo>
                <a:lnTo>
                  <a:pt x="2602305" y="936204"/>
                </a:lnTo>
                <a:cubicBezTo>
                  <a:pt x="2864106" y="890429"/>
                  <a:pt x="3134951" y="896300"/>
                  <a:pt x="3402147" y="955958"/>
                </a:cubicBezTo>
                <a:cubicBezTo>
                  <a:pt x="3683303" y="1017522"/>
                  <a:pt x="3942250" y="1135570"/>
                  <a:pt x="4171999" y="1305027"/>
                </a:cubicBezTo>
                <a:lnTo>
                  <a:pt x="4071087" y="1442115"/>
                </a:lnTo>
                <a:cubicBezTo>
                  <a:pt x="3860377" y="1286621"/>
                  <a:pt x="3623011" y="1178727"/>
                  <a:pt x="3365335" y="1121607"/>
                </a:cubicBezTo>
                <a:cubicBezTo>
                  <a:pt x="2875370" y="1012444"/>
                  <a:pt x="2372078" y="1100663"/>
                  <a:pt x="1948120" y="1369762"/>
                </a:cubicBezTo>
                <a:cubicBezTo>
                  <a:pt x="1524161" y="1638863"/>
                  <a:pt x="1230943" y="2057110"/>
                  <a:pt x="1121780" y="2547074"/>
                </a:cubicBezTo>
                <a:cubicBezTo>
                  <a:pt x="1008174" y="3056713"/>
                  <a:pt x="1113529" y="3595547"/>
                  <a:pt x="1409920" y="4024583"/>
                </a:cubicBezTo>
                <a:lnTo>
                  <a:pt x="1269658" y="4121688"/>
                </a:lnTo>
                <a:cubicBezTo>
                  <a:pt x="1229198" y="4063139"/>
                  <a:pt x="1192000" y="4002727"/>
                  <a:pt x="1158125" y="3940746"/>
                </a:cubicBezTo>
                <a:lnTo>
                  <a:pt x="1094960" y="3809486"/>
                </a:lnTo>
                <a:lnTo>
                  <a:pt x="859026" y="3889398"/>
                </a:lnTo>
                <a:cubicBezTo>
                  <a:pt x="664818" y="3455285"/>
                  <a:pt x="603889" y="2956434"/>
                  <a:pt x="715591" y="2456315"/>
                </a:cubicBezTo>
                <a:cubicBezTo>
                  <a:pt x="911704" y="1578568"/>
                  <a:pt x="1585088" y="931840"/>
                  <a:pt x="2401908" y="728111"/>
                </a:cubicBezTo>
                <a:close/>
                <a:moveTo>
                  <a:pt x="2998380" y="420576"/>
                </a:moveTo>
                <a:cubicBezTo>
                  <a:pt x="1820670" y="400531"/>
                  <a:pt x="748039" y="1209586"/>
                  <a:pt x="482035" y="2403002"/>
                </a:cubicBezTo>
                <a:cubicBezTo>
                  <a:pt x="334790" y="3064961"/>
                  <a:pt x="453474" y="3743422"/>
                  <a:pt x="816504" y="4314625"/>
                </a:cubicBezTo>
                <a:cubicBezTo>
                  <a:pt x="1179535" y="4885827"/>
                  <a:pt x="1743122" y="5281861"/>
                  <a:pt x="2403811" y="5429104"/>
                </a:cubicBezTo>
                <a:cubicBezTo>
                  <a:pt x="3064502" y="5576347"/>
                  <a:pt x="3742964" y="5457664"/>
                  <a:pt x="4314800" y="5094633"/>
                </a:cubicBezTo>
                <a:cubicBezTo>
                  <a:pt x="4886003" y="4731603"/>
                  <a:pt x="5282035" y="4168017"/>
                  <a:pt x="5429280" y="3506691"/>
                </a:cubicBezTo>
                <a:cubicBezTo>
                  <a:pt x="5576523" y="2846001"/>
                  <a:pt x="5457839" y="2167540"/>
                  <a:pt x="5094809" y="1595703"/>
                </a:cubicBezTo>
                <a:cubicBezTo>
                  <a:pt x="4731778" y="1024501"/>
                  <a:pt x="4168193" y="628467"/>
                  <a:pt x="3507501" y="481224"/>
                </a:cubicBezTo>
                <a:cubicBezTo>
                  <a:pt x="3337013" y="443223"/>
                  <a:pt x="3166624" y="423439"/>
                  <a:pt x="2998380" y="420576"/>
                </a:cubicBezTo>
                <a:close/>
                <a:moveTo>
                  <a:pt x="2998888" y="413954"/>
                </a:moveTo>
                <a:cubicBezTo>
                  <a:pt x="3167586" y="416845"/>
                  <a:pt x="3338441" y="436718"/>
                  <a:pt x="3509405" y="474878"/>
                </a:cubicBezTo>
                <a:cubicBezTo>
                  <a:pt x="4172000" y="622755"/>
                  <a:pt x="4736855" y="1020058"/>
                  <a:pt x="5101155" y="1592529"/>
                </a:cubicBezTo>
                <a:cubicBezTo>
                  <a:pt x="5465455" y="2165635"/>
                  <a:pt x="5584138" y="2846001"/>
                  <a:pt x="5436259" y="3508595"/>
                </a:cubicBezTo>
                <a:cubicBezTo>
                  <a:pt x="5288383" y="4171189"/>
                  <a:pt x="4891715" y="4736680"/>
                  <a:pt x="4318608" y="5100981"/>
                </a:cubicBezTo>
                <a:cubicBezTo>
                  <a:pt x="3745502" y="5465279"/>
                  <a:pt x="3065138" y="5583963"/>
                  <a:pt x="2402542" y="5436084"/>
                </a:cubicBezTo>
                <a:cubicBezTo>
                  <a:pt x="1739948" y="5288207"/>
                  <a:pt x="1174458" y="4891538"/>
                  <a:pt x="810792" y="4318433"/>
                </a:cubicBezTo>
                <a:cubicBezTo>
                  <a:pt x="446492" y="3745327"/>
                  <a:pt x="327810" y="3064961"/>
                  <a:pt x="475687" y="2402367"/>
                </a:cubicBezTo>
                <a:cubicBezTo>
                  <a:pt x="742804" y="1205620"/>
                  <a:pt x="1818003" y="393719"/>
                  <a:pt x="2998888" y="413954"/>
                </a:cubicBezTo>
                <a:close/>
                <a:moveTo>
                  <a:pt x="3000528" y="322521"/>
                </a:moveTo>
                <a:cubicBezTo>
                  <a:pt x="1776551" y="301990"/>
                  <a:pt x="662756" y="1142629"/>
                  <a:pt x="386199" y="2382693"/>
                </a:cubicBezTo>
                <a:cubicBezTo>
                  <a:pt x="232608" y="3068770"/>
                  <a:pt x="356370" y="3773888"/>
                  <a:pt x="733362" y="4367303"/>
                </a:cubicBezTo>
                <a:cubicBezTo>
                  <a:pt x="1110356" y="4960719"/>
                  <a:pt x="1696155" y="5371985"/>
                  <a:pt x="2382869" y="5525574"/>
                </a:cubicBezTo>
                <a:cubicBezTo>
                  <a:pt x="3069579" y="5678531"/>
                  <a:pt x="3774062" y="5555404"/>
                  <a:pt x="4368113" y="5178411"/>
                </a:cubicBezTo>
                <a:cubicBezTo>
                  <a:pt x="4961529" y="4801417"/>
                  <a:pt x="5372792" y="4215618"/>
                  <a:pt x="5526384" y="3528906"/>
                </a:cubicBezTo>
                <a:cubicBezTo>
                  <a:pt x="5679339" y="2842193"/>
                  <a:pt x="5556213" y="2137711"/>
                  <a:pt x="5179219" y="1543661"/>
                </a:cubicBezTo>
                <a:cubicBezTo>
                  <a:pt x="4802227" y="950246"/>
                  <a:pt x="4216426" y="538979"/>
                  <a:pt x="3529715" y="385390"/>
                </a:cubicBezTo>
                <a:cubicBezTo>
                  <a:pt x="3352484" y="345961"/>
                  <a:pt x="3175381" y="325454"/>
                  <a:pt x="3000528" y="322521"/>
                </a:cubicBezTo>
                <a:close/>
                <a:moveTo>
                  <a:pt x="3000412" y="298369"/>
                </a:moveTo>
                <a:cubicBezTo>
                  <a:pt x="3176789" y="301356"/>
                  <a:pt x="3355418" y="322082"/>
                  <a:pt x="3534157" y="361907"/>
                </a:cubicBezTo>
                <a:cubicBezTo>
                  <a:pt x="4226582" y="516767"/>
                  <a:pt x="4818093" y="931840"/>
                  <a:pt x="5198259" y="1530967"/>
                </a:cubicBezTo>
                <a:cubicBezTo>
                  <a:pt x="5579061" y="2130095"/>
                  <a:pt x="5703456" y="2841558"/>
                  <a:pt x="5548597" y="3533983"/>
                </a:cubicBezTo>
                <a:cubicBezTo>
                  <a:pt x="5393737" y="4226407"/>
                  <a:pt x="4979299" y="4817918"/>
                  <a:pt x="4380171" y="5198086"/>
                </a:cubicBezTo>
                <a:cubicBezTo>
                  <a:pt x="3781044" y="5578887"/>
                  <a:pt x="3069579" y="5703281"/>
                  <a:pt x="2377155" y="5548423"/>
                </a:cubicBezTo>
                <a:cubicBezTo>
                  <a:pt x="1684732" y="5394198"/>
                  <a:pt x="1093854" y="4979125"/>
                  <a:pt x="713053" y="4379996"/>
                </a:cubicBezTo>
                <a:cubicBezTo>
                  <a:pt x="332252" y="3780870"/>
                  <a:pt x="207856" y="3069405"/>
                  <a:pt x="362716" y="2376981"/>
                </a:cubicBezTo>
                <a:cubicBezTo>
                  <a:pt x="641494" y="1125810"/>
                  <a:pt x="1765771" y="277466"/>
                  <a:pt x="3000412" y="298369"/>
                </a:cubicBezTo>
                <a:close/>
                <a:moveTo>
                  <a:pt x="3005622" y="8954"/>
                </a:moveTo>
                <a:cubicBezTo>
                  <a:pt x="1636268" y="-14371"/>
                  <a:pt x="389609" y="926367"/>
                  <a:pt x="80288" y="2314151"/>
                </a:cubicBezTo>
                <a:cubicBezTo>
                  <a:pt x="-91706" y="3082100"/>
                  <a:pt x="46651" y="3871628"/>
                  <a:pt x="468705" y="4535493"/>
                </a:cubicBezTo>
                <a:cubicBezTo>
                  <a:pt x="890760" y="5199990"/>
                  <a:pt x="1546373" y="5660126"/>
                  <a:pt x="2314323" y="5831486"/>
                </a:cubicBezTo>
                <a:cubicBezTo>
                  <a:pt x="3082273" y="6002847"/>
                  <a:pt x="3871801" y="5864489"/>
                  <a:pt x="4535665" y="5442434"/>
                </a:cubicBezTo>
                <a:cubicBezTo>
                  <a:pt x="5200163" y="5020379"/>
                  <a:pt x="5660299" y="4364767"/>
                  <a:pt x="5831659" y="3596817"/>
                </a:cubicBezTo>
                <a:cubicBezTo>
                  <a:pt x="6003019" y="2828867"/>
                  <a:pt x="5864661" y="2039340"/>
                  <a:pt x="5442607" y="1374840"/>
                </a:cubicBezTo>
                <a:cubicBezTo>
                  <a:pt x="5021186" y="710977"/>
                  <a:pt x="4365573" y="250842"/>
                  <a:pt x="3597624" y="79481"/>
                </a:cubicBezTo>
                <a:cubicBezTo>
                  <a:pt x="3399369" y="35292"/>
                  <a:pt x="3201243" y="12286"/>
                  <a:pt x="3005622" y="8954"/>
                </a:cubicBezTo>
                <a:close/>
                <a:moveTo>
                  <a:pt x="3005866" y="429"/>
                </a:moveTo>
                <a:cubicBezTo>
                  <a:pt x="3202037" y="3787"/>
                  <a:pt x="3400718" y="26883"/>
                  <a:pt x="3599528" y="71230"/>
                </a:cubicBezTo>
                <a:cubicBezTo>
                  <a:pt x="4369383" y="243227"/>
                  <a:pt x="5026898" y="704630"/>
                  <a:pt x="5450223" y="1371032"/>
                </a:cubicBezTo>
                <a:cubicBezTo>
                  <a:pt x="5873548" y="2037435"/>
                  <a:pt x="6011905" y="2828233"/>
                  <a:pt x="5839910" y="3598720"/>
                </a:cubicBezTo>
                <a:cubicBezTo>
                  <a:pt x="5667914" y="4369210"/>
                  <a:pt x="5206509" y="5026727"/>
                  <a:pt x="4540107" y="5450051"/>
                </a:cubicBezTo>
                <a:cubicBezTo>
                  <a:pt x="3873704" y="5873375"/>
                  <a:pt x="3082907" y="6011732"/>
                  <a:pt x="2312418" y="5839737"/>
                </a:cubicBezTo>
                <a:cubicBezTo>
                  <a:pt x="1541931" y="5667743"/>
                  <a:pt x="884414" y="5206338"/>
                  <a:pt x="461724" y="4539936"/>
                </a:cubicBezTo>
                <a:cubicBezTo>
                  <a:pt x="38400" y="3873533"/>
                  <a:pt x="-99957" y="3082734"/>
                  <a:pt x="72037" y="2312247"/>
                </a:cubicBezTo>
                <a:cubicBezTo>
                  <a:pt x="382470" y="920576"/>
                  <a:pt x="1632669" y="-23078"/>
                  <a:pt x="3005866" y="429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>
            <a:off x="3543991" y="4021012"/>
            <a:ext cx="5910037" cy="5908531"/>
          </a:xfrm>
          <a:custGeom>
            <a:avLst/>
            <a:gdLst>
              <a:gd name="connsiteX0" fmla="*/ 5003730 w 5910037"/>
              <a:gd name="connsiteY0" fmla="*/ 2875686 h 5908531"/>
              <a:gd name="connsiteX1" fmla="*/ 5000894 w 5910037"/>
              <a:gd name="connsiteY1" fmla="*/ 3088329 h 5908531"/>
              <a:gd name="connsiteX2" fmla="*/ 4983908 w 5910037"/>
              <a:gd name="connsiteY2" fmla="*/ 3232450 h 5908531"/>
              <a:gd name="connsiteX3" fmla="*/ 5225864 w 5910037"/>
              <a:gd name="connsiteY3" fmla="*/ 3291395 h 5908531"/>
              <a:gd name="connsiteX4" fmla="*/ 4577867 w 5910037"/>
              <a:gd name="connsiteY4" fmla="*/ 4577868 h 5908531"/>
              <a:gd name="connsiteX5" fmla="*/ 2228323 w 5910037"/>
              <a:gd name="connsiteY5" fmla="*/ 5132569 h 5908531"/>
              <a:gd name="connsiteX6" fmla="*/ 2277619 w 5910037"/>
              <a:gd name="connsiteY6" fmla="*/ 4888462 h 5908531"/>
              <a:gd name="connsiteX7" fmla="*/ 2170012 w 5910037"/>
              <a:gd name="connsiteY7" fmla="*/ 4849984 h 5908531"/>
              <a:gd name="connsiteX8" fmla="*/ 1505434 w 5910037"/>
              <a:gd name="connsiteY8" fmla="*/ 4404604 h 5908531"/>
              <a:gd name="connsiteX9" fmla="*/ 1043395 w 5910037"/>
              <a:gd name="connsiteY9" fmla="*/ 3696312 h 5908531"/>
              <a:gd name="connsiteX10" fmla="*/ 1202698 w 5910037"/>
              <a:gd name="connsiteY10" fmla="*/ 3634750 h 5908531"/>
              <a:gd name="connsiteX11" fmla="*/ 1626656 w 5910037"/>
              <a:gd name="connsiteY11" fmla="*/ 4284018 h 5908531"/>
              <a:gd name="connsiteX12" fmla="*/ 2955653 w 5910037"/>
              <a:gd name="connsiteY12" fmla="*/ 4834274 h 5908531"/>
              <a:gd name="connsiteX13" fmla="*/ 4284650 w 5910037"/>
              <a:gd name="connsiteY13" fmla="*/ 4284018 h 5908531"/>
              <a:gd name="connsiteX14" fmla="*/ 4833639 w 5910037"/>
              <a:gd name="connsiteY14" fmla="*/ 2882032 h 5908531"/>
              <a:gd name="connsiteX15" fmla="*/ 2955020 w 5910037"/>
              <a:gd name="connsiteY15" fmla="*/ 1377232 h 5908531"/>
              <a:gd name="connsiteX16" fmla="*/ 1839905 w 5910037"/>
              <a:gd name="connsiteY16" fmla="*/ 1839271 h 5908531"/>
              <a:gd name="connsiteX17" fmla="*/ 1377866 w 5910037"/>
              <a:gd name="connsiteY17" fmla="*/ 2954386 h 5908531"/>
              <a:gd name="connsiteX18" fmla="*/ 1839905 w 5910037"/>
              <a:gd name="connsiteY18" fmla="*/ 4069499 h 5908531"/>
              <a:gd name="connsiteX19" fmla="*/ 4070133 w 5910037"/>
              <a:gd name="connsiteY19" fmla="*/ 4069499 h 5908531"/>
              <a:gd name="connsiteX20" fmla="*/ 4532172 w 5910037"/>
              <a:gd name="connsiteY20" fmla="*/ 2954386 h 5908531"/>
              <a:gd name="connsiteX21" fmla="*/ 4070133 w 5910037"/>
              <a:gd name="connsiteY21" fmla="*/ 1839271 h 5908531"/>
              <a:gd name="connsiteX22" fmla="*/ 2955020 w 5910037"/>
              <a:gd name="connsiteY22" fmla="*/ 1377232 h 5908531"/>
              <a:gd name="connsiteX23" fmla="*/ 2955020 w 5910037"/>
              <a:gd name="connsiteY23" fmla="*/ 1264261 h 5908531"/>
              <a:gd name="connsiteX24" fmla="*/ 4150735 w 5910037"/>
              <a:gd name="connsiteY24" fmla="*/ 1759303 h 5908531"/>
              <a:gd name="connsiteX25" fmla="*/ 4645777 w 5910037"/>
              <a:gd name="connsiteY25" fmla="*/ 2955020 h 5908531"/>
              <a:gd name="connsiteX26" fmla="*/ 4150735 w 5910037"/>
              <a:gd name="connsiteY26" fmla="*/ 4150736 h 5908531"/>
              <a:gd name="connsiteX27" fmla="*/ 1759303 w 5910037"/>
              <a:gd name="connsiteY27" fmla="*/ 4150736 h 5908531"/>
              <a:gd name="connsiteX28" fmla="*/ 1264261 w 5910037"/>
              <a:gd name="connsiteY28" fmla="*/ 2955020 h 5908531"/>
              <a:gd name="connsiteX29" fmla="*/ 1759303 w 5910037"/>
              <a:gd name="connsiteY29" fmla="*/ 1759303 h 5908531"/>
              <a:gd name="connsiteX30" fmla="*/ 2955020 w 5910037"/>
              <a:gd name="connsiteY30" fmla="*/ 1264261 h 5908531"/>
              <a:gd name="connsiteX31" fmla="*/ 3004233 w 5910037"/>
              <a:gd name="connsiteY31" fmla="*/ 659711 h 5908531"/>
              <a:gd name="connsiteX32" fmla="*/ 3262198 w 5910037"/>
              <a:gd name="connsiteY32" fmla="*/ 679731 h 5908531"/>
              <a:gd name="connsiteX33" fmla="*/ 3201106 w 5910037"/>
              <a:gd name="connsiteY33" fmla="*/ 922668 h 5908531"/>
              <a:gd name="connsiteX34" fmla="*/ 3346552 w 5910037"/>
              <a:gd name="connsiteY34" fmla="*/ 943604 h 5908531"/>
              <a:gd name="connsiteX35" fmla="*/ 4404602 w 5910037"/>
              <a:gd name="connsiteY35" fmla="*/ 1505436 h 5908531"/>
              <a:gd name="connsiteX36" fmla="*/ 4284016 w 5910037"/>
              <a:gd name="connsiteY36" fmla="*/ 1626024 h 5908531"/>
              <a:gd name="connsiteX37" fmla="*/ 1626022 w 5910037"/>
              <a:gd name="connsiteY37" fmla="*/ 1626024 h 5908531"/>
              <a:gd name="connsiteX38" fmla="*/ 1077669 w 5910037"/>
              <a:gd name="connsiteY38" fmla="*/ 3035622 h 5908531"/>
              <a:gd name="connsiteX39" fmla="*/ 907578 w 5910037"/>
              <a:gd name="connsiteY39" fmla="*/ 3042605 h 5908531"/>
              <a:gd name="connsiteX40" fmla="*/ 905038 w 5910037"/>
              <a:gd name="connsiteY40" fmla="*/ 2955655 h 5908531"/>
              <a:gd name="connsiteX41" fmla="*/ 944765 w 5910037"/>
              <a:gd name="connsiteY41" fmla="*/ 2554395 h 5908531"/>
              <a:gd name="connsiteX42" fmla="*/ 965883 w 5910037"/>
              <a:gd name="connsiteY42" fmla="*/ 2470263 h 5908531"/>
              <a:gd name="connsiteX43" fmla="*/ 729869 w 5910037"/>
              <a:gd name="connsiteY43" fmla="*/ 2390800 h 5908531"/>
              <a:gd name="connsiteX44" fmla="*/ 1332170 w 5910037"/>
              <a:gd name="connsiteY44" fmla="*/ 1331537 h 5908531"/>
              <a:gd name="connsiteX45" fmla="*/ 3004233 w 5910037"/>
              <a:gd name="connsiteY45" fmla="*/ 659711 h 5908531"/>
              <a:gd name="connsiteX46" fmla="*/ 2954385 w 5910037"/>
              <a:gd name="connsiteY46" fmla="*/ 420151 h 5908531"/>
              <a:gd name="connsiteX47" fmla="*/ 1162080 w 5910037"/>
              <a:gd name="connsiteY47" fmla="*/ 1162714 h 5908531"/>
              <a:gd name="connsiteX48" fmla="*/ 419516 w 5910037"/>
              <a:gd name="connsiteY48" fmla="*/ 2955019 h 5908531"/>
              <a:gd name="connsiteX49" fmla="*/ 1162080 w 5910037"/>
              <a:gd name="connsiteY49" fmla="*/ 4747325 h 5908531"/>
              <a:gd name="connsiteX50" fmla="*/ 4746691 w 5910037"/>
              <a:gd name="connsiteY50" fmla="*/ 4747325 h 5908531"/>
              <a:gd name="connsiteX51" fmla="*/ 5489255 w 5910037"/>
              <a:gd name="connsiteY51" fmla="*/ 2955019 h 5908531"/>
              <a:gd name="connsiteX52" fmla="*/ 4746691 w 5910037"/>
              <a:gd name="connsiteY52" fmla="*/ 1162714 h 5908531"/>
              <a:gd name="connsiteX53" fmla="*/ 2954385 w 5910037"/>
              <a:gd name="connsiteY53" fmla="*/ 420151 h 5908531"/>
              <a:gd name="connsiteX54" fmla="*/ 2955019 w 5910037"/>
              <a:gd name="connsiteY54" fmla="*/ 413170 h 5908531"/>
              <a:gd name="connsiteX55" fmla="*/ 4752403 w 5910037"/>
              <a:gd name="connsiteY55" fmla="*/ 1157637 h 5908531"/>
              <a:gd name="connsiteX56" fmla="*/ 5496869 w 5910037"/>
              <a:gd name="connsiteY56" fmla="*/ 2955019 h 5908531"/>
              <a:gd name="connsiteX57" fmla="*/ 4752403 w 5910037"/>
              <a:gd name="connsiteY57" fmla="*/ 4752402 h 5908531"/>
              <a:gd name="connsiteX58" fmla="*/ 1157637 w 5910037"/>
              <a:gd name="connsiteY58" fmla="*/ 4752402 h 5908531"/>
              <a:gd name="connsiteX59" fmla="*/ 413170 w 5910037"/>
              <a:gd name="connsiteY59" fmla="*/ 2955019 h 5908531"/>
              <a:gd name="connsiteX60" fmla="*/ 1157637 w 5910037"/>
              <a:gd name="connsiteY60" fmla="*/ 1157637 h 5908531"/>
              <a:gd name="connsiteX61" fmla="*/ 2955019 w 5910037"/>
              <a:gd name="connsiteY61" fmla="*/ 413170 h 5908531"/>
              <a:gd name="connsiteX62" fmla="*/ 2954384 w 5910037"/>
              <a:gd name="connsiteY62" fmla="*/ 321777 h 5908531"/>
              <a:gd name="connsiteX63" fmla="*/ 1092265 w 5910037"/>
              <a:gd name="connsiteY63" fmla="*/ 1092899 h 5908531"/>
              <a:gd name="connsiteX64" fmla="*/ 321143 w 5910037"/>
              <a:gd name="connsiteY64" fmla="*/ 2955019 h 5908531"/>
              <a:gd name="connsiteX65" fmla="*/ 1092265 w 5910037"/>
              <a:gd name="connsiteY65" fmla="*/ 4817138 h 5908531"/>
              <a:gd name="connsiteX66" fmla="*/ 4815868 w 5910037"/>
              <a:gd name="connsiteY66" fmla="*/ 4817138 h 5908531"/>
              <a:gd name="connsiteX67" fmla="*/ 5587626 w 5910037"/>
              <a:gd name="connsiteY67" fmla="*/ 2955019 h 5908531"/>
              <a:gd name="connsiteX68" fmla="*/ 4816504 w 5910037"/>
              <a:gd name="connsiteY68" fmla="*/ 1092899 h 5908531"/>
              <a:gd name="connsiteX69" fmla="*/ 2954384 w 5910037"/>
              <a:gd name="connsiteY69" fmla="*/ 321777 h 5908531"/>
              <a:gd name="connsiteX70" fmla="*/ 2955019 w 5910037"/>
              <a:gd name="connsiteY70" fmla="*/ 298294 h 5908531"/>
              <a:gd name="connsiteX71" fmla="*/ 4833639 w 5910037"/>
              <a:gd name="connsiteY71" fmla="*/ 1076399 h 5908531"/>
              <a:gd name="connsiteX72" fmla="*/ 5611743 w 5910037"/>
              <a:gd name="connsiteY72" fmla="*/ 2955019 h 5908531"/>
              <a:gd name="connsiteX73" fmla="*/ 4833639 w 5910037"/>
              <a:gd name="connsiteY73" fmla="*/ 4833639 h 5908531"/>
              <a:gd name="connsiteX74" fmla="*/ 1076399 w 5910037"/>
              <a:gd name="connsiteY74" fmla="*/ 4833639 h 5908531"/>
              <a:gd name="connsiteX75" fmla="*/ 298294 w 5910037"/>
              <a:gd name="connsiteY75" fmla="*/ 2955019 h 5908531"/>
              <a:gd name="connsiteX76" fmla="*/ 1076399 w 5910037"/>
              <a:gd name="connsiteY76" fmla="*/ 1076399 h 5908531"/>
              <a:gd name="connsiteX77" fmla="*/ 2955019 w 5910037"/>
              <a:gd name="connsiteY77" fmla="*/ 298294 h 5908531"/>
              <a:gd name="connsiteX78" fmla="*/ 2955019 w 5910037"/>
              <a:gd name="connsiteY78" fmla="*/ 8251 h 5908531"/>
              <a:gd name="connsiteX79" fmla="*/ 871401 w 5910037"/>
              <a:gd name="connsiteY79" fmla="*/ 871401 h 5908531"/>
              <a:gd name="connsiteX80" fmla="*/ 8251 w 5910037"/>
              <a:gd name="connsiteY80" fmla="*/ 2955020 h 5908531"/>
              <a:gd name="connsiteX81" fmla="*/ 871401 w 5910037"/>
              <a:gd name="connsiteY81" fmla="*/ 5038636 h 5908531"/>
              <a:gd name="connsiteX82" fmla="*/ 5038638 w 5910037"/>
              <a:gd name="connsiteY82" fmla="*/ 5038636 h 5908531"/>
              <a:gd name="connsiteX83" fmla="*/ 5901787 w 5910037"/>
              <a:gd name="connsiteY83" fmla="*/ 2955020 h 5908531"/>
              <a:gd name="connsiteX84" fmla="*/ 5038638 w 5910037"/>
              <a:gd name="connsiteY84" fmla="*/ 871401 h 5908531"/>
              <a:gd name="connsiteX85" fmla="*/ 2955019 w 5910037"/>
              <a:gd name="connsiteY85" fmla="*/ 8251 h 5908531"/>
              <a:gd name="connsiteX86" fmla="*/ 2955019 w 5910037"/>
              <a:gd name="connsiteY86" fmla="*/ 0 h 5908531"/>
              <a:gd name="connsiteX87" fmla="*/ 5044349 w 5910037"/>
              <a:gd name="connsiteY87" fmla="*/ 865689 h 5908531"/>
              <a:gd name="connsiteX88" fmla="*/ 5910037 w 5910037"/>
              <a:gd name="connsiteY88" fmla="*/ 2955020 h 5908531"/>
              <a:gd name="connsiteX89" fmla="*/ 5044349 w 5910037"/>
              <a:gd name="connsiteY89" fmla="*/ 5044350 h 5908531"/>
              <a:gd name="connsiteX90" fmla="*/ 865054 w 5910037"/>
              <a:gd name="connsiteY90" fmla="*/ 5044350 h 5908531"/>
              <a:gd name="connsiteX91" fmla="*/ 0 w 5910037"/>
              <a:gd name="connsiteY91" fmla="*/ 2955020 h 5908531"/>
              <a:gd name="connsiteX92" fmla="*/ 865689 w 5910037"/>
              <a:gd name="connsiteY92" fmla="*/ 865689 h 5908531"/>
              <a:gd name="connsiteX93" fmla="*/ 2955019 w 5910037"/>
              <a:gd name="connsiteY93" fmla="*/ 0 h 5908531"/>
            </a:gdLst>
            <a:ahLst/>
            <a:cxnLst/>
            <a:rect l="l" t="t" r="r" b="b"/>
            <a:pathLst>
              <a:path w="5910037" h="5908531">
                <a:moveTo>
                  <a:pt x="5003730" y="2875686"/>
                </a:moveTo>
                <a:cubicBezTo>
                  <a:pt x="5006507" y="2946849"/>
                  <a:pt x="5005525" y="3017822"/>
                  <a:pt x="5000894" y="3088329"/>
                </a:cubicBezTo>
                <a:lnTo>
                  <a:pt x="4983908" y="3232450"/>
                </a:lnTo>
                <a:lnTo>
                  <a:pt x="5225864" y="3291395"/>
                </a:lnTo>
                <a:cubicBezTo>
                  <a:pt x="5156051" y="3761684"/>
                  <a:pt x="4940263" y="4215473"/>
                  <a:pt x="4577867" y="4577868"/>
                </a:cubicBezTo>
                <a:cubicBezTo>
                  <a:pt x="3942563" y="5213172"/>
                  <a:pt x="3026736" y="5398496"/>
                  <a:pt x="2228323" y="5132569"/>
                </a:cubicBezTo>
                <a:lnTo>
                  <a:pt x="2277619" y="4888462"/>
                </a:lnTo>
                <a:lnTo>
                  <a:pt x="2170012" y="4849984"/>
                </a:lnTo>
                <a:cubicBezTo>
                  <a:pt x="1924474" y="4748277"/>
                  <a:pt x="1699008" y="4598178"/>
                  <a:pt x="1505434" y="4404604"/>
                </a:cubicBezTo>
                <a:cubicBezTo>
                  <a:pt x="1301705" y="4200875"/>
                  <a:pt x="1146211" y="3962239"/>
                  <a:pt x="1043395" y="3696312"/>
                </a:cubicBezTo>
                <a:lnTo>
                  <a:pt x="1202698" y="3634750"/>
                </a:lnTo>
                <a:cubicBezTo>
                  <a:pt x="1297263" y="3878463"/>
                  <a:pt x="1439428" y="4097424"/>
                  <a:pt x="1626656" y="4284018"/>
                </a:cubicBezTo>
                <a:cubicBezTo>
                  <a:pt x="1981436" y="4638796"/>
                  <a:pt x="2453630" y="4834274"/>
                  <a:pt x="2955653" y="4834274"/>
                </a:cubicBezTo>
                <a:cubicBezTo>
                  <a:pt x="3457676" y="4834274"/>
                  <a:pt x="3929869" y="4638796"/>
                  <a:pt x="4284650" y="4284018"/>
                </a:cubicBezTo>
                <a:cubicBezTo>
                  <a:pt x="4654027" y="3915273"/>
                  <a:pt x="4853947" y="3403730"/>
                  <a:pt x="4833639" y="2882032"/>
                </a:cubicBezTo>
                <a:close/>
                <a:moveTo>
                  <a:pt x="2955020" y="1377232"/>
                </a:moveTo>
                <a:cubicBezTo>
                  <a:pt x="2533599" y="1377232"/>
                  <a:pt x="2137566" y="1540977"/>
                  <a:pt x="1839905" y="1839271"/>
                </a:cubicBezTo>
                <a:cubicBezTo>
                  <a:pt x="1542246" y="2136931"/>
                  <a:pt x="1377866" y="2532965"/>
                  <a:pt x="1377866" y="2954386"/>
                </a:cubicBezTo>
                <a:cubicBezTo>
                  <a:pt x="1377866" y="3375805"/>
                  <a:pt x="1542246" y="3771838"/>
                  <a:pt x="1839905" y="4069499"/>
                </a:cubicBezTo>
                <a:cubicBezTo>
                  <a:pt x="2454901" y="4684492"/>
                  <a:pt x="3455139" y="4684492"/>
                  <a:pt x="4070133" y="4069499"/>
                </a:cubicBezTo>
                <a:cubicBezTo>
                  <a:pt x="4367792" y="3771838"/>
                  <a:pt x="4532172" y="3375805"/>
                  <a:pt x="4532172" y="2954386"/>
                </a:cubicBezTo>
                <a:cubicBezTo>
                  <a:pt x="4532172" y="2532965"/>
                  <a:pt x="4368427" y="2136931"/>
                  <a:pt x="4070133" y="1839271"/>
                </a:cubicBezTo>
                <a:cubicBezTo>
                  <a:pt x="3772473" y="1541612"/>
                  <a:pt x="3376439" y="1377232"/>
                  <a:pt x="2955020" y="1377232"/>
                </a:cubicBezTo>
                <a:close/>
                <a:moveTo>
                  <a:pt x="2955020" y="1264261"/>
                </a:moveTo>
                <a:cubicBezTo>
                  <a:pt x="3406268" y="1264261"/>
                  <a:pt x="3831497" y="1440064"/>
                  <a:pt x="4150735" y="1759303"/>
                </a:cubicBezTo>
                <a:cubicBezTo>
                  <a:pt x="4469974" y="2078543"/>
                  <a:pt x="4645777" y="2503134"/>
                  <a:pt x="4645777" y="2955020"/>
                </a:cubicBezTo>
                <a:cubicBezTo>
                  <a:pt x="4645777" y="3406903"/>
                  <a:pt x="4469974" y="3831498"/>
                  <a:pt x="4150735" y="4150736"/>
                </a:cubicBezTo>
                <a:cubicBezTo>
                  <a:pt x="3491315" y="4810157"/>
                  <a:pt x="2418724" y="4810157"/>
                  <a:pt x="1759303" y="4150736"/>
                </a:cubicBezTo>
                <a:cubicBezTo>
                  <a:pt x="1440064" y="3830863"/>
                  <a:pt x="1264261" y="3406269"/>
                  <a:pt x="1264261" y="2955020"/>
                </a:cubicBezTo>
                <a:cubicBezTo>
                  <a:pt x="1264261" y="2503134"/>
                  <a:pt x="1440064" y="2078543"/>
                  <a:pt x="1759303" y="1759303"/>
                </a:cubicBezTo>
                <a:cubicBezTo>
                  <a:pt x="2078542" y="1440064"/>
                  <a:pt x="2503135" y="1264261"/>
                  <a:pt x="2955020" y="1264261"/>
                </a:cubicBezTo>
                <a:close/>
                <a:moveTo>
                  <a:pt x="3004233" y="659711"/>
                </a:moveTo>
                <a:cubicBezTo>
                  <a:pt x="3090461" y="661554"/>
                  <a:pt x="3176597" y="668228"/>
                  <a:pt x="3262198" y="679731"/>
                </a:cubicBezTo>
                <a:lnTo>
                  <a:pt x="3201106" y="922668"/>
                </a:lnTo>
                <a:lnTo>
                  <a:pt x="3346552" y="943604"/>
                </a:lnTo>
                <a:cubicBezTo>
                  <a:pt x="3734422" y="1018515"/>
                  <a:pt x="4104721" y="1205793"/>
                  <a:pt x="4404602" y="1505436"/>
                </a:cubicBezTo>
                <a:lnTo>
                  <a:pt x="4284016" y="1626024"/>
                </a:lnTo>
                <a:cubicBezTo>
                  <a:pt x="3550973" y="892980"/>
                  <a:pt x="2359065" y="892980"/>
                  <a:pt x="1626022" y="1626024"/>
                </a:cubicBezTo>
                <a:cubicBezTo>
                  <a:pt x="1254741" y="1997304"/>
                  <a:pt x="1054820" y="2510116"/>
                  <a:pt x="1077669" y="3035622"/>
                </a:cubicBezTo>
                <a:lnTo>
                  <a:pt x="907578" y="3042605"/>
                </a:lnTo>
                <a:cubicBezTo>
                  <a:pt x="905673" y="3013410"/>
                  <a:pt x="905038" y="2984215"/>
                  <a:pt x="905038" y="2955655"/>
                </a:cubicBezTo>
                <a:cubicBezTo>
                  <a:pt x="905038" y="2820153"/>
                  <a:pt x="918525" y="2685762"/>
                  <a:pt x="944765" y="2554395"/>
                </a:cubicBezTo>
                <a:lnTo>
                  <a:pt x="965883" y="2470263"/>
                </a:lnTo>
                <a:lnTo>
                  <a:pt x="729869" y="2390800"/>
                </a:lnTo>
                <a:cubicBezTo>
                  <a:pt x="827608" y="2003016"/>
                  <a:pt x="1028163" y="1635542"/>
                  <a:pt x="1332170" y="1331537"/>
                </a:cubicBezTo>
                <a:cubicBezTo>
                  <a:pt x="1792543" y="870607"/>
                  <a:pt x="2400636" y="646808"/>
                  <a:pt x="3004233" y="659711"/>
                </a:cubicBezTo>
                <a:close/>
                <a:moveTo>
                  <a:pt x="2954385" y="420151"/>
                </a:moveTo>
                <a:cubicBezTo>
                  <a:pt x="2277193" y="420151"/>
                  <a:pt x="1640620" y="683538"/>
                  <a:pt x="1162080" y="1162714"/>
                </a:cubicBezTo>
                <a:cubicBezTo>
                  <a:pt x="683538" y="1641254"/>
                  <a:pt x="419516" y="2277827"/>
                  <a:pt x="419516" y="2955019"/>
                </a:cubicBezTo>
                <a:cubicBezTo>
                  <a:pt x="419516" y="3632210"/>
                  <a:pt x="682904" y="4268785"/>
                  <a:pt x="1162080" y="4747325"/>
                </a:cubicBezTo>
                <a:cubicBezTo>
                  <a:pt x="2150259" y="5735504"/>
                  <a:pt x="3758511" y="5735504"/>
                  <a:pt x="4746691" y="4747325"/>
                </a:cubicBezTo>
                <a:cubicBezTo>
                  <a:pt x="5225865" y="4268149"/>
                  <a:pt x="5489255" y="3631576"/>
                  <a:pt x="5489255" y="2955019"/>
                </a:cubicBezTo>
                <a:cubicBezTo>
                  <a:pt x="5489255" y="2277827"/>
                  <a:pt x="5225865" y="1641889"/>
                  <a:pt x="4746691" y="1162714"/>
                </a:cubicBezTo>
                <a:cubicBezTo>
                  <a:pt x="4268150" y="684174"/>
                  <a:pt x="3631576" y="420151"/>
                  <a:pt x="2954385" y="420151"/>
                </a:cubicBezTo>
                <a:close/>
                <a:moveTo>
                  <a:pt x="2955019" y="413170"/>
                </a:moveTo>
                <a:cubicBezTo>
                  <a:pt x="3634116" y="413170"/>
                  <a:pt x="4271958" y="677827"/>
                  <a:pt x="4752403" y="1157637"/>
                </a:cubicBezTo>
                <a:cubicBezTo>
                  <a:pt x="5232213" y="1637446"/>
                  <a:pt x="5496869" y="2275924"/>
                  <a:pt x="5496869" y="2955019"/>
                </a:cubicBezTo>
                <a:cubicBezTo>
                  <a:pt x="5496869" y="3634115"/>
                  <a:pt x="5232213" y="4271957"/>
                  <a:pt x="4752403" y="4752402"/>
                </a:cubicBezTo>
                <a:cubicBezTo>
                  <a:pt x="3761684" y="5743120"/>
                  <a:pt x="2148990" y="5743756"/>
                  <a:pt x="1157637" y="4752402"/>
                </a:cubicBezTo>
                <a:cubicBezTo>
                  <a:pt x="677827" y="4271957"/>
                  <a:pt x="413170" y="3634115"/>
                  <a:pt x="413170" y="2955019"/>
                </a:cubicBezTo>
                <a:cubicBezTo>
                  <a:pt x="413170" y="2275924"/>
                  <a:pt x="677827" y="1638082"/>
                  <a:pt x="1157637" y="1157637"/>
                </a:cubicBezTo>
                <a:cubicBezTo>
                  <a:pt x="1637447" y="677827"/>
                  <a:pt x="2275924" y="413170"/>
                  <a:pt x="2955019" y="413170"/>
                </a:cubicBezTo>
                <a:close/>
                <a:moveTo>
                  <a:pt x="2954384" y="321777"/>
                </a:moveTo>
                <a:cubicBezTo>
                  <a:pt x="2251170" y="321777"/>
                  <a:pt x="1589845" y="595954"/>
                  <a:pt x="1092265" y="1092899"/>
                </a:cubicBezTo>
                <a:cubicBezTo>
                  <a:pt x="594685" y="1590481"/>
                  <a:pt x="321143" y="2251805"/>
                  <a:pt x="321143" y="2955019"/>
                </a:cubicBezTo>
                <a:cubicBezTo>
                  <a:pt x="321143" y="3658231"/>
                  <a:pt x="595319" y="4319558"/>
                  <a:pt x="1092265" y="4817138"/>
                </a:cubicBezTo>
                <a:cubicBezTo>
                  <a:pt x="2119159" y="5843398"/>
                  <a:pt x="3789609" y="5843398"/>
                  <a:pt x="4815868" y="4817138"/>
                </a:cubicBezTo>
                <a:cubicBezTo>
                  <a:pt x="5314084" y="4319558"/>
                  <a:pt x="5587626" y="3658231"/>
                  <a:pt x="5587626" y="2955019"/>
                </a:cubicBezTo>
                <a:cubicBezTo>
                  <a:pt x="5587626" y="2251805"/>
                  <a:pt x="5313449" y="1590481"/>
                  <a:pt x="4816504" y="1092899"/>
                </a:cubicBezTo>
                <a:cubicBezTo>
                  <a:pt x="4318922" y="595319"/>
                  <a:pt x="3658233" y="321777"/>
                  <a:pt x="2954384" y="321777"/>
                </a:cubicBezTo>
                <a:close/>
                <a:moveTo>
                  <a:pt x="2955019" y="298294"/>
                </a:moveTo>
                <a:cubicBezTo>
                  <a:pt x="3664579" y="298294"/>
                  <a:pt x="4331616" y="574376"/>
                  <a:pt x="4833639" y="1076399"/>
                </a:cubicBezTo>
                <a:cubicBezTo>
                  <a:pt x="5335662" y="1578422"/>
                  <a:pt x="5611743" y="2245459"/>
                  <a:pt x="5611743" y="2955019"/>
                </a:cubicBezTo>
                <a:cubicBezTo>
                  <a:pt x="5611743" y="3664579"/>
                  <a:pt x="5335662" y="4331616"/>
                  <a:pt x="4833639" y="4833639"/>
                </a:cubicBezTo>
                <a:cubicBezTo>
                  <a:pt x="3797859" y="5869419"/>
                  <a:pt x="2112179" y="5869419"/>
                  <a:pt x="1076399" y="4833639"/>
                </a:cubicBezTo>
                <a:cubicBezTo>
                  <a:pt x="574376" y="4331616"/>
                  <a:pt x="298294" y="3664579"/>
                  <a:pt x="298294" y="2955019"/>
                </a:cubicBezTo>
                <a:cubicBezTo>
                  <a:pt x="298294" y="2245459"/>
                  <a:pt x="574376" y="1578422"/>
                  <a:pt x="1076399" y="1076399"/>
                </a:cubicBezTo>
                <a:cubicBezTo>
                  <a:pt x="1578422" y="574376"/>
                  <a:pt x="2245459" y="298294"/>
                  <a:pt x="2955019" y="298294"/>
                </a:cubicBezTo>
                <a:close/>
                <a:moveTo>
                  <a:pt x="2955019" y="8251"/>
                </a:moveTo>
                <a:cubicBezTo>
                  <a:pt x="2168030" y="8251"/>
                  <a:pt x="1428005" y="314797"/>
                  <a:pt x="871401" y="871401"/>
                </a:cubicBezTo>
                <a:cubicBezTo>
                  <a:pt x="314796" y="1428006"/>
                  <a:pt x="8251" y="2168030"/>
                  <a:pt x="8251" y="2955020"/>
                </a:cubicBezTo>
                <a:cubicBezTo>
                  <a:pt x="8251" y="3742009"/>
                  <a:pt x="314796" y="4482032"/>
                  <a:pt x="871401" y="5038636"/>
                </a:cubicBezTo>
                <a:cubicBezTo>
                  <a:pt x="2020151" y="6187389"/>
                  <a:pt x="3889887" y="6187389"/>
                  <a:pt x="5038638" y="5038636"/>
                </a:cubicBezTo>
                <a:cubicBezTo>
                  <a:pt x="5595242" y="4482032"/>
                  <a:pt x="5901787" y="3742009"/>
                  <a:pt x="5901787" y="2955020"/>
                </a:cubicBezTo>
                <a:cubicBezTo>
                  <a:pt x="5901787" y="2168030"/>
                  <a:pt x="5595242" y="1428006"/>
                  <a:pt x="5038638" y="871401"/>
                </a:cubicBezTo>
                <a:cubicBezTo>
                  <a:pt x="4482033" y="314797"/>
                  <a:pt x="3742009" y="8251"/>
                  <a:pt x="2955019" y="8251"/>
                </a:cubicBezTo>
                <a:close/>
                <a:moveTo>
                  <a:pt x="2955019" y="0"/>
                </a:moveTo>
                <a:cubicBezTo>
                  <a:pt x="3744548" y="0"/>
                  <a:pt x="4486475" y="307180"/>
                  <a:pt x="5044349" y="865689"/>
                </a:cubicBezTo>
                <a:cubicBezTo>
                  <a:pt x="5602223" y="1423563"/>
                  <a:pt x="5910037" y="2166125"/>
                  <a:pt x="5910037" y="2955020"/>
                </a:cubicBezTo>
                <a:cubicBezTo>
                  <a:pt x="5910037" y="3743912"/>
                  <a:pt x="5602857" y="4486476"/>
                  <a:pt x="5044349" y="5044350"/>
                </a:cubicBezTo>
                <a:cubicBezTo>
                  <a:pt x="3892425" y="6196274"/>
                  <a:pt x="2017614" y="6196909"/>
                  <a:pt x="865054" y="5044350"/>
                </a:cubicBezTo>
                <a:cubicBezTo>
                  <a:pt x="307180" y="4486476"/>
                  <a:pt x="0" y="3744548"/>
                  <a:pt x="0" y="2955020"/>
                </a:cubicBezTo>
                <a:cubicBezTo>
                  <a:pt x="0" y="2165491"/>
                  <a:pt x="307180" y="1423563"/>
                  <a:pt x="865689" y="865689"/>
                </a:cubicBezTo>
                <a:cubicBezTo>
                  <a:pt x="1424198" y="307814"/>
                  <a:pt x="2166125" y="0"/>
                  <a:pt x="2955019" y="0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>
            <a:off x="9890653" y="6141335"/>
            <a:ext cx="2572315" cy="246885"/>
          </a:xfrm>
          <a:custGeom>
            <a:avLst/>
            <a:gdLst>
              <a:gd name="connsiteX0" fmla="*/ 2543120 w 2572315"/>
              <a:gd name="connsiteY0" fmla="*/ 188495 h 246885"/>
              <a:gd name="connsiteX1" fmla="*/ 2572315 w 2572315"/>
              <a:gd name="connsiteY1" fmla="*/ 217690 h 246885"/>
              <a:gd name="connsiteX2" fmla="*/ 2543120 w 2572315"/>
              <a:gd name="connsiteY2" fmla="*/ 246885 h 246885"/>
              <a:gd name="connsiteX3" fmla="*/ 2513925 w 2572315"/>
              <a:gd name="connsiteY3" fmla="*/ 217690 h 246885"/>
              <a:gd name="connsiteX4" fmla="*/ 2543120 w 2572315"/>
              <a:gd name="connsiteY4" fmla="*/ 188495 h 246885"/>
              <a:gd name="connsiteX5" fmla="*/ 2398415 w 2572315"/>
              <a:gd name="connsiteY5" fmla="*/ 188495 h 246885"/>
              <a:gd name="connsiteX6" fmla="*/ 2427610 w 2572315"/>
              <a:gd name="connsiteY6" fmla="*/ 217690 h 246885"/>
              <a:gd name="connsiteX7" fmla="*/ 2398415 w 2572315"/>
              <a:gd name="connsiteY7" fmla="*/ 246885 h 246885"/>
              <a:gd name="connsiteX8" fmla="*/ 2369220 w 2572315"/>
              <a:gd name="connsiteY8" fmla="*/ 217690 h 246885"/>
              <a:gd name="connsiteX9" fmla="*/ 2398415 w 2572315"/>
              <a:gd name="connsiteY9" fmla="*/ 188495 h 246885"/>
              <a:gd name="connsiteX10" fmla="*/ 2109640 w 2572315"/>
              <a:gd name="connsiteY10" fmla="*/ 188495 h 246885"/>
              <a:gd name="connsiteX11" fmla="*/ 2138835 w 2572315"/>
              <a:gd name="connsiteY11" fmla="*/ 217690 h 246885"/>
              <a:gd name="connsiteX12" fmla="*/ 2109640 w 2572315"/>
              <a:gd name="connsiteY12" fmla="*/ 246885 h 246885"/>
              <a:gd name="connsiteX13" fmla="*/ 2080445 w 2572315"/>
              <a:gd name="connsiteY13" fmla="*/ 217690 h 246885"/>
              <a:gd name="connsiteX14" fmla="*/ 2109640 w 2572315"/>
              <a:gd name="connsiteY14" fmla="*/ 188495 h 246885"/>
              <a:gd name="connsiteX15" fmla="*/ 1964936 w 2572315"/>
              <a:gd name="connsiteY15" fmla="*/ 188495 h 246885"/>
              <a:gd name="connsiteX16" fmla="*/ 1994131 w 2572315"/>
              <a:gd name="connsiteY16" fmla="*/ 217690 h 246885"/>
              <a:gd name="connsiteX17" fmla="*/ 1964936 w 2572315"/>
              <a:gd name="connsiteY17" fmla="*/ 246885 h 246885"/>
              <a:gd name="connsiteX18" fmla="*/ 1935741 w 2572315"/>
              <a:gd name="connsiteY18" fmla="*/ 217690 h 246885"/>
              <a:gd name="connsiteX19" fmla="*/ 1964936 w 2572315"/>
              <a:gd name="connsiteY19" fmla="*/ 188495 h 246885"/>
              <a:gd name="connsiteX20" fmla="*/ 1820231 w 2572315"/>
              <a:gd name="connsiteY20" fmla="*/ 188495 h 246885"/>
              <a:gd name="connsiteX21" fmla="*/ 1849426 w 2572315"/>
              <a:gd name="connsiteY21" fmla="*/ 217690 h 246885"/>
              <a:gd name="connsiteX22" fmla="*/ 1820231 w 2572315"/>
              <a:gd name="connsiteY22" fmla="*/ 246885 h 246885"/>
              <a:gd name="connsiteX23" fmla="*/ 1791036 w 2572315"/>
              <a:gd name="connsiteY23" fmla="*/ 217690 h 246885"/>
              <a:gd name="connsiteX24" fmla="*/ 1820231 w 2572315"/>
              <a:gd name="connsiteY24" fmla="*/ 188495 h 246885"/>
              <a:gd name="connsiteX25" fmla="*/ 1676162 w 2572315"/>
              <a:gd name="connsiteY25" fmla="*/ 188495 h 246885"/>
              <a:gd name="connsiteX26" fmla="*/ 1705357 w 2572315"/>
              <a:gd name="connsiteY26" fmla="*/ 217690 h 246885"/>
              <a:gd name="connsiteX27" fmla="*/ 1676162 w 2572315"/>
              <a:gd name="connsiteY27" fmla="*/ 246885 h 246885"/>
              <a:gd name="connsiteX28" fmla="*/ 1646967 w 2572315"/>
              <a:gd name="connsiteY28" fmla="*/ 217690 h 246885"/>
              <a:gd name="connsiteX29" fmla="*/ 1676162 w 2572315"/>
              <a:gd name="connsiteY29" fmla="*/ 188495 h 246885"/>
              <a:gd name="connsiteX30" fmla="*/ 1367078 w 2572315"/>
              <a:gd name="connsiteY30" fmla="*/ 188495 h 246885"/>
              <a:gd name="connsiteX31" fmla="*/ 1396273 w 2572315"/>
              <a:gd name="connsiteY31" fmla="*/ 217690 h 246885"/>
              <a:gd name="connsiteX32" fmla="*/ 1367078 w 2572315"/>
              <a:gd name="connsiteY32" fmla="*/ 246885 h 246885"/>
              <a:gd name="connsiteX33" fmla="*/ 1337883 w 2572315"/>
              <a:gd name="connsiteY33" fmla="*/ 217690 h 246885"/>
              <a:gd name="connsiteX34" fmla="*/ 1367078 w 2572315"/>
              <a:gd name="connsiteY34" fmla="*/ 188495 h 246885"/>
              <a:gd name="connsiteX35" fmla="*/ 1127173 w 2572315"/>
              <a:gd name="connsiteY35" fmla="*/ 188495 h 246885"/>
              <a:gd name="connsiteX36" fmla="*/ 1156368 w 2572315"/>
              <a:gd name="connsiteY36" fmla="*/ 217690 h 246885"/>
              <a:gd name="connsiteX37" fmla="*/ 1127173 w 2572315"/>
              <a:gd name="connsiteY37" fmla="*/ 246885 h 246885"/>
              <a:gd name="connsiteX38" fmla="*/ 1097978 w 2572315"/>
              <a:gd name="connsiteY38" fmla="*/ 217690 h 246885"/>
              <a:gd name="connsiteX39" fmla="*/ 1127173 w 2572315"/>
              <a:gd name="connsiteY39" fmla="*/ 188495 h 246885"/>
              <a:gd name="connsiteX40" fmla="*/ 511543 w 2572315"/>
              <a:gd name="connsiteY40" fmla="*/ 188495 h 246885"/>
              <a:gd name="connsiteX41" fmla="*/ 540738 w 2572315"/>
              <a:gd name="connsiteY41" fmla="*/ 217690 h 246885"/>
              <a:gd name="connsiteX42" fmla="*/ 511543 w 2572315"/>
              <a:gd name="connsiteY42" fmla="*/ 246885 h 246885"/>
              <a:gd name="connsiteX43" fmla="*/ 482348 w 2572315"/>
              <a:gd name="connsiteY43" fmla="*/ 217690 h 246885"/>
              <a:gd name="connsiteX44" fmla="*/ 511543 w 2572315"/>
              <a:gd name="connsiteY44" fmla="*/ 188495 h 246885"/>
              <a:gd name="connsiteX45" fmla="*/ 196113 w 2572315"/>
              <a:gd name="connsiteY45" fmla="*/ 188495 h 246885"/>
              <a:gd name="connsiteX46" fmla="*/ 225308 w 2572315"/>
              <a:gd name="connsiteY46" fmla="*/ 217690 h 246885"/>
              <a:gd name="connsiteX47" fmla="*/ 196113 w 2572315"/>
              <a:gd name="connsiteY47" fmla="*/ 246885 h 246885"/>
              <a:gd name="connsiteX48" fmla="*/ 166918 w 2572315"/>
              <a:gd name="connsiteY48" fmla="*/ 217690 h 246885"/>
              <a:gd name="connsiteX49" fmla="*/ 196113 w 2572315"/>
              <a:gd name="connsiteY49" fmla="*/ 188495 h 246885"/>
              <a:gd name="connsiteX50" fmla="*/ 29195 w 2572315"/>
              <a:gd name="connsiteY50" fmla="*/ 188495 h 246885"/>
              <a:gd name="connsiteX51" fmla="*/ 58390 w 2572315"/>
              <a:gd name="connsiteY51" fmla="*/ 217690 h 246885"/>
              <a:gd name="connsiteX52" fmla="*/ 29195 w 2572315"/>
              <a:gd name="connsiteY52" fmla="*/ 246885 h 246885"/>
              <a:gd name="connsiteX53" fmla="*/ 0 w 2572315"/>
              <a:gd name="connsiteY53" fmla="*/ 217690 h 246885"/>
              <a:gd name="connsiteX54" fmla="*/ 29195 w 2572315"/>
              <a:gd name="connsiteY54" fmla="*/ 188495 h 246885"/>
              <a:gd name="connsiteX55" fmla="*/ 2051886 w 2572315"/>
              <a:gd name="connsiteY55" fmla="*/ 0 h 246885"/>
              <a:gd name="connsiteX56" fmla="*/ 2081081 w 2572315"/>
              <a:gd name="connsiteY56" fmla="*/ 29195 h 246885"/>
              <a:gd name="connsiteX57" fmla="*/ 2051886 w 2572315"/>
              <a:gd name="connsiteY57" fmla="*/ 58390 h 246885"/>
              <a:gd name="connsiteX58" fmla="*/ 2022691 w 2572315"/>
              <a:gd name="connsiteY58" fmla="*/ 29195 h 246885"/>
              <a:gd name="connsiteX59" fmla="*/ 2051886 w 2572315"/>
              <a:gd name="connsiteY59" fmla="*/ 0 h 246885"/>
              <a:gd name="connsiteX60" fmla="*/ 1907181 w 2572315"/>
              <a:gd name="connsiteY60" fmla="*/ 0 h 246885"/>
              <a:gd name="connsiteX61" fmla="*/ 1936376 w 2572315"/>
              <a:gd name="connsiteY61" fmla="*/ 29195 h 246885"/>
              <a:gd name="connsiteX62" fmla="*/ 1907181 w 2572315"/>
              <a:gd name="connsiteY62" fmla="*/ 58390 h 246885"/>
              <a:gd name="connsiteX63" fmla="*/ 1877986 w 2572315"/>
              <a:gd name="connsiteY63" fmla="*/ 29195 h 246885"/>
              <a:gd name="connsiteX64" fmla="*/ 1907181 w 2572315"/>
              <a:gd name="connsiteY64" fmla="*/ 0 h 246885"/>
              <a:gd name="connsiteX65" fmla="*/ 1618406 w 2572315"/>
              <a:gd name="connsiteY65" fmla="*/ 0 h 246885"/>
              <a:gd name="connsiteX66" fmla="*/ 1647601 w 2572315"/>
              <a:gd name="connsiteY66" fmla="*/ 29195 h 246885"/>
              <a:gd name="connsiteX67" fmla="*/ 1618406 w 2572315"/>
              <a:gd name="connsiteY67" fmla="*/ 58390 h 246885"/>
              <a:gd name="connsiteX68" fmla="*/ 1589211 w 2572315"/>
              <a:gd name="connsiteY68" fmla="*/ 29195 h 246885"/>
              <a:gd name="connsiteX69" fmla="*/ 1618406 w 2572315"/>
              <a:gd name="connsiteY69" fmla="*/ 0 h 246885"/>
              <a:gd name="connsiteX70" fmla="*/ 1473702 w 2572315"/>
              <a:gd name="connsiteY70" fmla="*/ 0 h 246885"/>
              <a:gd name="connsiteX71" fmla="*/ 1502897 w 2572315"/>
              <a:gd name="connsiteY71" fmla="*/ 29195 h 246885"/>
              <a:gd name="connsiteX72" fmla="*/ 1473702 w 2572315"/>
              <a:gd name="connsiteY72" fmla="*/ 58390 h 246885"/>
              <a:gd name="connsiteX73" fmla="*/ 1444507 w 2572315"/>
              <a:gd name="connsiteY73" fmla="*/ 29195 h 246885"/>
              <a:gd name="connsiteX74" fmla="*/ 1473702 w 2572315"/>
              <a:gd name="connsiteY74" fmla="*/ 0 h 246885"/>
              <a:gd name="connsiteX75" fmla="*/ 1328997 w 2572315"/>
              <a:gd name="connsiteY75" fmla="*/ 0 h 246885"/>
              <a:gd name="connsiteX76" fmla="*/ 1358192 w 2572315"/>
              <a:gd name="connsiteY76" fmla="*/ 29195 h 246885"/>
              <a:gd name="connsiteX77" fmla="*/ 1328997 w 2572315"/>
              <a:gd name="connsiteY77" fmla="*/ 58390 h 246885"/>
              <a:gd name="connsiteX78" fmla="*/ 1299802 w 2572315"/>
              <a:gd name="connsiteY78" fmla="*/ 29195 h 246885"/>
              <a:gd name="connsiteX79" fmla="*/ 1328997 w 2572315"/>
              <a:gd name="connsiteY79" fmla="*/ 0 h 246885"/>
              <a:gd name="connsiteX80" fmla="*/ 875844 w 2572315"/>
              <a:gd name="connsiteY80" fmla="*/ 0 h 246885"/>
              <a:gd name="connsiteX81" fmla="*/ 905039 w 2572315"/>
              <a:gd name="connsiteY81" fmla="*/ 29195 h 246885"/>
              <a:gd name="connsiteX82" fmla="*/ 875844 w 2572315"/>
              <a:gd name="connsiteY82" fmla="*/ 58390 h 246885"/>
              <a:gd name="connsiteX83" fmla="*/ 846649 w 2572315"/>
              <a:gd name="connsiteY83" fmla="*/ 29195 h 246885"/>
              <a:gd name="connsiteX84" fmla="*/ 875844 w 2572315"/>
              <a:gd name="connsiteY84" fmla="*/ 0 h 246885"/>
            </a:gdLst>
            <a:ahLst/>
            <a:cxnLst/>
            <a:rect l="l" t="t" r="r" b="b"/>
            <a:pathLst>
              <a:path w="2572315" h="246885">
                <a:moveTo>
                  <a:pt x="2543120" y="188495"/>
                </a:moveTo>
                <a:cubicBezTo>
                  <a:pt x="2558986" y="188495"/>
                  <a:pt x="2572315" y="201824"/>
                  <a:pt x="2572315" y="217690"/>
                </a:cubicBezTo>
                <a:cubicBezTo>
                  <a:pt x="2572315" y="233558"/>
                  <a:pt x="2558986" y="246885"/>
                  <a:pt x="2543120" y="246885"/>
                </a:cubicBezTo>
                <a:cubicBezTo>
                  <a:pt x="2526619" y="246885"/>
                  <a:pt x="2513925" y="234193"/>
                  <a:pt x="2513925" y="217690"/>
                </a:cubicBezTo>
                <a:cubicBezTo>
                  <a:pt x="2513925" y="201824"/>
                  <a:pt x="2527254" y="188495"/>
                  <a:pt x="2543120" y="188495"/>
                </a:cubicBezTo>
                <a:close/>
                <a:moveTo>
                  <a:pt x="2398415" y="188495"/>
                </a:moveTo>
                <a:cubicBezTo>
                  <a:pt x="2414281" y="188495"/>
                  <a:pt x="2427610" y="201824"/>
                  <a:pt x="2427610" y="217690"/>
                </a:cubicBezTo>
                <a:cubicBezTo>
                  <a:pt x="2427610" y="233558"/>
                  <a:pt x="2414281" y="246885"/>
                  <a:pt x="2398415" y="246885"/>
                </a:cubicBezTo>
                <a:cubicBezTo>
                  <a:pt x="2382549" y="246885"/>
                  <a:pt x="2369220" y="234193"/>
                  <a:pt x="2369220" y="217690"/>
                </a:cubicBezTo>
                <a:cubicBezTo>
                  <a:pt x="2369220" y="201824"/>
                  <a:pt x="2382549" y="188495"/>
                  <a:pt x="2398415" y="188495"/>
                </a:cubicBezTo>
                <a:close/>
                <a:moveTo>
                  <a:pt x="2109640" y="188495"/>
                </a:moveTo>
                <a:cubicBezTo>
                  <a:pt x="2125506" y="188495"/>
                  <a:pt x="2138835" y="201824"/>
                  <a:pt x="2138835" y="217690"/>
                </a:cubicBezTo>
                <a:cubicBezTo>
                  <a:pt x="2138835" y="233558"/>
                  <a:pt x="2125506" y="246885"/>
                  <a:pt x="2109640" y="246885"/>
                </a:cubicBezTo>
                <a:cubicBezTo>
                  <a:pt x="2093139" y="246885"/>
                  <a:pt x="2080445" y="234193"/>
                  <a:pt x="2080445" y="217690"/>
                </a:cubicBezTo>
                <a:cubicBezTo>
                  <a:pt x="2080445" y="201824"/>
                  <a:pt x="2093774" y="188495"/>
                  <a:pt x="2109640" y="188495"/>
                </a:cubicBezTo>
                <a:close/>
                <a:moveTo>
                  <a:pt x="1964936" y="188495"/>
                </a:moveTo>
                <a:cubicBezTo>
                  <a:pt x="1980802" y="188495"/>
                  <a:pt x="1994131" y="201824"/>
                  <a:pt x="1994131" y="217690"/>
                </a:cubicBezTo>
                <a:cubicBezTo>
                  <a:pt x="1994131" y="233558"/>
                  <a:pt x="1980802" y="246885"/>
                  <a:pt x="1964936" y="246885"/>
                </a:cubicBezTo>
                <a:cubicBezTo>
                  <a:pt x="1949069" y="246885"/>
                  <a:pt x="1935741" y="234193"/>
                  <a:pt x="1935741" y="217690"/>
                </a:cubicBezTo>
                <a:cubicBezTo>
                  <a:pt x="1935741" y="201824"/>
                  <a:pt x="1949069" y="188495"/>
                  <a:pt x="1964936" y="188495"/>
                </a:cubicBezTo>
                <a:close/>
                <a:moveTo>
                  <a:pt x="1820231" y="188495"/>
                </a:moveTo>
                <a:cubicBezTo>
                  <a:pt x="1836097" y="188495"/>
                  <a:pt x="1849426" y="201824"/>
                  <a:pt x="1849426" y="217690"/>
                </a:cubicBezTo>
                <a:cubicBezTo>
                  <a:pt x="1849426" y="233558"/>
                  <a:pt x="1836097" y="246885"/>
                  <a:pt x="1820231" y="246885"/>
                </a:cubicBezTo>
                <a:cubicBezTo>
                  <a:pt x="1804364" y="246885"/>
                  <a:pt x="1791036" y="234193"/>
                  <a:pt x="1791036" y="217690"/>
                </a:cubicBezTo>
                <a:cubicBezTo>
                  <a:pt x="1791036" y="201824"/>
                  <a:pt x="1804364" y="188495"/>
                  <a:pt x="1820231" y="188495"/>
                </a:cubicBezTo>
                <a:close/>
                <a:moveTo>
                  <a:pt x="1676162" y="188495"/>
                </a:moveTo>
                <a:cubicBezTo>
                  <a:pt x="1692028" y="188495"/>
                  <a:pt x="1705357" y="201824"/>
                  <a:pt x="1705357" y="217690"/>
                </a:cubicBezTo>
                <a:cubicBezTo>
                  <a:pt x="1705357" y="233558"/>
                  <a:pt x="1692028" y="246885"/>
                  <a:pt x="1676162" y="246885"/>
                </a:cubicBezTo>
                <a:cubicBezTo>
                  <a:pt x="1659661" y="246885"/>
                  <a:pt x="1646967" y="234193"/>
                  <a:pt x="1646967" y="217690"/>
                </a:cubicBezTo>
                <a:cubicBezTo>
                  <a:pt x="1646967" y="201824"/>
                  <a:pt x="1660295" y="188495"/>
                  <a:pt x="1676162" y="188495"/>
                </a:cubicBezTo>
                <a:close/>
                <a:moveTo>
                  <a:pt x="1367078" y="188495"/>
                </a:moveTo>
                <a:cubicBezTo>
                  <a:pt x="1382944" y="188495"/>
                  <a:pt x="1396273" y="201824"/>
                  <a:pt x="1396273" y="217690"/>
                </a:cubicBezTo>
                <a:cubicBezTo>
                  <a:pt x="1396273" y="233558"/>
                  <a:pt x="1382944" y="246885"/>
                  <a:pt x="1367078" y="246885"/>
                </a:cubicBezTo>
                <a:cubicBezTo>
                  <a:pt x="1351212" y="246885"/>
                  <a:pt x="1337883" y="234193"/>
                  <a:pt x="1337883" y="217690"/>
                </a:cubicBezTo>
                <a:cubicBezTo>
                  <a:pt x="1337883" y="201824"/>
                  <a:pt x="1351212" y="188495"/>
                  <a:pt x="1367078" y="188495"/>
                </a:cubicBezTo>
                <a:close/>
                <a:moveTo>
                  <a:pt x="1127173" y="188495"/>
                </a:moveTo>
                <a:cubicBezTo>
                  <a:pt x="1143039" y="188495"/>
                  <a:pt x="1156368" y="201824"/>
                  <a:pt x="1156368" y="217690"/>
                </a:cubicBezTo>
                <a:cubicBezTo>
                  <a:pt x="1156368" y="233558"/>
                  <a:pt x="1143039" y="246885"/>
                  <a:pt x="1127173" y="246885"/>
                </a:cubicBezTo>
                <a:cubicBezTo>
                  <a:pt x="1110672" y="246885"/>
                  <a:pt x="1097978" y="234193"/>
                  <a:pt x="1097978" y="217690"/>
                </a:cubicBezTo>
                <a:cubicBezTo>
                  <a:pt x="1097978" y="201824"/>
                  <a:pt x="1111306" y="188495"/>
                  <a:pt x="1127173" y="188495"/>
                </a:cubicBezTo>
                <a:close/>
                <a:moveTo>
                  <a:pt x="511543" y="188495"/>
                </a:moveTo>
                <a:cubicBezTo>
                  <a:pt x="527409" y="188495"/>
                  <a:pt x="540738" y="201824"/>
                  <a:pt x="540738" y="217690"/>
                </a:cubicBezTo>
                <a:cubicBezTo>
                  <a:pt x="540738" y="233558"/>
                  <a:pt x="527409" y="246885"/>
                  <a:pt x="511543" y="246885"/>
                </a:cubicBezTo>
                <a:cubicBezTo>
                  <a:pt x="495676" y="246885"/>
                  <a:pt x="482348" y="234193"/>
                  <a:pt x="482348" y="217690"/>
                </a:cubicBezTo>
                <a:cubicBezTo>
                  <a:pt x="482348" y="201824"/>
                  <a:pt x="495676" y="188495"/>
                  <a:pt x="511543" y="188495"/>
                </a:cubicBezTo>
                <a:close/>
                <a:moveTo>
                  <a:pt x="196113" y="188495"/>
                </a:moveTo>
                <a:cubicBezTo>
                  <a:pt x="211979" y="188495"/>
                  <a:pt x="225308" y="201824"/>
                  <a:pt x="225308" y="217690"/>
                </a:cubicBezTo>
                <a:cubicBezTo>
                  <a:pt x="225308" y="233558"/>
                  <a:pt x="211979" y="246885"/>
                  <a:pt x="196113" y="246885"/>
                </a:cubicBezTo>
                <a:cubicBezTo>
                  <a:pt x="179612" y="246885"/>
                  <a:pt x="166918" y="234193"/>
                  <a:pt x="166918" y="217690"/>
                </a:cubicBezTo>
                <a:cubicBezTo>
                  <a:pt x="166918" y="201824"/>
                  <a:pt x="180247" y="188495"/>
                  <a:pt x="196113" y="188495"/>
                </a:cubicBezTo>
                <a:close/>
                <a:moveTo>
                  <a:pt x="29195" y="188495"/>
                </a:moveTo>
                <a:cubicBezTo>
                  <a:pt x="45061" y="188495"/>
                  <a:pt x="58390" y="201824"/>
                  <a:pt x="58390" y="217690"/>
                </a:cubicBezTo>
                <a:cubicBezTo>
                  <a:pt x="58390" y="233558"/>
                  <a:pt x="45061" y="246885"/>
                  <a:pt x="29195" y="246885"/>
                </a:cubicBezTo>
                <a:cubicBezTo>
                  <a:pt x="12694" y="246885"/>
                  <a:pt x="0" y="234193"/>
                  <a:pt x="0" y="217690"/>
                </a:cubicBezTo>
                <a:cubicBezTo>
                  <a:pt x="0" y="201824"/>
                  <a:pt x="13328" y="188495"/>
                  <a:pt x="29195" y="188495"/>
                </a:cubicBezTo>
                <a:close/>
                <a:moveTo>
                  <a:pt x="2051886" y="0"/>
                </a:moveTo>
                <a:cubicBezTo>
                  <a:pt x="2067752" y="0"/>
                  <a:pt x="2081081" y="13329"/>
                  <a:pt x="2081081" y="29195"/>
                </a:cubicBezTo>
                <a:cubicBezTo>
                  <a:pt x="2081081" y="45061"/>
                  <a:pt x="2067752" y="58390"/>
                  <a:pt x="2051886" y="58390"/>
                </a:cubicBezTo>
                <a:cubicBezTo>
                  <a:pt x="2035385" y="58390"/>
                  <a:pt x="2022691" y="45061"/>
                  <a:pt x="2022691" y="29195"/>
                </a:cubicBezTo>
                <a:cubicBezTo>
                  <a:pt x="2022691" y="13329"/>
                  <a:pt x="2036019" y="0"/>
                  <a:pt x="2051886" y="0"/>
                </a:cubicBezTo>
                <a:close/>
                <a:moveTo>
                  <a:pt x="1907181" y="0"/>
                </a:moveTo>
                <a:cubicBezTo>
                  <a:pt x="1923049" y="0"/>
                  <a:pt x="1936376" y="13329"/>
                  <a:pt x="1936376" y="29195"/>
                </a:cubicBezTo>
                <a:cubicBezTo>
                  <a:pt x="1936376" y="45061"/>
                  <a:pt x="1923049" y="58390"/>
                  <a:pt x="1907181" y="58390"/>
                </a:cubicBezTo>
                <a:cubicBezTo>
                  <a:pt x="1891315" y="58390"/>
                  <a:pt x="1877986" y="45061"/>
                  <a:pt x="1877986" y="29195"/>
                </a:cubicBezTo>
                <a:cubicBezTo>
                  <a:pt x="1877986" y="13329"/>
                  <a:pt x="1891315" y="0"/>
                  <a:pt x="1907181" y="0"/>
                </a:cubicBezTo>
                <a:close/>
                <a:moveTo>
                  <a:pt x="1618406" y="0"/>
                </a:moveTo>
                <a:cubicBezTo>
                  <a:pt x="1634274" y="0"/>
                  <a:pt x="1647601" y="13329"/>
                  <a:pt x="1647601" y="29195"/>
                </a:cubicBezTo>
                <a:cubicBezTo>
                  <a:pt x="1647601" y="45061"/>
                  <a:pt x="1634274" y="58390"/>
                  <a:pt x="1618406" y="58390"/>
                </a:cubicBezTo>
                <a:cubicBezTo>
                  <a:pt x="1601905" y="58390"/>
                  <a:pt x="1589211" y="45061"/>
                  <a:pt x="1589211" y="29195"/>
                </a:cubicBezTo>
                <a:cubicBezTo>
                  <a:pt x="1589211" y="13329"/>
                  <a:pt x="1602540" y="0"/>
                  <a:pt x="1618406" y="0"/>
                </a:cubicBezTo>
                <a:close/>
                <a:moveTo>
                  <a:pt x="1473702" y="0"/>
                </a:moveTo>
                <a:cubicBezTo>
                  <a:pt x="1489568" y="0"/>
                  <a:pt x="1502897" y="13329"/>
                  <a:pt x="1502897" y="29195"/>
                </a:cubicBezTo>
                <a:cubicBezTo>
                  <a:pt x="1502897" y="45061"/>
                  <a:pt x="1489568" y="58390"/>
                  <a:pt x="1473702" y="58390"/>
                </a:cubicBezTo>
                <a:cubicBezTo>
                  <a:pt x="1457835" y="58390"/>
                  <a:pt x="1444507" y="45061"/>
                  <a:pt x="1444507" y="29195"/>
                </a:cubicBezTo>
                <a:cubicBezTo>
                  <a:pt x="1444507" y="13329"/>
                  <a:pt x="1457835" y="0"/>
                  <a:pt x="1473702" y="0"/>
                </a:cubicBezTo>
                <a:close/>
                <a:moveTo>
                  <a:pt x="1328997" y="0"/>
                </a:moveTo>
                <a:cubicBezTo>
                  <a:pt x="1344863" y="0"/>
                  <a:pt x="1358192" y="13329"/>
                  <a:pt x="1358192" y="29195"/>
                </a:cubicBezTo>
                <a:cubicBezTo>
                  <a:pt x="1358192" y="45061"/>
                  <a:pt x="1344863" y="58390"/>
                  <a:pt x="1328997" y="58390"/>
                </a:cubicBezTo>
                <a:cubicBezTo>
                  <a:pt x="1313131" y="58390"/>
                  <a:pt x="1299802" y="45061"/>
                  <a:pt x="1299802" y="29195"/>
                </a:cubicBezTo>
                <a:cubicBezTo>
                  <a:pt x="1299802" y="13329"/>
                  <a:pt x="1313131" y="0"/>
                  <a:pt x="1328997" y="0"/>
                </a:cubicBezTo>
                <a:close/>
                <a:moveTo>
                  <a:pt x="875844" y="0"/>
                </a:moveTo>
                <a:cubicBezTo>
                  <a:pt x="891712" y="0"/>
                  <a:pt x="905039" y="13329"/>
                  <a:pt x="905039" y="29195"/>
                </a:cubicBezTo>
                <a:cubicBezTo>
                  <a:pt x="905039" y="45061"/>
                  <a:pt x="891712" y="58390"/>
                  <a:pt x="875844" y="58390"/>
                </a:cubicBezTo>
                <a:cubicBezTo>
                  <a:pt x="859978" y="58390"/>
                  <a:pt x="846649" y="45061"/>
                  <a:pt x="846649" y="29195"/>
                </a:cubicBezTo>
                <a:cubicBezTo>
                  <a:pt x="846649" y="13329"/>
                  <a:pt x="859978" y="0"/>
                  <a:pt x="875844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3928113" y="1080113"/>
            <a:ext cx="2572949" cy="246885"/>
          </a:xfrm>
          <a:custGeom>
            <a:avLst/>
            <a:gdLst>
              <a:gd name="connsiteX0" fmla="*/ 1696471 w 2572949"/>
              <a:gd name="connsiteY0" fmla="*/ 188495 h 246885"/>
              <a:gd name="connsiteX1" fmla="*/ 1725666 w 2572949"/>
              <a:gd name="connsiteY1" fmla="*/ 217690 h 246885"/>
              <a:gd name="connsiteX2" fmla="*/ 1696471 w 2572949"/>
              <a:gd name="connsiteY2" fmla="*/ 246885 h 246885"/>
              <a:gd name="connsiteX3" fmla="*/ 1667276 w 2572949"/>
              <a:gd name="connsiteY3" fmla="*/ 217690 h 246885"/>
              <a:gd name="connsiteX4" fmla="*/ 1696471 w 2572949"/>
              <a:gd name="connsiteY4" fmla="*/ 188495 h 246885"/>
              <a:gd name="connsiteX5" fmla="*/ 1243316 w 2572949"/>
              <a:gd name="connsiteY5" fmla="*/ 188495 h 246885"/>
              <a:gd name="connsiteX6" fmla="*/ 1272511 w 2572949"/>
              <a:gd name="connsiteY6" fmla="*/ 217690 h 246885"/>
              <a:gd name="connsiteX7" fmla="*/ 1243316 w 2572949"/>
              <a:gd name="connsiteY7" fmla="*/ 246885 h 246885"/>
              <a:gd name="connsiteX8" fmla="*/ 1214121 w 2572949"/>
              <a:gd name="connsiteY8" fmla="*/ 217690 h 246885"/>
              <a:gd name="connsiteX9" fmla="*/ 1243316 w 2572949"/>
              <a:gd name="connsiteY9" fmla="*/ 188495 h 246885"/>
              <a:gd name="connsiteX10" fmla="*/ 1098612 w 2572949"/>
              <a:gd name="connsiteY10" fmla="*/ 188495 h 246885"/>
              <a:gd name="connsiteX11" fmla="*/ 1127807 w 2572949"/>
              <a:gd name="connsiteY11" fmla="*/ 217690 h 246885"/>
              <a:gd name="connsiteX12" fmla="*/ 1098612 w 2572949"/>
              <a:gd name="connsiteY12" fmla="*/ 246885 h 246885"/>
              <a:gd name="connsiteX13" fmla="*/ 1069417 w 2572949"/>
              <a:gd name="connsiteY13" fmla="*/ 217690 h 246885"/>
              <a:gd name="connsiteX14" fmla="*/ 1098612 w 2572949"/>
              <a:gd name="connsiteY14" fmla="*/ 188495 h 246885"/>
              <a:gd name="connsiteX15" fmla="*/ 954542 w 2572949"/>
              <a:gd name="connsiteY15" fmla="*/ 188495 h 246885"/>
              <a:gd name="connsiteX16" fmla="*/ 983737 w 2572949"/>
              <a:gd name="connsiteY16" fmla="*/ 217690 h 246885"/>
              <a:gd name="connsiteX17" fmla="*/ 954542 w 2572949"/>
              <a:gd name="connsiteY17" fmla="*/ 246885 h 246885"/>
              <a:gd name="connsiteX18" fmla="*/ 925347 w 2572949"/>
              <a:gd name="connsiteY18" fmla="*/ 217690 h 246885"/>
              <a:gd name="connsiteX19" fmla="*/ 954542 w 2572949"/>
              <a:gd name="connsiteY19" fmla="*/ 188495 h 246885"/>
              <a:gd name="connsiteX20" fmla="*/ 665134 w 2572949"/>
              <a:gd name="connsiteY20" fmla="*/ 188495 h 246885"/>
              <a:gd name="connsiteX21" fmla="*/ 694329 w 2572949"/>
              <a:gd name="connsiteY21" fmla="*/ 217690 h 246885"/>
              <a:gd name="connsiteX22" fmla="*/ 665134 w 2572949"/>
              <a:gd name="connsiteY22" fmla="*/ 246885 h 246885"/>
              <a:gd name="connsiteX23" fmla="*/ 635939 w 2572949"/>
              <a:gd name="connsiteY23" fmla="*/ 217690 h 246885"/>
              <a:gd name="connsiteX24" fmla="*/ 665134 w 2572949"/>
              <a:gd name="connsiteY24" fmla="*/ 188495 h 246885"/>
              <a:gd name="connsiteX25" fmla="*/ 521063 w 2572949"/>
              <a:gd name="connsiteY25" fmla="*/ 188495 h 246885"/>
              <a:gd name="connsiteX26" fmla="*/ 550258 w 2572949"/>
              <a:gd name="connsiteY26" fmla="*/ 217690 h 246885"/>
              <a:gd name="connsiteX27" fmla="*/ 521063 w 2572949"/>
              <a:gd name="connsiteY27" fmla="*/ 246885 h 246885"/>
              <a:gd name="connsiteX28" fmla="*/ 491868 w 2572949"/>
              <a:gd name="connsiteY28" fmla="*/ 217690 h 246885"/>
              <a:gd name="connsiteX29" fmla="*/ 521063 w 2572949"/>
              <a:gd name="connsiteY29" fmla="*/ 188495 h 246885"/>
              <a:gd name="connsiteX30" fmla="*/ 2543754 w 2572949"/>
              <a:gd name="connsiteY30" fmla="*/ 0 h 246885"/>
              <a:gd name="connsiteX31" fmla="*/ 2572949 w 2572949"/>
              <a:gd name="connsiteY31" fmla="*/ 29195 h 246885"/>
              <a:gd name="connsiteX32" fmla="*/ 2543754 w 2572949"/>
              <a:gd name="connsiteY32" fmla="*/ 58390 h 246885"/>
              <a:gd name="connsiteX33" fmla="*/ 2514559 w 2572949"/>
              <a:gd name="connsiteY33" fmla="*/ 29195 h 246885"/>
              <a:gd name="connsiteX34" fmla="*/ 2543754 w 2572949"/>
              <a:gd name="connsiteY34" fmla="*/ 0 h 246885"/>
              <a:gd name="connsiteX35" fmla="*/ 2376200 w 2572949"/>
              <a:gd name="connsiteY35" fmla="*/ 0 h 246885"/>
              <a:gd name="connsiteX36" fmla="*/ 2405395 w 2572949"/>
              <a:gd name="connsiteY36" fmla="*/ 29195 h 246885"/>
              <a:gd name="connsiteX37" fmla="*/ 2376200 w 2572949"/>
              <a:gd name="connsiteY37" fmla="*/ 58390 h 246885"/>
              <a:gd name="connsiteX38" fmla="*/ 2347005 w 2572949"/>
              <a:gd name="connsiteY38" fmla="*/ 29195 h 246885"/>
              <a:gd name="connsiteX39" fmla="*/ 2376200 w 2572949"/>
              <a:gd name="connsiteY39" fmla="*/ 0 h 246885"/>
              <a:gd name="connsiteX40" fmla="*/ 2060771 w 2572949"/>
              <a:gd name="connsiteY40" fmla="*/ 0 h 246885"/>
              <a:gd name="connsiteX41" fmla="*/ 2089966 w 2572949"/>
              <a:gd name="connsiteY41" fmla="*/ 29195 h 246885"/>
              <a:gd name="connsiteX42" fmla="*/ 2060771 w 2572949"/>
              <a:gd name="connsiteY42" fmla="*/ 58390 h 246885"/>
              <a:gd name="connsiteX43" fmla="*/ 2031576 w 2572949"/>
              <a:gd name="connsiteY43" fmla="*/ 29195 h 246885"/>
              <a:gd name="connsiteX44" fmla="*/ 2060771 w 2572949"/>
              <a:gd name="connsiteY44" fmla="*/ 0 h 246885"/>
              <a:gd name="connsiteX45" fmla="*/ 1445776 w 2572949"/>
              <a:gd name="connsiteY45" fmla="*/ 0 h 246885"/>
              <a:gd name="connsiteX46" fmla="*/ 1474971 w 2572949"/>
              <a:gd name="connsiteY46" fmla="*/ 29195 h 246885"/>
              <a:gd name="connsiteX47" fmla="*/ 1445776 w 2572949"/>
              <a:gd name="connsiteY47" fmla="*/ 58390 h 246885"/>
              <a:gd name="connsiteX48" fmla="*/ 1416581 w 2572949"/>
              <a:gd name="connsiteY48" fmla="*/ 29195 h 246885"/>
              <a:gd name="connsiteX49" fmla="*/ 1445776 w 2572949"/>
              <a:gd name="connsiteY49" fmla="*/ 0 h 246885"/>
              <a:gd name="connsiteX50" fmla="*/ 1205237 w 2572949"/>
              <a:gd name="connsiteY50" fmla="*/ 0 h 246885"/>
              <a:gd name="connsiteX51" fmla="*/ 1234432 w 2572949"/>
              <a:gd name="connsiteY51" fmla="*/ 29195 h 246885"/>
              <a:gd name="connsiteX52" fmla="*/ 1205237 w 2572949"/>
              <a:gd name="connsiteY52" fmla="*/ 58390 h 246885"/>
              <a:gd name="connsiteX53" fmla="*/ 1176042 w 2572949"/>
              <a:gd name="connsiteY53" fmla="*/ 29195 h 246885"/>
              <a:gd name="connsiteX54" fmla="*/ 1205237 w 2572949"/>
              <a:gd name="connsiteY54" fmla="*/ 0 h 246885"/>
              <a:gd name="connsiteX55" fmla="*/ 896787 w 2572949"/>
              <a:gd name="connsiteY55" fmla="*/ 0 h 246885"/>
              <a:gd name="connsiteX56" fmla="*/ 925982 w 2572949"/>
              <a:gd name="connsiteY56" fmla="*/ 29195 h 246885"/>
              <a:gd name="connsiteX57" fmla="*/ 896787 w 2572949"/>
              <a:gd name="connsiteY57" fmla="*/ 58390 h 246885"/>
              <a:gd name="connsiteX58" fmla="*/ 867592 w 2572949"/>
              <a:gd name="connsiteY58" fmla="*/ 29195 h 246885"/>
              <a:gd name="connsiteX59" fmla="*/ 896787 w 2572949"/>
              <a:gd name="connsiteY59" fmla="*/ 0 h 246885"/>
              <a:gd name="connsiteX60" fmla="*/ 752084 w 2572949"/>
              <a:gd name="connsiteY60" fmla="*/ 0 h 246885"/>
              <a:gd name="connsiteX61" fmla="*/ 781279 w 2572949"/>
              <a:gd name="connsiteY61" fmla="*/ 29195 h 246885"/>
              <a:gd name="connsiteX62" fmla="*/ 752084 w 2572949"/>
              <a:gd name="connsiteY62" fmla="*/ 58390 h 246885"/>
              <a:gd name="connsiteX63" fmla="*/ 722889 w 2572949"/>
              <a:gd name="connsiteY63" fmla="*/ 29195 h 246885"/>
              <a:gd name="connsiteX64" fmla="*/ 752084 w 2572949"/>
              <a:gd name="connsiteY64" fmla="*/ 0 h 246885"/>
              <a:gd name="connsiteX65" fmla="*/ 607379 w 2572949"/>
              <a:gd name="connsiteY65" fmla="*/ 0 h 246885"/>
              <a:gd name="connsiteX66" fmla="*/ 636573 w 2572949"/>
              <a:gd name="connsiteY66" fmla="*/ 29195 h 246885"/>
              <a:gd name="connsiteX67" fmla="*/ 607379 w 2572949"/>
              <a:gd name="connsiteY67" fmla="*/ 58390 h 246885"/>
              <a:gd name="connsiteX68" fmla="*/ 578184 w 2572949"/>
              <a:gd name="connsiteY68" fmla="*/ 29195 h 246885"/>
              <a:gd name="connsiteX69" fmla="*/ 607379 w 2572949"/>
              <a:gd name="connsiteY69" fmla="*/ 0 h 246885"/>
              <a:gd name="connsiteX70" fmla="*/ 462674 w 2572949"/>
              <a:gd name="connsiteY70" fmla="*/ 0 h 246885"/>
              <a:gd name="connsiteX71" fmla="*/ 491869 w 2572949"/>
              <a:gd name="connsiteY71" fmla="*/ 29195 h 246885"/>
              <a:gd name="connsiteX72" fmla="*/ 462674 w 2572949"/>
              <a:gd name="connsiteY72" fmla="*/ 58390 h 246885"/>
              <a:gd name="connsiteX73" fmla="*/ 433479 w 2572949"/>
              <a:gd name="connsiteY73" fmla="*/ 29195 h 246885"/>
              <a:gd name="connsiteX74" fmla="*/ 462674 w 2572949"/>
              <a:gd name="connsiteY74" fmla="*/ 0 h 246885"/>
              <a:gd name="connsiteX75" fmla="*/ 173900 w 2572949"/>
              <a:gd name="connsiteY75" fmla="*/ 0 h 246885"/>
              <a:gd name="connsiteX76" fmla="*/ 203095 w 2572949"/>
              <a:gd name="connsiteY76" fmla="*/ 29195 h 246885"/>
              <a:gd name="connsiteX77" fmla="*/ 173900 w 2572949"/>
              <a:gd name="connsiteY77" fmla="*/ 58390 h 246885"/>
              <a:gd name="connsiteX78" fmla="*/ 144705 w 2572949"/>
              <a:gd name="connsiteY78" fmla="*/ 29195 h 246885"/>
              <a:gd name="connsiteX79" fmla="*/ 173900 w 2572949"/>
              <a:gd name="connsiteY79" fmla="*/ 0 h 246885"/>
              <a:gd name="connsiteX80" fmla="*/ 29195 w 2572949"/>
              <a:gd name="connsiteY80" fmla="*/ 0 h 246885"/>
              <a:gd name="connsiteX81" fmla="*/ 58390 w 2572949"/>
              <a:gd name="connsiteY81" fmla="*/ 29195 h 246885"/>
              <a:gd name="connsiteX82" fmla="*/ 29195 w 2572949"/>
              <a:gd name="connsiteY82" fmla="*/ 58390 h 246885"/>
              <a:gd name="connsiteX83" fmla="*/ 0 w 2572949"/>
              <a:gd name="connsiteY83" fmla="*/ 29195 h 246885"/>
              <a:gd name="connsiteX84" fmla="*/ 29195 w 2572949"/>
              <a:gd name="connsiteY84" fmla="*/ 0 h 246885"/>
            </a:gdLst>
            <a:ahLst/>
            <a:cxnLst/>
            <a:rect l="l" t="t" r="r" b="b"/>
            <a:pathLst>
              <a:path w="2572949" h="246885">
                <a:moveTo>
                  <a:pt x="1696471" y="188495"/>
                </a:moveTo>
                <a:cubicBezTo>
                  <a:pt x="1712972" y="188495"/>
                  <a:pt x="1725666" y="201189"/>
                  <a:pt x="1725666" y="217690"/>
                </a:cubicBezTo>
                <a:cubicBezTo>
                  <a:pt x="1725666" y="233556"/>
                  <a:pt x="1712337" y="246885"/>
                  <a:pt x="1696471" y="246885"/>
                </a:cubicBezTo>
                <a:cubicBezTo>
                  <a:pt x="1680605" y="246885"/>
                  <a:pt x="1667276" y="233556"/>
                  <a:pt x="1667276" y="217690"/>
                </a:cubicBezTo>
                <a:cubicBezTo>
                  <a:pt x="1667276" y="201823"/>
                  <a:pt x="1680605" y="188495"/>
                  <a:pt x="1696471" y="188495"/>
                </a:cubicBezTo>
                <a:close/>
                <a:moveTo>
                  <a:pt x="1243316" y="188495"/>
                </a:moveTo>
                <a:cubicBezTo>
                  <a:pt x="1259183" y="188495"/>
                  <a:pt x="1272511" y="201189"/>
                  <a:pt x="1272511" y="217690"/>
                </a:cubicBezTo>
                <a:cubicBezTo>
                  <a:pt x="1272511" y="233556"/>
                  <a:pt x="1259183" y="246885"/>
                  <a:pt x="1243316" y="246885"/>
                </a:cubicBezTo>
                <a:cubicBezTo>
                  <a:pt x="1227450" y="246885"/>
                  <a:pt x="1214121" y="233556"/>
                  <a:pt x="1214121" y="217690"/>
                </a:cubicBezTo>
                <a:cubicBezTo>
                  <a:pt x="1214121" y="201823"/>
                  <a:pt x="1227450" y="188495"/>
                  <a:pt x="1243316" y="188495"/>
                </a:cubicBezTo>
                <a:close/>
                <a:moveTo>
                  <a:pt x="1098612" y="188495"/>
                </a:moveTo>
                <a:cubicBezTo>
                  <a:pt x="1115113" y="188495"/>
                  <a:pt x="1127807" y="201189"/>
                  <a:pt x="1127807" y="217690"/>
                </a:cubicBezTo>
                <a:cubicBezTo>
                  <a:pt x="1127807" y="233556"/>
                  <a:pt x="1114478" y="246885"/>
                  <a:pt x="1098612" y="246885"/>
                </a:cubicBezTo>
                <a:cubicBezTo>
                  <a:pt x="1082745" y="246885"/>
                  <a:pt x="1069417" y="233556"/>
                  <a:pt x="1069417" y="217690"/>
                </a:cubicBezTo>
                <a:cubicBezTo>
                  <a:pt x="1069417" y="201823"/>
                  <a:pt x="1082745" y="188495"/>
                  <a:pt x="1098612" y="188495"/>
                </a:cubicBezTo>
                <a:close/>
                <a:moveTo>
                  <a:pt x="954542" y="188495"/>
                </a:moveTo>
                <a:cubicBezTo>
                  <a:pt x="970408" y="188495"/>
                  <a:pt x="983737" y="201189"/>
                  <a:pt x="983737" y="217690"/>
                </a:cubicBezTo>
                <a:cubicBezTo>
                  <a:pt x="983737" y="233556"/>
                  <a:pt x="970408" y="246885"/>
                  <a:pt x="954542" y="246885"/>
                </a:cubicBezTo>
                <a:cubicBezTo>
                  <a:pt x="938675" y="246885"/>
                  <a:pt x="925347" y="233556"/>
                  <a:pt x="925347" y="217690"/>
                </a:cubicBezTo>
                <a:cubicBezTo>
                  <a:pt x="925347" y="201823"/>
                  <a:pt x="938675" y="188495"/>
                  <a:pt x="954542" y="188495"/>
                </a:cubicBezTo>
                <a:close/>
                <a:moveTo>
                  <a:pt x="665134" y="188495"/>
                </a:moveTo>
                <a:cubicBezTo>
                  <a:pt x="681635" y="188495"/>
                  <a:pt x="694329" y="201189"/>
                  <a:pt x="694329" y="217690"/>
                </a:cubicBezTo>
                <a:cubicBezTo>
                  <a:pt x="694329" y="233556"/>
                  <a:pt x="681000" y="246885"/>
                  <a:pt x="665134" y="246885"/>
                </a:cubicBezTo>
                <a:cubicBezTo>
                  <a:pt x="649267" y="246885"/>
                  <a:pt x="635939" y="233556"/>
                  <a:pt x="635939" y="217690"/>
                </a:cubicBezTo>
                <a:cubicBezTo>
                  <a:pt x="635939" y="201823"/>
                  <a:pt x="649267" y="188495"/>
                  <a:pt x="665134" y="188495"/>
                </a:cubicBezTo>
                <a:close/>
                <a:moveTo>
                  <a:pt x="521063" y="188495"/>
                </a:moveTo>
                <a:cubicBezTo>
                  <a:pt x="536929" y="188495"/>
                  <a:pt x="550258" y="201189"/>
                  <a:pt x="550258" y="217690"/>
                </a:cubicBezTo>
                <a:cubicBezTo>
                  <a:pt x="550258" y="233556"/>
                  <a:pt x="536929" y="246885"/>
                  <a:pt x="521063" y="246885"/>
                </a:cubicBezTo>
                <a:cubicBezTo>
                  <a:pt x="505196" y="246885"/>
                  <a:pt x="491868" y="233556"/>
                  <a:pt x="491868" y="217690"/>
                </a:cubicBezTo>
                <a:cubicBezTo>
                  <a:pt x="491868" y="201823"/>
                  <a:pt x="505196" y="188495"/>
                  <a:pt x="521063" y="188495"/>
                </a:cubicBezTo>
                <a:close/>
                <a:moveTo>
                  <a:pt x="2543754" y="0"/>
                </a:moveTo>
                <a:cubicBezTo>
                  <a:pt x="2559620" y="0"/>
                  <a:pt x="2572949" y="12694"/>
                  <a:pt x="2572949" y="29195"/>
                </a:cubicBezTo>
                <a:cubicBezTo>
                  <a:pt x="2572949" y="45061"/>
                  <a:pt x="2559620" y="58390"/>
                  <a:pt x="2543754" y="58390"/>
                </a:cubicBezTo>
                <a:cubicBezTo>
                  <a:pt x="2527888" y="58390"/>
                  <a:pt x="2514559" y="45061"/>
                  <a:pt x="2514559" y="29195"/>
                </a:cubicBezTo>
                <a:cubicBezTo>
                  <a:pt x="2514559" y="13329"/>
                  <a:pt x="2527888" y="0"/>
                  <a:pt x="2543754" y="0"/>
                </a:cubicBezTo>
                <a:close/>
                <a:moveTo>
                  <a:pt x="2376200" y="0"/>
                </a:moveTo>
                <a:cubicBezTo>
                  <a:pt x="2392703" y="0"/>
                  <a:pt x="2405395" y="12694"/>
                  <a:pt x="2405395" y="29195"/>
                </a:cubicBezTo>
                <a:cubicBezTo>
                  <a:pt x="2405395" y="45061"/>
                  <a:pt x="2392067" y="58390"/>
                  <a:pt x="2376200" y="58390"/>
                </a:cubicBezTo>
                <a:cubicBezTo>
                  <a:pt x="2360334" y="58390"/>
                  <a:pt x="2347005" y="45061"/>
                  <a:pt x="2347005" y="29195"/>
                </a:cubicBezTo>
                <a:cubicBezTo>
                  <a:pt x="2347005" y="13329"/>
                  <a:pt x="2360334" y="0"/>
                  <a:pt x="2376200" y="0"/>
                </a:cubicBezTo>
                <a:close/>
                <a:moveTo>
                  <a:pt x="2060771" y="0"/>
                </a:moveTo>
                <a:cubicBezTo>
                  <a:pt x="2076637" y="0"/>
                  <a:pt x="2089966" y="12694"/>
                  <a:pt x="2089966" y="29195"/>
                </a:cubicBezTo>
                <a:cubicBezTo>
                  <a:pt x="2089966" y="45061"/>
                  <a:pt x="2076637" y="58390"/>
                  <a:pt x="2060771" y="58390"/>
                </a:cubicBezTo>
                <a:cubicBezTo>
                  <a:pt x="2044905" y="58390"/>
                  <a:pt x="2031576" y="45061"/>
                  <a:pt x="2031576" y="29195"/>
                </a:cubicBezTo>
                <a:cubicBezTo>
                  <a:pt x="2031576" y="13329"/>
                  <a:pt x="2044905" y="0"/>
                  <a:pt x="2060771" y="0"/>
                </a:cubicBezTo>
                <a:close/>
                <a:moveTo>
                  <a:pt x="1445776" y="0"/>
                </a:moveTo>
                <a:cubicBezTo>
                  <a:pt x="1461643" y="0"/>
                  <a:pt x="1474971" y="12694"/>
                  <a:pt x="1474971" y="29195"/>
                </a:cubicBezTo>
                <a:cubicBezTo>
                  <a:pt x="1474971" y="45061"/>
                  <a:pt x="1461643" y="58390"/>
                  <a:pt x="1445776" y="58390"/>
                </a:cubicBezTo>
                <a:cubicBezTo>
                  <a:pt x="1429910" y="58390"/>
                  <a:pt x="1416581" y="45061"/>
                  <a:pt x="1416581" y="29195"/>
                </a:cubicBezTo>
                <a:cubicBezTo>
                  <a:pt x="1416581" y="13329"/>
                  <a:pt x="1429910" y="0"/>
                  <a:pt x="1445776" y="0"/>
                </a:cubicBezTo>
                <a:close/>
                <a:moveTo>
                  <a:pt x="1205237" y="0"/>
                </a:moveTo>
                <a:cubicBezTo>
                  <a:pt x="1221104" y="0"/>
                  <a:pt x="1234432" y="12694"/>
                  <a:pt x="1234432" y="29195"/>
                </a:cubicBezTo>
                <a:cubicBezTo>
                  <a:pt x="1234432" y="45061"/>
                  <a:pt x="1221104" y="58390"/>
                  <a:pt x="1205237" y="58390"/>
                </a:cubicBezTo>
                <a:cubicBezTo>
                  <a:pt x="1189370" y="58390"/>
                  <a:pt x="1176042" y="45061"/>
                  <a:pt x="1176042" y="29195"/>
                </a:cubicBezTo>
                <a:cubicBezTo>
                  <a:pt x="1176042" y="13329"/>
                  <a:pt x="1189370" y="0"/>
                  <a:pt x="1205237" y="0"/>
                </a:cubicBezTo>
                <a:close/>
                <a:moveTo>
                  <a:pt x="896787" y="0"/>
                </a:moveTo>
                <a:cubicBezTo>
                  <a:pt x="912653" y="0"/>
                  <a:pt x="925982" y="12694"/>
                  <a:pt x="925982" y="29195"/>
                </a:cubicBezTo>
                <a:cubicBezTo>
                  <a:pt x="925982" y="45061"/>
                  <a:pt x="912653" y="58390"/>
                  <a:pt x="896787" y="58390"/>
                </a:cubicBezTo>
                <a:cubicBezTo>
                  <a:pt x="880920" y="58390"/>
                  <a:pt x="867592" y="45061"/>
                  <a:pt x="867592" y="29195"/>
                </a:cubicBezTo>
                <a:cubicBezTo>
                  <a:pt x="867592" y="13329"/>
                  <a:pt x="880920" y="0"/>
                  <a:pt x="896787" y="0"/>
                </a:cubicBezTo>
                <a:close/>
                <a:moveTo>
                  <a:pt x="752084" y="0"/>
                </a:moveTo>
                <a:cubicBezTo>
                  <a:pt x="767950" y="0"/>
                  <a:pt x="781279" y="12694"/>
                  <a:pt x="781279" y="29195"/>
                </a:cubicBezTo>
                <a:cubicBezTo>
                  <a:pt x="781279" y="45061"/>
                  <a:pt x="767950" y="58390"/>
                  <a:pt x="752084" y="58390"/>
                </a:cubicBezTo>
                <a:cubicBezTo>
                  <a:pt x="736217" y="58390"/>
                  <a:pt x="722889" y="45061"/>
                  <a:pt x="722889" y="29195"/>
                </a:cubicBezTo>
                <a:cubicBezTo>
                  <a:pt x="722889" y="13329"/>
                  <a:pt x="736217" y="0"/>
                  <a:pt x="752084" y="0"/>
                </a:cubicBezTo>
                <a:close/>
                <a:moveTo>
                  <a:pt x="607379" y="0"/>
                </a:moveTo>
                <a:cubicBezTo>
                  <a:pt x="623879" y="0"/>
                  <a:pt x="636573" y="12694"/>
                  <a:pt x="636573" y="29195"/>
                </a:cubicBezTo>
                <a:cubicBezTo>
                  <a:pt x="636573" y="45061"/>
                  <a:pt x="623245" y="58390"/>
                  <a:pt x="607379" y="58390"/>
                </a:cubicBezTo>
                <a:cubicBezTo>
                  <a:pt x="591512" y="58390"/>
                  <a:pt x="578184" y="45061"/>
                  <a:pt x="578184" y="29195"/>
                </a:cubicBezTo>
                <a:cubicBezTo>
                  <a:pt x="578184" y="13329"/>
                  <a:pt x="591512" y="0"/>
                  <a:pt x="607379" y="0"/>
                </a:cubicBezTo>
                <a:close/>
                <a:moveTo>
                  <a:pt x="462674" y="0"/>
                </a:moveTo>
                <a:cubicBezTo>
                  <a:pt x="479175" y="0"/>
                  <a:pt x="491869" y="12694"/>
                  <a:pt x="491869" y="29195"/>
                </a:cubicBezTo>
                <a:cubicBezTo>
                  <a:pt x="491869" y="45061"/>
                  <a:pt x="478540" y="58390"/>
                  <a:pt x="462674" y="58390"/>
                </a:cubicBezTo>
                <a:cubicBezTo>
                  <a:pt x="446807" y="58390"/>
                  <a:pt x="433479" y="45061"/>
                  <a:pt x="433479" y="29195"/>
                </a:cubicBezTo>
                <a:cubicBezTo>
                  <a:pt x="433479" y="13329"/>
                  <a:pt x="446807" y="0"/>
                  <a:pt x="462674" y="0"/>
                </a:cubicBezTo>
                <a:close/>
                <a:moveTo>
                  <a:pt x="173900" y="0"/>
                </a:moveTo>
                <a:cubicBezTo>
                  <a:pt x="189766" y="0"/>
                  <a:pt x="203095" y="12694"/>
                  <a:pt x="203095" y="29195"/>
                </a:cubicBezTo>
                <a:cubicBezTo>
                  <a:pt x="203095" y="45061"/>
                  <a:pt x="189766" y="58390"/>
                  <a:pt x="173900" y="58390"/>
                </a:cubicBezTo>
                <a:cubicBezTo>
                  <a:pt x="158033" y="58390"/>
                  <a:pt x="144705" y="45061"/>
                  <a:pt x="144705" y="29195"/>
                </a:cubicBezTo>
                <a:cubicBezTo>
                  <a:pt x="144705" y="13329"/>
                  <a:pt x="158033" y="0"/>
                  <a:pt x="173900" y="0"/>
                </a:cubicBezTo>
                <a:close/>
                <a:moveTo>
                  <a:pt x="29195" y="0"/>
                </a:moveTo>
                <a:cubicBezTo>
                  <a:pt x="45696" y="0"/>
                  <a:pt x="58390" y="12694"/>
                  <a:pt x="58390" y="29195"/>
                </a:cubicBezTo>
                <a:cubicBezTo>
                  <a:pt x="58390" y="45061"/>
                  <a:pt x="45061" y="58390"/>
                  <a:pt x="29195" y="58390"/>
                </a:cubicBezTo>
                <a:cubicBezTo>
                  <a:pt x="13328" y="58390"/>
                  <a:pt x="0" y="45061"/>
                  <a:pt x="0" y="29195"/>
                </a:cubicBezTo>
                <a:cubicBezTo>
                  <a:pt x="0" y="13329"/>
                  <a:pt x="13328" y="0"/>
                  <a:pt x="29195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>
            <a:off x="-115450" y="5073275"/>
            <a:ext cx="2847762" cy="226578"/>
          </a:xfrm>
          <a:custGeom>
            <a:avLst/>
            <a:gdLst>
              <a:gd name="connsiteX0" fmla="*/ 2666881 w 2847762"/>
              <a:gd name="connsiteY0" fmla="*/ 0 h 226578"/>
              <a:gd name="connsiteX1" fmla="*/ 2847762 w 2847762"/>
              <a:gd name="connsiteY1" fmla="*/ 0 h 226578"/>
              <a:gd name="connsiteX2" fmla="*/ 2640224 w 2847762"/>
              <a:gd name="connsiteY2" fmla="*/ 226578 h 226578"/>
              <a:gd name="connsiteX3" fmla="*/ 2459344 w 2847762"/>
              <a:gd name="connsiteY3" fmla="*/ 226578 h 226578"/>
              <a:gd name="connsiteX4" fmla="*/ 2392069 w 2847762"/>
              <a:gd name="connsiteY4" fmla="*/ 0 h 226578"/>
              <a:gd name="connsiteX5" fmla="*/ 2572950 w 2847762"/>
              <a:gd name="connsiteY5" fmla="*/ 0 h 226578"/>
              <a:gd name="connsiteX6" fmla="*/ 2364777 w 2847762"/>
              <a:gd name="connsiteY6" fmla="*/ 226578 h 226578"/>
              <a:gd name="connsiteX7" fmla="*/ 2183897 w 2847762"/>
              <a:gd name="connsiteY7" fmla="*/ 226578 h 226578"/>
              <a:gd name="connsiteX8" fmla="*/ 2116623 w 2847762"/>
              <a:gd name="connsiteY8" fmla="*/ 0 h 226578"/>
              <a:gd name="connsiteX9" fmla="*/ 2297503 w 2847762"/>
              <a:gd name="connsiteY9" fmla="*/ 0 h 226578"/>
              <a:gd name="connsiteX10" fmla="*/ 2089966 w 2847762"/>
              <a:gd name="connsiteY10" fmla="*/ 226578 h 226578"/>
              <a:gd name="connsiteX11" fmla="*/ 1909086 w 2847762"/>
              <a:gd name="connsiteY11" fmla="*/ 226578 h 226578"/>
              <a:gd name="connsiteX12" fmla="*/ 1841811 w 2847762"/>
              <a:gd name="connsiteY12" fmla="*/ 0 h 226578"/>
              <a:gd name="connsiteX13" fmla="*/ 2022691 w 2847762"/>
              <a:gd name="connsiteY13" fmla="*/ 0 h 226578"/>
              <a:gd name="connsiteX14" fmla="*/ 1814519 w 2847762"/>
              <a:gd name="connsiteY14" fmla="*/ 226578 h 226578"/>
              <a:gd name="connsiteX15" fmla="*/ 1633639 w 2847762"/>
              <a:gd name="connsiteY15" fmla="*/ 226578 h 226578"/>
              <a:gd name="connsiteX16" fmla="*/ 1566365 w 2847762"/>
              <a:gd name="connsiteY16" fmla="*/ 0 h 226578"/>
              <a:gd name="connsiteX17" fmla="*/ 1747245 w 2847762"/>
              <a:gd name="connsiteY17" fmla="*/ 0 h 226578"/>
              <a:gd name="connsiteX18" fmla="*/ 1539708 w 2847762"/>
              <a:gd name="connsiteY18" fmla="*/ 226578 h 226578"/>
              <a:gd name="connsiteX19" fmla="*/ 1358828 w 2847762"/>
              <a:gd name="connsiteY19" fmla="*/ 226578 h 226578"/>
              <a:gd name="connsiteX20" fmla="*/ 1291552 w 2847762"/>
              <a:gd name="connsiteY20" fmla="*/ 0 h 226578"/>
              <a:gd name="connsiteX21" fmla="*/ 1472432 w 2847762"/>
              <a:gd name="connsiteY21" fmla="*/ 0 h 226578"/>
              <a:gd name="connsiteX22" fmla="*/ 1264261 w 2847762"/>
              <a:gd name="connsiteY22" fmla="*/ 226578 h 226578"/>
              <a:gd name="connsiteX23" fmla="*/ 1084015 w 2847762"/>
              <a:gd name="connsiteY23" fmla="*/ 226578 h 226578"/>
              <a:gd name="connsiteX24" fmla="*/ 1016105 w 2847762"/>
              <a:gd name="connsiteY24" fmla="*/ 0 h 226578"/>
              <a:gd name="connsiteX25" fmla="*/ 1196985 w 2847762"/>
              <a:gd name="connsiteY25" fmla="*/ 0 h 226578"/>
              <a:gd name="connsiteX26" fmla="*/ 989448 w 2847762"/>
              <a:gd name="connsiteY26" fmla="*/ 226578 h 226578"/>
              <a:gd name="connsiteX27" fmla="*/ 808568 w 2847762"/>
              <a:gd name="connsiteY27" fmla="*/ 226578 h 226578"/>
              <a:gd name="connsiteX28" fmla="*/ 778739 w 2847762"/>
              <a:gd name="connsiteY28" fmla="*/ 0 h 226578"/>
              <a:gd name="connsiteX29" fmla="*/ 922173 w 2847762"/>
              <a:gd name="connsiteY29" fmla="*/ 0 h 226578"/>
              <a:gd name="connsiteX30" fmla="*/ 714637 w 2847762"/>
              <a:gd name="connsiteY30" fmla="*/ 226578 h 226578"/>
              <a:gd name="connsiteX31" fmla="*/ 570567 w 2847762"/>
              <a:gd name="connsiteY31" fmla="*/ 226578 h 226578"/>
              <a:gd name="connsiteX32" fmla="*/ 532488 w 2847762"/>
              <a:gd name="connsiteY32" fmla="*/ 0 h 226578"/>
              <a:gd name="connsiteX33" fmla="*/ 625150 w 2847762"/>
              <a:gd name="connsiteY33" fmla="*/ 0 h 226578"/>
              <a:gd name="connsiteX34" fmla="*/ 416978 w 2847762"/>
              <a:gd name="connsiteY34" fmla="*/ 226578 h 226578"/>
              <a:gd name="connsiteX35" fmla="*/ 324316 w 2847762"/>
              <a:gd name="connsiteY35" fmla="*/ 226578 h 226578"/>
              <a:gd name="connsiteX36" fmla="*/ 208172 w 2847762"/>
              <a:gd name="connsiteY36" fmla="*/ 0 h 226578"/>
              <a:gd name="connsiteX37" fmla="*/ 277985 w 2847762"/>
              <a:gd name="connsiteY37" fmla="*/ 0 h 226578"/>
              <a:gd name="connsiteX38" fmla="*/ 69813 w 2847762"/>
              <a:gd name="connsiteY38" fmla="*/ 226578 h 226578"/>
              <a:gd name="connsiteX39" fmla="*/ 0 w 2847762"/>
              <a:gd name="connsiteY39" fmla="*/ 226578 h 226578"/>
            </a:gdLst>
            <a:ahLst/>
            <a:cxnLst/>
            <a:rect l="l" t="t" r="r" b="b"/>
            <a:pathLst>
              <a:path w="2847762" h="226578">
                <a:moveTo>
                  <a:pt x="2666881" y="0"/>
                </a:moveTo>
                <a:lnTo>
                  <a:pt x="2847762" y="0"/>
                </a:lnTo>
                <a:lnTo>
                  <a:pt x="2640224" y="226578"/>
                </a:lnTo>
                <a:lnTo>
                  <a:pt x="2459344" y="226578"/>
                </a:lnTo>
                <a:close/>
                <a:moveTo>
                  <a:pt x="2392069" y="0"/>
                </a:moveTo>
                <a:lnTo>
                  <a:pt x="2572950" y="0"/>
                </a:lnTo>
                <a:lnTo>
                  <a:pt x="2364777" y="226578"/>
                </a:lnTo>
                <a:lnTo>
                  <a:pt x="2183897" y="226578"/>
                </a:lnTo>
                <a:close/>
                <a:moveTo>
                  <a:pt x="2116623" y="0"/>
                </a:moveTo>
                <a:lnTo>
                  <a:pt x="2297503" y="0"/>
                </a:lnTo>
                <a:lnTo>
                  <a:pt x="2089966" y="226578"/>
                </a:lnTo>
                <a:lnTo>
                  <a:pt x="1909086" y="226578"/>
                </a:lnTo>
                <a:close/>
                <a:moveTo>
                  <a:pt x="1841811" y="0"/>
                </a:moveTo>
                <a:lnTo>
                  <a:pt x="2022691" y="0"/>
                </a:lnTo>
                <a:lnTo>
                  <a:pt x="1814519" y="226578"/>
                </a:lnTo>
                <a:lnTo>
                  <a:pt x="1633639" y="226578"/>
                </a:lnTo>
                <a:close/>
                <a:moveTo>
                  <a:pt x="1566365" y="0"/>
                </a:moveTo>
                <a:lnTo>
                  <a:pt x="1747245" y="0"/>
                </a:lnTo>
                <a:lnTo>
                  <a:pt x="1539708" y="226578"/>
                </a:lnTo>
                <a:lnTo>
                  <a:pt x="1358828" y="226578"/>
                </a:lnTo>
                <a:close/>
                <a:moveTo>
                  <a:pt x="1291552" y="0"/>
                </a:moveTo>
                <a:lnTo>
                  <a:pt x="1472432" y="0"/>
                </a:lnTo>
                <a:lnTo>
                  <a:pt x="1264261" y="226578"/>
                </a:lnTo>
                <a:lnTo>
                  <a:pt x="1084015" y="226578"/>
                </a:lnTo>
                <a:close/>
                <a:moveTo>
                  <a:pt x="1016105" y="0"/>
                </a:moveTo>
                <a:lnTo>
                  <a:pt x="1196985" y="0"/>
                </a:lnTo>
                <a:lnTo>
                  <a:pt x="989448" y="226578"/>
                </a:lnTo>
                <a:lnTo>
                  <a:pt x="808568" y="226578"/>
                </a:lnTo>
                <a:close/>
                <a:moveTo>
                  <a:pt x="778739" y="0"/>
                </a:moveTo>
                <a:lnTo>
                  <a:pt x="922173" y="0"/>
                </a:lnTo>
                <a:lnTo>
                  <a:pt x="714637" y="226578"/>
                </a:lnTo>
                <a:lnTo>
                  <a:pt x="570567" y="226578"/>
                </a:lnTo>
                <a:close/>
                <a:moveTo>
                  <a:pt x="532488" y="0"/>
                </a:moveTo>
                <a:lnTo>
                  <a:pt x="625150" y="0"/>
                </a:lnTo>
                <a:lnTo>
                  <a:pt x="416978" y="226578"/>
                </a:lnTo>
                <a:lnTo>
                  <a:pt x="324316" y="226578"/>
                </a:lnTo>
                <a:close/>
                <a:moveTo>
                  <a:pt x="208172" y="0"/>
                </a:moveTo>
                <a:lnTo>
                  <a:pt x="277985" y="0"/>
                </a:lnTo>
                <a:lnTo>
                  <a:pt x="69813" y="226578"/>
                </a:lnTo>
                <a:lnTo>
                  <a:pt x="0" y="226578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>
            <a:off x="401961" y="344558"/>
            <a:ext cx="1321317" cy="164080"/>
          </a:xfrm>
          <a:custGeom>
            <a:avLst/>
            <a:gdLst>
              <a:gd name="connsiteX0" fmla="*/ 353068 w 1228797"/>
              <a:gd name="connsiteY0" fmla="*/ 146933 h 152590"/>
              <a:gd name="connsiteX1" fmla="*/ 353259 w 1228797"/>
              <a:gd name="connsiteY1" fmla="*/ 146971 h 152590"/>
              <a:gd name="connsiteX2" fmla="*/ 352878 w 1228797"/>
              <a:gd name="connsiteY2" fmla="*/ 146971 h 152590"/>
              <a:gd name="connsiteX3" fmla="*/ 463654 w 1228797"/>
              <a:gd name="connsiteY3" fmla="*/ 28766 h 152590"/>
              <a:gd name="connsiteX4" fmla="*/ 457368 w 1228797"/>
              <a:gd name="connsiteY4" fmla="*/ 35052 h 152590"/>
              <a:gd name="connsiteX5" fmla="*/ 457368 w 1228797"/>
              <a:gd name="connsiteY5" fmla="*/ 66866 h 152590"/>
              <a:gd name="connsiteX6" fmla="*/ 463464 w 1228797"/>
              <a:gd name="connsiteY6" fmla="*/ 73152 h 152590"/>
              <a:gd name="connsiteX7" fmla="*/ 463654 w 1228797"/>
              <a:gd name="connsiteY7" fmla="*/ 73152 h 152590"/>
              <a:gd name="connsiteX8" fmla="*/ 502611 w 1228797"/>
              <a:gd name="connsiteY8" fmla="*/ 73152 h 152590"/>
              <a:gd name="connsiteX9" fmla="*/ 525281 w 1228797"/>
              <a:gd name="connsiteY9" fmla="*/ 51911 h 152590"/>
              <a:gd name="connsiteX10" fmla="*/ 504450 w 1228797"/>
              <a:gd name="connsiteY10" fmla="*/ 28795 h 152590"/>
              <a:gd name="connsiteX11" fmla="*/ 503183 w 1228797"/>
              <a:gd name="connsiteY11" fmla="*/ 28766 h 152590"/>
              <a:gd name="connsiteX12" fmla="*/ 1154216 w 1228797"/>
              <a:gd name="connsiteY12" fmla="*/ 28194 h 152590"/>
              <a:gd name="connsiteX13" fmla="*/ 1154216 w 1228797"/>
              <a:gd name="connsiteY13" fmla="*/ 28765 h 152590"/>
              <a:gd name="connsiteX14" fmla="*/ 1104877 w 1228797"/>
              <a:gd name="connsiteY14" fmla="*/ 77914 h 152590"/>
              <a:gd name="connsiteX15" fmla="*/ 1154026 w 1228797"/>
              <a:gd name="connsiteY15" fmla="*/ 127254 h 152590"/>
              <a:gd name="connsiteX16" fmla="*/ 1203365 w 1228797"/>
              <a:gd name="connsiteY16" fmla="*/ 78105 h 152590"/>
              <a:gd name="connsiteX17" fmla="*/ 1203365 w 1228797"/>
              <a:gd name="connsiteY17" fmla="*/ 78009 h 152590"/>
              <a:gd name="connsiteX18" fmla="*/ 1154502 w 1228797"/>
              <a:gd name="connsiteY18" fmla="*/ 28195 h 152590"/>
              <a:gd name="connsiteX19" fmla="*/ 1154216 w 1228797"/>
              <a:gd name="connsiteY19" fmla="*/ 28194 h 152590"/>
              <a:gd name="connsiteX20" fmla="*/ 836558 w 1228797"/>
              <a:gd name="connsiteY20" fmla="*/ 25718 h 152590"/>
              <a:gd name="connsiteX21" fmla="*/ 787314 w 1228797"/>
              <a:gd name="connsiteY21" fmla="*/ 74962 h 152590"/>
              <a:gd name="connsiteX22" fmla="*/ 836558 w 1228797"/>
              <a:gd name="connsiteY22" fmla="*/ 124207 h 152590"/>
              <a:gd name="connsiteX23" fmla="*/ 885802 w 1228797"/>
              <a:gd name="connsiteY23" fmla="*/ 74962 h 152590"/>
              <a:gd name="connsiteX24" fmla="*/ 885802 w 1228797"/>
              <a:gd name="connsiteY24" fmla="*/ 74867 h 152590"/>
              <a:gd name="connsiteX25" fmla="*/ 836558 w 1228797"/>
              <a:gd name="connsiteY25" fmla="*/ 25718 h 152590"/>
              <a:gd name="connsiteX26" fmla="*/ 200954 w 1228797"/>
              <a:gd name="connsiteY26" fmla="*/ 25527 h 152590"/>
              <a:gd name="connsiteX27" fmla="*/ 200954 w 1228797"/>
              <a:gd name="connsiteY27" fmla="*/ 25908 h 152590"/>
              <a:gd name="connsiteX28" fmla="*/ 151424 w 1228797"/>
              <a:gd name="connsiteY28" fmla="*/ 75248 h 152590"/>
              <a:gd name="connsiteX29" fmla="*/ 200764 w 1228797"/>
              <a:gd name="connsiteY29" fmla="*/ 124778 h 152590"/>
              <a:gd name="connsiteX30" fmla="*/ 250294 w 1228797"/>
              <a:gd name="connsiteY30" fmla="*/ 75438 h 152590"/>
              <a:gd name="connsiteX31" fmla="*/ 250294 w 1228797"/>
              <a:gd name="connsiteY31" fmla="*/ 75248 h 152590"/>
              <a:gd name="connsiteX32" fmla="*/ 201145 w 1228797"/>
              <a:gd name="connsiteY32" fmla="*/ 25528 h 152590"/>
              <a:gd name="connsiteX33" fmla="*/ 200954 w 1228797"/>
              <a:gd name="connsiteY33" fmla="*/ 25527 h 152590"/>
              <a:gd name="connsiteX34" fmla="*/ 437841 w 1228797"/>
              <a:gd name="connsiteY34" fmla="*/ 3429 h 152590"/>
              <a:gd name="connsiteX35" fmla="*/ 502040 w 1228797"/>
              <a:gd name="connsiteY35" fmla="*/ 3429 h 152590"/>
              <a:gd name="connsiteX36" fmla="*/ 535949 w 1228797"/>
              <a:gd name="connsiteY36" fmla="*/ 16764 h 152590"/>
              <a:gd name="connsiteX37" fmla="*/ 550808 w 1228797"/>
              <a:gd name="connsiteY37" fmla="*/ 49340 h 152590"/>
              <a:gd name="connsiteX38" fmla="*/ 528615 w 1228797"/>
              <a:gd name="connsiteY38" fmla="*/ 91345 h 152590"/>
              <a:gd name="connsiteX39" fmla="*/ 526233 w 1228797"/>
              <a:gd name="connsiteY39" fmla="*/ 99251 h 152590"/>
              <a:gd name="connsiteX40" fmla="*/ 544712 w 1228797"/>
              <a:gd name="connsiteY40" fmla="*/ 138017 h 152590"/>
              <a:gd name="connsiteX41" fmla="*/ 541683 w 1228797"/>
              <a:gd name="connsiteY41" fmla="*/ 146377 h 152590"/>
              <a:gd name="connsiteX42" fmla="*/ 538997 w 1228797"/>
              <a:gd name="connsiteY42" fmla="*/ 146971 h 152590"/>
              <a:gd name="connsiteX43" fmla="*/ 525567 w 1228797"/>
              <a:gd name="connsiteY43" fmla="*/ 146971 h 152590"/>
              <a:gd name="connsiteX44" fmla="*/ 519947 w 1228797"/>
              <a:gd name="connsiteY44" fmla="*/ 143447 h 152590"/>
              <a:gd name="connsiteX45" fmla="*/ 500230 w 1228797"/>
              <a:gd name="connsiteY45" fmla="*/ 102203 h 152590"/>
              <a:gd name="connsiteX46" fmla="*/ 494611 w 1228797"/>
              <a:gd name="connsiteY46" fmla="*/ 98679 h 152590"/>
              <a:gd name="connsiteX47" fmla="*/ 463654 w 1228797"/>
              <a:gd name="connsiteY47" fmla="*/ 98679 h 152590"/>
              <a:gd name="connsiteX48" fmla="*/ 457368 w 1228797"/>
              <a:gd name="connsiteY48" fmla="*/ 104773 h 152590"/>
              <a:gd name="connsiteX49" fmla="*/ 457368 w 1228797"/>
              <a:gd name="connsiteY49" fmla="*/ 104966 h 152590"/>
              <a:gd name="connsiteX50" fmla="*/ 457368 w 1228797"/>
              <a:gd name="connsiteY50" fmla="*/ 140684 h 152590"/>
              <a:gd name="connsiteX51" fmla="*/ 451081 w 1228797"/>
              <a:gd name="connsiteY51" fmla="*/ 146971 h 152590"/>
              <a:gd name="connsiteX52" fmla="*/ 437841 w 1228797"/>
              <a:gd name="connsiteY52" fmla="*/ 146971 h 152590"/>
              <a:gd name="connsiteX53" fmla="*/ 431555 w 1228797"/>
              <a:gd name="connsiteY53" fmla="*/ 140684 h 152590"/>
              <a:gd name="connsiteX54" fmla="*/ 431555 w 1228797"/>
              <a:gd name="connsiteY54" fmla="*/ 9716 h 152590"/>
              <a:gd name="connsiteX55" fmla="*/ 437841 w 1228797"/>
              <a:gd name="connsiteY55" fmla="*/ 3429 h 152590"/>
              <a:gd name="connsiteX56" fmla="*/ 293633 w 1228797"/>
              <a:gd name="connsiteY56" fmla="*/ 3429 h 152590"/>
              <a:gd name="connsiteX57" fmla="*/ 306777 w 1228797"/>
              <a:gd name="connsiteY57" fmla="*/ 3429 h 152590"/>
              <a:gd name="connsiteX58" fmla="*/ 312683 w 1228797"/>
              <a:gd name="connsiteY58" fmla="*/ 9715 h 152590"/>
              <a:gd name="connsiteX59" fmla="*/ 312683 w 1228797"/>
              <a:gd name="connsiteY59" fmla="*/ 80677 h 152590"/>
              <a:gd name="connsiteX60" fmla="*/ 350592 w 1228797"/>
              <a:gd name="connsiteY60" fmla="*/ 123032 h 152590"/>
              <a:gd name="connsiteX61" fmla="*/ 392950 w 1228797"/>
              <a:gd name="connsiteY61" fmla="*/ 85118 h 152590"/>
              <a:gd name="connsiteX62" fmla="*/ 392978 w 1228797"/>
              <a:gd name="connsiteY62" fmla="*/ 81248 h 152590"/>
              <a:gd name="connsiteX63" fmla="*/ 392978 w 1228797"/>
              <a:gd name="connsiteY63" fmla="*/ 9715 h 152590"/>
              <a:gd name="connsiteX64" fmla="*/ 399265 w 1228797"/>
              <a:gd name="connsiteY64" fmla="*/ 3429 h 152590"/>
              <a:gd name="connsiteX65" fmla="*/ 412505 w 1228797"/>
              <a:gd name="connsiteY65" fmla="*/ 3429 h 152590"/>
              <a:gd name="connsiteX66" fmla="*/ 418696 w 1228797"/>
              <a:gd name="connsiteY66" fmla="*/ 9715 h 152590"/>
              <a:gd name="connsiteX67" fmla="*/ 418696 w 1228797"/>
              <a:gd name="connsiteY67" fmla="*/ 81153 h 152590"/>
              <a:gd name="connsiteX68" fmla="*/ 378496 w 1228797"/>
              <a:gd name="connsiteY68" fmla="*/ 141799 h 152590"/>
              <a:gd name="connsiteX69" fmla="*/ 353068 w 1228797"/>
              <a:gd name="connsiteY69" fmla="*/ 146933 h 152590"/>
              <a:gd name="connsiteX70" fmla="*/ 327634 w 1228797"/>
              <a:gd name="connsiteY70" fmla="*/ 141836 h 152590"/>
              <a:gd name="connsiteX71" fmla="*/ 287346 w 1228797"/>
              <a:gd name="connsiteY71" fmla="*/ 81248 h 152590"/>
              <a:gd name="connsiteX72" fmla="*/ 287346 w 1228797"/>
              <a:gd name="connsiteY72" fmla="*/ 81153 h 152590"/>
              <a:gd name="connsiteX73" fmla="*/ 287346 w 1228797"/>
              <a:gd name="connsiteY73" fmla="*/ 9715 h 152590"/>
              <a:gd name="connsiteX74" fmla="*/ 293633 w 1228797"/>
              <a:gd name="connsiteY74" fmla="*/ 3429 h 152590"/>
              <a:gd name="connsiteX75" fmla="*/ 6264 w 1228797"/>
              <a:gd name="connsiteY75" fmla="*/ 3333 h 152590"/>
              <a:gd name="connsiteX76" fmla="*/ 18646 w 1228797"/>
              <a:gd name="connsiteY76" fmla="*/ 3333 h 152590"/>
              <a:gd name="connsiteX77" fmla="*/ 23790 w 1228797"/>
              <a:gd name="connsiteY77" fmla="*/ 6000 h 152590"/>
              <a:gd name="connsiteX78" fmla="*/ 61890 w 1228797"/>
              <a:gd name="connsiteY78" fmla="*/ 59817 h 152590"/>
              <a:gd name="connsiteX79" fmla="*/ 67033 w 1228797"/>
              <a:gd name="connsiteY79" fmla="*/ 62388 h 152590"/>
              <a:gd name="connsiteX80" fmla="*/ 72081 w 1228797"/>
              <a:gd name="connsiteY80" fmla="*/ 59817 h 152590"/>
              <a:gd name="connsiteX81" fmla="*/ 110181 w 1228797"/>
              <a:gd name="connsiteY81" fmla="*/ 6000 h 152590"/>
              <a:gd name="connsiteX82" fmla="*/ 115325 w 1228797"/>
              <a:gd name="connsiteY82" fmla="*/ 3333 h 152590"/>
              <a:gd name="connsiteX83" fmla="*/ 127707 w 1228797"/>
              <a:gd name="connsiteY83" fmla="*/ 3333 h 152590"/>
              <a:gd name="connsiteX84" fmla="*/ 134065 w 1228797"/>
              <a:gd name="connsiteY84" fmla="*/ 9548 h 152590"/>
              <a:gd name="connsiteX85" fmla="*/ 132851 w 1228797"/>
              <a:gd name="connsiteY85" fmla="*/ 13335 h 152590"/>
              <a:gd name="connsiteX86" fmla="*/ 81702 w 1228797"/>
              <a:gd name="connsiteY86" fmla="*/ 83724 h 152590"/>
              <a:gd name="connsiteX87" fmla="*/ 79987 w 1228797"/>
              <a:gd name="connsiteY87" fmla="*/ 89154 h 152590"/>
              <a:gd name="connsiteX88" fmla="*/ 79987 w 1228797"/>
              <a:gd name="connsiteY88" fmla="*/ 140684 h 152590"/>
              <a:gd name="connsiteX89" fmla="*/ 73701 w 1228797"/>
              <a:gd name="connsiteY89" fmla="*/ 146970 h 152590"/>
              <a:gd name="connsiteX90" fmla="*/ 60270 w 1228797"/>
              <a:gd name="connsiteY90" fmla="*/ 146970 h 152590"/>
              <a:gd name="connsiteX91" fmla="*/ 53984 w 1228797"/>
              <a:gd name="connsiteY91" fmla="*/ 140684 h 152590"/>
              <a:gd name="connsiteX92" fmla="*/ 53984 w 1228797"/>
              <a:gd name="connsiteY92" fmla="*/ 89154 h 152590"/>
              <a:gd name="connsiteX93" fmla="*/ 52269 w 1228797"/>
              <a:gd name="connsiteY93" fmla="*/ 83724 h 152590"/>
              <a:gd name="connsiteX94" fmla="*/ 1215 w 1228797"/>
              <a:gd name="connsiteY94" fmla="*/ 13335 h 152590"/>
              <a:gd name="connsiteX95" fmla="*/ 2572 w 1228797"/>
              <a:gd name="connsiteY95" fmla="*/ 4549 h 152590"/>
              <a:gd name="connsiteX96" fmla="*/ 6264 w 1228797"/>
              <a:gd name="connsiteY96" fmla="*/ 3333 h 152590"/>
              <a:gd name="connsiteX97" fmla="*/ 1154026 w 1228797"/>
              <a:gd name="connsiteY97" fmla="*/ 3238 h 152590"/>
              <a:gd name="connsiteX98" fmla="*/ 1228797 w 1228797"/>
              <a:gd name="connsiteY98" fmla="*/ 77819 h 152590"/>
              <a:gd name="connsiteX99" fmla="*/ 1228797 w 1228797"/>
              <a:gd name="connsiteY99" fmla="*/ 77914 h 152590"/>
              <a:gd name="connsiteX100" fmla="*/ 1154216 w 1228797"/>
              <a:gd name="connsiteY100" fmla="*/ 152590 h 152590"/>
              <a:gd name="connsiteX101" fmla="*/ 1079445 w 1228797"/>
              <a:gd name="connsiteY101" fmla="*/ 78009 h 152590"/>
              <a:gd name="connsiteX102" fmla="*/ 1154026 w 1228797"/>
              <a:gd name="connsiteY102" fmla="*/ 3238 h 152590"/>
              <a:gd name="connsiteX103" fmla="*/ 646058 w 1228797"/>
              <a:gd name="connsiteY103" fmla="*/ 2096 h 152590"/>
              <a:gd name="connsiteX104" fmla="*/ 659774 w 1228797"/>
              <a:gd name="connsiteY104" fmla="*/ 2096 h 152590"/>
              <a:gd name="connsiteX105" fmla="*/ 666060 w 1228797"/>
              <a:gd name="connsiteY105" fmla="*/ 8382 h 152590"/>
              <a:gd name="connsiteX106" fmla="*/ 666060 w 1228797"/>
              <a:gd name="connsiteY106" fmla="*/ 116491 h 152590"/>
              <a:gd name="connsiteX107" fmla="*/ 672346 w 1228797"/>
              <a:gd name="connsiteY107" fmla="*/ 122778 h 152590"/>
              <a:gd name="connsiteX108" fmla="*/ 750166 w 1228797"/>
              <a:gd name="connsiteY108" fmla="*/ 122778 h 152590"/>
              <a:gd name="connsiteX109" fmla="*/ 756452 w 1228797"/>
              <a:gd name="connsiteY109" fmla="*/ 129064 h 152590"/>
              <a:gd name="connsiteX110" fmla="*/ 756452 w 1228797"/>
              <a:gd name="connsiteY110" fmla="*/ 141733 h 152590"/>
              <a:gd name="connsiteX111" fmla="*/ 750356 w 1228797"/>
              <a:gd name="connsiteY111" fmla="*/ 148019 h 152590"/>
              <a:gd name="connsiteX112" fmla="*/ 750166 w 1228797"/>
              <a:gd name="connsiteY112" fmla="*/ 148019 h 152590"/>
              <a:gd name="connsiteX113" fmla="*/ 646058 w 1228797"/>
              <a:gd name="connsiteY113" fmla="*/ 148019 h 152590"/>
              <a:gd name="connsiteX114" fmla="*/ 639771 w 1228797"/>
              <a:gd name="connsiteY114" fmla="*/ 141733 h 152590"/>
              <a:gd name="connsiteX115" fmla="*/ 639771 w 1228797"/>
              <a:gd name="connsiteY115" fmla="*/ 8382 h 152590"/>
              <a:gd name="connsiteX116" fmla="*/ 646058 w 1228797"/>
              <a:gd name="connsiteY116" fmla="*/ 2096 h 152590"/>
              <a:gd name="connsiteX117" fmla="*/ 995720 w 1228797"/>
              <a:gd name="connsiteY117" fmla="*/ 191 h 152590"/>
              <a:gd name="connsiteX118" fmla="*/ 1040488 w 1228797"/>
              <a:gd name="connsiteY118" fmla="*/ 15621 h 152590"/>
              <a:gd name="connsiteX119" fmla="*/ 1051060 w 1228797"/>
              <a:gd name="connsiteY119" fmla="*/ 25146 h 152590"/>
              <a:gd name="connsiteX120" fmla="*/ 1051251 w 1228797"/>
              <a:gd name="connsiteY120" fmla="*/ 25418 h 152590"/>
              <a:gd name="connsiteX121" fmla="*/ 1049536 w 1228797"/>
              <a:gd name="connsiteY121" fmla="*/ 34004 h 152590"/>
              <a:gd name="connsiteX122" fmla="*/ 1038964 w 1228797"/>
              <a:gd name="connsiteY122" fmla="*/ 41434 h 152590"/>
              <a:gd name="connsiteX123" fmla="*/ 1030867 w 1228797"/>
              <a:gd name="connsiteY123" fmla="*/ 40767 h 152590"/>
              <a:gd name="connsiteX124" fmla="*/ 1028010 w 1228797"/>
              <a:gd name="connsiteY124" fmla="*/ 38100 h 152590"/>
              <a:gd name="connsiteX125" fmla="*/ 1027343 w 1228797"/>
              <a:gd name="connsiteY125" fmla="*/ 37624 h 152590"/>
              <a:gd name="connsiteX126" fmla="*/ 995911 w 1228797"/>
              <a:gd name="connsiteY126" fmla="*/ 26194 h 152590"/>
              <a:gd name="connsiteX127" fmla="*/ 993815 w 1228797"/>
              <a:gd name="connsiteY127" fmla="*/ 26194 h 152590"/>
              <a:gd name="connsiteX128" fmla="*/ 990386 w 1228797"/>
              <a:gd name="connsiteY128" fmla="*/ 26194 h 152590"/>
              <a:gd name="connsiteX129" fmla="*/ 981623 w 1228797"/>
              <a:gd name="connsiteY129" fmla="*/ 28004 h 152590"/>
              <a:gd name="connsiteX130" fmla="*/ 947638 w 1228797"/>
              <a:gd name="connsiteY130" fmla="*/ 64456 h 152590"/>
              <a:gd name="connsiteX131" fmla="*/ 984957 w 1228797"/>
              <a:gd name="connsiteY131" fmla="*/ 123254 h 152590"/>
              <a:gd name="connsiteX132" fmla="*/ 988957 w 1228797"/>
              <a:gd name="connsiteY132" fmla="*/ 124016 h 152590"/>
              <a:gd name="connsiteX133" fmla="*/ 992291 w 1228797"/>
              <a:gd name="connsiteY133" fmla="*/ 122968 h 152590"/>
              <a:gd name="connsiteX134" fmla="*/ 1001816 w 1228797"/>
              <a:gd name="connsiteY134" fmla="*/ 122968 h 152590"/>
              <a:gd name="connsiteX135" fmla="*/ 1009150 w 1228797"/>
              <a:gd name="connsiteY135" fmla="*/ 121920 h 152590"/>
              <a:gd name="connsiteX136" fmla="*/ 1010484 w 1228797"/>
              <a:gd name="connsiteY136" fmla="*/ 121920 h 152590"/>
              <a:gd name="connsiteX137" fmla="*/ 1011817 w 1228797"/>
              <a:gd name="connsiteY137" fmla="*/ 121920 h 152590"/>
              <a:gd name="connsiteX138" fmla="*/ 1017437 w 1228797"/>
              <a:gd name="connsiteY138" fmla="*/ 119920 h 152590"/>
              <a:gd name="connsiteX139" fmla="*/ 1018580 w 1228797"/>
              <a:gd name="connsiteY139" fmla="*/ 119444 h 152590"/>
              <a:gd name="connsiteX140" fmla="*/ 1019723 w 1228797"/>
              <a:gd name="connsiteY140" fmla="*/ 118967 h 152590"/>
              <a:gd name="connsiteX141" fmla="*/ 1020866 w 1228797"/>
              <a:gd name="connsiteY141" fmla="*/ 118396 h 152590"/>
              <a:gd name="connsiteX142" fmla="*/ 1023438 w 1228797"/>
              <a:gd name="connsiteY142" fmla="*/ 117062 h 152590"/>
              <a:gd name="connsiteX143" fmla="*/ 1024200 w 1228797"/>
              <a:gd name="connsiteY143" fmla="*/ 116491 h 152590"/>
              <a:gd name="connsiteX144" fmla="*/ 1041154 w 1228797"/>
              <a:gd name="connsiteY144" fmla="*/ 95345 h 152590"/>
              <a:gd name="connsiteX145" fmla="*/ 1040202 w 1228797"/>
              <a:gd name="connsiteY145" fmla="*/ 90297 h 152590"/>
              <a:gd name="connsiteX146" fmla="*/ 1036106 w 1228797"/>
              <a:gd name="connsiteY146" fmla="*/ 88583 h 152590"/>
              <a:gd name="connsiteX147" fmla="*/ 1008579 w 1228797"/>
              <a:gd name="connsiteY147" fmla="*/ 88583 h 152590"/>
              <a:gd name="connsiteX148" fmla="*/ 1002292 w 1228797"/>
              <a:gd name="connsiteY148" fmla="*/ 82296 h 152590"/>
              <a:gd name="connsiteX149" fmla="*/ 1002292 w 1228797"/>
              <a:gd name="connsiteY149" fmla="*/ 69437 h 152590"/>
              <a:gd name="connsiteX150" fmla="*/ 1002292 w 1228797"/>
              <a:gd name="connsiteY150" fmla="*/ 69245 h 152590"/>
              <a:gd name="connsiteX151" fmla="*/ 1008579 w 1228797"/>
              <a:gd name="connsiteY151" fmla="*/ 63151 h 152590"/>
              <a:gd name="connsiteX152" fmla="*/ 1065729 w 1228797"/>
              <a:gd name="connsiteY152" fmla="*/ 63151 h 152590"/>
              <a:gd name="connsiteX153" fmla="*/ 1066205 w 1228797"/>
              <a:gd name="connsiteY153" fmla="*/ 63151 h 152590"/>
              <a:gd name="connsiteX154" fmla="*/ 1066777 w 1228797"/>
              <a:gd name="connsiteY154" fmla="*/ 63151 h 152590"/>
              <a:gd name="connsiteX155" fmla="*/ 1068205 w 1228797"/>
              <a:gd name="connsiteY155" fmla="*/ 68771 h 152590"/>
              <a:gd name="connsiteX156" fmla="*/ 1068205 w 1228797"/>
              <a:gd name="connsiteY156" fmla="*/ 80391 h 152590"/>
              <a:gd name="connsiteX157" fmla="*/ 1043155 w 1228797"/>
              <a:gd name="connsiteY157" fmla="*/ 136112 h 152590"/>
              <a:gd name="connsiteX158" fmla="*/ 1040869 w 1228797"/>
              <a:gd name="connsiteY158" fmla="*/ 138113 h 152590"/>
              <a:gd name="connsiteX159" fmla="*/ 1039630 w 1228797"/>
              <a:gd name="connsiteY159" fmla="*/ 139065 h 152590"/>
              <a:gd name="connsiteX160" fmla="*/ 1037249 w 1228797"/>
              <a:gd name="connsiteY160" fmla="*/ 140780 h 152590"/>
              <a:gd name="connsiteX161" fmla="*/ 1036011 w 1228797"/>
              <a:gd name="connsiteY161" fmla="*/ 141637 h 152590"/>
              <a:gd name="connsiteX162" fmla="*/ 1033630 w 1228797"/>
              <a:gd name="connsiteY162" fmla="*/ 143161 h 152590"/>
              <a:gd name="connsiteX163" fmla="*/ 1032391 w 1228797"/>
              <a:gd name="connsiteY163" fmla="*/ 143923 h 152590"/>
              <a:gd name="connsiteX164" fmla="*/ 1029915 w 1228797"/>
              <a:gd name="connsiteY164" fmla="*/ 145352 h 152590"/>
              <a:gd name="connsiteX165" fmla="*/ 1029343 w 1228797"/>
              <a:gd name="connsiteY165" fmla="*/ 145352 h 152590"/>
              <a:gd name="connsiteX166" fmla="*/ 1025343 w 1228797"/>
              <a:gd name="connsiteY166" fmla="*/ 147257 h 152590"/>
              <a:gd name="connsiteX167" fmla="*/ 1024676 w 1228797"/>
              <a:gd name="connsiteY167" fmla="*/ 147257 h 152590"/>
              <a:gd name="connsiteX168" fmla="*/ 1022104 w 1228797"/>
              <a:gd name="connsiteY168" fmla="*/ 148209 h 152590"/>
              <a:gd name="connsiteX169" fmla="*/ 1020866 w 1228797"/>
              <a:gd name="connsiteY169" fmla="*/ 148209 h 152590"/>
              <a:gd name="connsiteX170" fmla="*/ 1020104 w 1228797"/>
              <a:gd name="connsiteY170" fmla="*/ 148209 h 152590"/>
              <a:gd name="connsiteX171" fmla="*/ 1018009 w 1228797"/>
              <a:gd name="connsiteY171" fmla="*/ 148971 h 152590"/>
              <a:gd name="connsiteX172" fmla="*/ 1017151 w 1228797"/>
              <a:gd name="connsiteY172" fmla="*/ 148971 h 152590"/>
              <a:gd name="connsiteX173" fmla="*/ 1015913 w 1228797"/>
              <a:gd name="connsiteY173" fmla="*/ 148971 h 152590"/>
              <a:gd name="connsiteX174" fmla="*/ 1015056 w 1228797"/>
              <a:gd name="connsiteY174" fmla="*/ 148971 h 152590"/>
              <a:gd name="connsiteX175" fmla="*/ 1013151 w 1228797"/>
              <a:gd name="connsiteY175" fmla="*/ 149447 h 152590"/>
              <a:gd name="connsiteX176" fmla="*/ 1012103 w 1228797"/>
              <a:gd name="connsiteY176" fmla="*/ 149447 h 152590"/>
              <a:gd name="connsiteX177" fmla="*/ 1010960 w 1228797"/>
              <a:gd name="connsiteY177" fmla="*/ 149447 h 152590"/>
              <a:gd name="connsiteX178" fmla="*/ 1009912 w 1228797"/>
              <a:gd name="connsiteY178" fmla="*/ 149447 h 152590"/>
              <a:gd name="connsiteX179" fmla="*/ 1008103 w 1228797"/>
              <a:gd name="connsiteY179" fmla="*/ 149447 h 152590"/>
              <a:gd name="connsiteX180" fmla="*/ 1006960 w 1228797"/>
              <a:gd name="connsiteY180" fmla="*/ 149447 h 152590"/>
              <a:gd name="connsiteX181" fmla="*/ 1005817 w 1228797"/>
              <a:gd name="connsiteY181" fmla="*/ 149447 h 152590"/>
              <a:gd name="connsiteX182" fmla="*/ 1004578 w 1228797"/>
              <a:gd name="connsiteY182" fmla="*/ 149447 h 152590"/>
              <a:gd name="connsiteX183" fmla="*/ 1002864 w 1228797"/>
              <a:gd name="connsiteY183" fmla="*/ 149447 h 152590"/>
              <a:gd name="connsiteX184" fmla="*/ 995720 w 1228797"/>
              <a:gd name="connsiteY184" fmla="*/ 149447 h 152590"/>
              <a:gd name="connsiteX185" fmla="*/ 990386 w 1228797"/>
              <a:gd name="connsiteY185" fmla="*/ 149447 h 152590"/>
              <a:gd name="connsiteX186" fmla="*/ 918425 w 1228797"/>
              <a:gd name="connsiteY186" fmla="*/ 72152 h 152590"/>
              <a:gd name="connsiteX187" fmla="*/ 995720 w 1228797"/>
              <a:gd name="connsiteY187" fmla="*/ 191 h 152590"/>
              <a:gd name="connsiteX188" fmla="*/ 836558 w 1228797"/>
              <a:gd name="connsiteY188" fmla="*/ 191 h 152590"/>
              <a:gd name="connsiteX189" fmla="*/ 911234 w 1228797"/>
              <a:gd name="connsiteY189" fmla="*/ 74867 h 152590"/>
              <a:gd name="connsiteX190" fmla="*/ 836558 w 1228797"/>
              <a:gd name="connsiteY190" fmla="*/ 149543 h 152590"/>
              <a:gd name="connsiteX191" fmla="*/ 761882 w 1228797"/>
              <a:gd name="connsiteY191" fmla="*/ 74867 h 152590"/>
              <a:gd name="connsiteX192" fmla="*/ 836558 w 1228797"/>
              <a:gd name="connsiteY192" fmla="*/ 191 h 152590"/>
              <a:gd name="connsiteX193" fmla="*/ 200954 w 1228797"/>
              <a:gd name="connsiteY193" fmla="*/ 0 h 152590"/>
              <a:gd name="connsiteX194" fmla="*/ 275821 w 1228797"/>
              <a:gd name="connsiteY194" fmla="*/ 74867 h 152590"/>
              <a:gd name="connsiteX195" fmla="*/ 200954 w 1228797"/>
              <a:gd name="connsiteY195" fmla="*/ 149733 h 152590"/>
              <a:gd name="connsiteX196" fmla="*/ 126088 w 1228797"/>
              <a:gd name="connsiteY196" fmla="*/ 74867 h 152590"/>
              <a:gd name="connsiteX197" fmla="*/ 200954 w 1228797"/>
              <a:gd name="connsiteY197" fmla="*/ 0 h 152590"/>
            </a:gdLst>
            <a:ahLst/>
            <a:cxnLst/>
            <a:rect l="l" t="t" r="r" b="b"/>
            <a:pathLst>
              <a:path w="1228797" h="152590">
                <a:moveTo>
                  <a:pt x="353068" y="146933"/>
                </a:moveTo>
                <a:lnTo>
                  <a:pt x="353259" y="146971"/>
                </a:lnTo>
                <a:lnTo>
                  <a:pt x="352878" y="146971"/>
                </a:lnTo>
                <a:close/>
                <a:moveTo>
                  <a:pt x="463654" y="28766"/>
                </a:moveTo>
                <a:cubicBezTo>
                  <a:pt x="460187" y="28766"/>
                  <a:pt x="457368" y="31580"/>
                  <a:pt x="457368" y="35052"/>
                </a:cubicBezTo>
                <a:lnTo>
                  <a:pt x="457368" y="66866"/>
                </a:lnTo>
                <a:cubicBezTo>
                  <a:pt x="457311" y="70284"/>
                  <a:pt x="460044" y="73099"/>
                  <a:pt x="463464" y="73152"/>
                </a:cubicBezTo>
                <a:cubicBezTo>
                  <a:pt x="463530" y="73153"/>
                  <a:pt x="463588" y="73153"/>
                  <a:pt x="463654" y="73152"/>
                </a:cubicBezTo>
                <a:lnTo>
                  <a:pt x="502611" y="73152"/>
                </a:lnTo>
                <a:cubicBezTo>
                  <a:pt x="514613" y="73223"/>
                  <a:pt x="524576" y="63892"/>
                  <a:pt x="525281" y="51911"/>
                </a:cubicBezTo>
                <a:cubicBezTo>
                  <a:pt x="525910" y="39775"/>
                  <a:pt x="516585" y="29427"/>
                  <a:pt x="504450" y="28795"/>
                </a:cubicBezTo>
                <a:cubicBezTo>
                  <a:pt x="504031" y="28773"/>
                  <a:pt x="503602" y="28763"/>
                  <a:pt x="503183" y="28766"/>
                </a:cubicBezTo>
                <a:close/>
                <a:moveTo>
                  <a:pt x="1154216" y="28194"/>
                </a:moveTo>
                <a:lnTo>
                  <a:pt x="1154216" y="28765"/>
                </a:lnTo>
                <a:cubicBezTo>
                  <a:pt x="1127022" y="28713"/>
                  <a:pt x="1104934" y="50717"/>
                  <a:pt x="1104877" y="77914"/>
                </a:cubicBezTo>
                <a:cubicBezTo>
                  <a:pt x="1104820" y="105111"/>
                  <a:pt x="1126832" y="127201"/>
                  <a:pt x="1154026" y="127254"/>
                </a:cubicBezTo>
                <a:cubicBezTo>
                  <a:pt x="1181220" y="127306"/>
                  <a:pt x="1203308" y="105301"/>
                  <a:pt x="1203365" y="78105"/>
                </a:cubicBezTo>
                <a:cubicBezTo>
                  <a:pt x="1203365" y="78073"/>
                  <a:pt x="1203365" y="78041"/>
                  <a:pt x="1203365" y="78009"/>
                </a:cubicBezTo>
                <a:cubicBezTo>
                  <a:pt x="1203632" y="50761"/>
                  <a:pt x="1181753" y="28458"/>
                  <a:pt x="1154502" y="28195"/>
                </a:cubicBezTo>
                <a:cubicBezTo>
                  <a:pt x="1154407" y="28195"/>
                  <a:pt x="1154312" y="28194"/>
                  <a:pt x="1154216" y="28194"/>
                </a:cubicBezTo>
                <a:close/>
                <a:moveTo>
                  <a:pt x="836558" y="25718"/>
                </a:moveTo>
                <a:cubicBezTo>
                  <a:pt x="809364" y="25718"/>
                  <a:pt x="787314" y="47766"/>
                  <a:pt x="787314" y="74962"/>
                </a:cubicBezTo>
                <a:cubicBezTo>
                  <a:pt x="787314" y="102159"/>
                  <a:pt x="809364" y="124207"/>
                  <a:pt x="836558" y="124207"/>
                </a:cubicBezTo>
                <a:cubicBezTo>
                  <a:pt x="863752" y="124207"/>
                  <a:pt x="885802" y="102159"/>
                  <a:pt x="885802" y="74962"/>
                </a:cubicBezTo>
                <a:cubicBezTo>
                  <a:pt x="885802" y="74931"/>
                  <a:pt x="885802" y="74898"/>
                  <a:pt x="885802" y="74867"/>
                </a:cubicBezTo>
                <a:cubicBezTo>
                  <a:pt x="885745" y="47707"/>
                  <a:pt x="863714" y="25718"/>
                  <a:pt x="836558" y="25718"/>
                </a:cubicBezTo>
                <a:close/>
                <a:moveTo>
                  <a:pt x="200954" y="25527"/>
                </a:moveTo>
                <a:lnTo>
                  <a:pt x="200954" y="25908"/>
                </a:lnTo>
                <a:cubicBezTo>
                  <a:pt x="173652" y="25856"/>
                  <a:pt x="151477" y="47945"/>
                  <a:pt x="151424" y="75248"/>
                </a:cubicBezTo>
                <a:cubicBezTo>
                  <a:pt x="151372" y="102550"/>
                  <a:pt x="173462" y="124725"/>
                  <a:pt x="200764" y="124778"/>
                </a:cubicBezTo>
                <a:cubicBezTo>
                  <a:pt x="228063" y="124830"/>
                  <a:pt x="250237" y="102740"/>
                  <a:pt x="250294" y="75438"/>
                </a:cubicBezTo>
                <a:cubicBezTo>
                  <a:pt x="250294" y="75374"/>
                  <a:pt x="250294" y="75311"/>
                  <a:pt x="250294" y="75248"/>
                </a:cubicBezTo>
                <a:cubicBezTo>
                  <a:pt x="250456" y="47946"/>
                  <a:pt x="228444" y="25686"/>
                  <a:pt x="201145" y="25528"/>
                </a:cubicBezTo>
                <a:cubicBezTo>
                  <a:pt x="201078" y="25527"/>
                  <a:pt x="201021" y="25527"/>
                  <a:pt x="200954" y="25527"/>
                </a:cubicBezTo>
                <a:close/>
                <a:moveTo>
                  <a:pt x="437841" y="3429"/>
                </a:moveTo>
                <a:lnTo>
                  <a:pt x="502040" y="3429"/>
                </a:lnTo>
                <a:cubicBezTo>
                  <a:pt x="514623" y="3414"/>
                  <a:pt x="526748" y="8180"/>
                  <a:pt x="535949" y="16764"/>
                </a:cubicBezTo>
                <a:cubicBezTo>
                  <a:pt x="545074" y="25190"/>
                  <a:pt x="550427" y="36928"/>
                  <a:pt x="550808" y="49340"/>
                </a:cubicBezTo>
                <a:cubicBezTo>
                  <a:pt x="551303" y="66268"/>
                  <a:pt x="542883" y="82215"/>
                  <a:pt x="528615" y="91345"/>
                </a:cubicBezTo>
                <a:cubicBezTo>
                  <a:pt x="525881" y="92959"/>
                  <a:pt x="524852" y="96397"/>
                  <a:pt x="526233" y="99251"/>
                </a:cubicBezTo>
                <a:lnTo>
                  <a:pt x="544712" y="138017"/>
                </a:lnTo>
                <a:cubicBezTo>
                  <a:pt x="546188" y="141161"/>
                  <a:pt x="544826" y="144904"/>
                  <a:pt x="541683" y="146377"/>
                </a:cubicBezTo>
                <a:cubicBezTo>
                  <a:pt x="540845" y="146772"/>
                  <a:pt x="539930" y="146974"/>
                  <a:pt x="538997" y="146971"/>
                </a:cubicBezTo>
                <a:lnTo>
                  <a:pt x="525567" y="146971"/>
                </a:lnTo>
                <a:cubicBezTo>
                  <a:pt x="523166" y="146983"/>
                  <a:pt x="520976" y="145611"/>
                  <a:pt x="519947" y="143447"/>
                </a:cubicBezTo>
                <a:lnTo>
                  <a:pt x="500230" y="102203"/>
                </a:lnTo>
                <a:cubicBezTo>
                  <a:pt x="499221" y="100023"/>
                  <a:pt x="497011" y="98643"/>
                  <a:pt x="494611" y="98679"/>
                </a:cubicBezTo>
                <a:lnTo>
                  <a:pt x="463654" y="98679"/>
                </a:lnTo>
                <a:cubicBezTo>
                  <a:pt x="460235" y="98626"/>
                  <a:pt x="457425" y="101355"/>
                  <a:pt x="457368" y="104773"/>
                </a:cubicBezTo>
                <a:cubicBezTo>
                  <a:pt x="457368" y="104838"/>
                  <a:pt x="457368" y="104902"/>
                  <a:pt x="457368" y="104966"/>
                </a:cubicBezTo>
                <a:lnTo>
                  <a:pt x="457368" y="140684"/>
                </a:lnTo>
                <a:cubicBezTo>
                  <a:pt x="457368" y="144156"/>
                  <a:pt x="454558" y="146971"/>
                  <a:pt x="451081" y="146971"/>
                </a:cubicBezTo>
                <a:lnTo>
                  <a:pt x="437841" y="146971"/>
                </a:lnTo>
                <a:cubicBezTo>
                  <a:pt x="434365" y="146971"/>
                  <a:pt x="431555" y="144156"/>
                  <a:pt x="431555" y="140684"/>
                </a:cubicBezTo>
                <a:lnTo>
                  <a:pt x="431555" y="9716"/>
                </a:lnTo>
                <a:cubicBezTo>
                  <a:pt x="431603" y="6265"/>
                  <a:pt x="434393" y="3480"/>
                  <a:pt x="437841" y="3429"/>
                </a:cubicBezTo>
                <a:close/>
                <a:moveTo>
                  <a:pt x="293633" y="3429"/>
                </a:moveTo>
                <a:lnTo>
                  <a:pt x="306777" y="3429"/>
                </a:lnTo>
                <a:cubicBezTo>
                  <a:pt x="310101" y="3631"/>
                  <a:pt x="312692" y="6387"/>
                  <a:pt x="312683" y="9715"/>
                </a:cubicBezTo>
                <a:lnTo>
                  <a:pt x="312683" y="80677"/>
                </a:lnTo>
                <a:cubicBezTo>
                  <a:pt x="311454" y="102842"/>
                  <a:pt x="328427" y="121805"/>
                  <a:pt x="350592" y="123032"/>
                </a:cubicBezTo>
                <a:cubicBezTo>
                  <a:pt x="372757" y="124258"/>
                  <a:pt x="391721" y="107284"/>
                  <a:pt x="392950" y="85118"/>
                </a:cubicBezTo>
                <a:cubicBezTo>
                  <a:pt x="393026" y="83830"/>
                  <a:pt x="393035" y="82538"/>
                  <a:pt x="392978" y="81248"/>
                </a:cubicBezTo>
                <a:lnTo>
                  <a:pt x="392978" y="9715"/>
                </a:lnTo>
                <a:cubicBezTo>
                  <a:pt x="393026" y="6265"/>
                  <a:pt x="395817" y="3480"/>
                  <a:pt x="399265" y="3429"/>
                </a:cubicBezTo>
                <a:lnTo>
                  <a:pt x="412505" y="3429"/>
                </a:lnTo>
                <a:cubicBezTo>
                  <a:pt x="415943" y="3481"/>
                  <a:pt x="418696" y="6281"/>
                  <a:pt x="418696" y="9715"/>
                </a:cubicBezTo>
                <a:lnTo>
                  <a:pt x="418696" y="81153"/>
                </a:lnTo>
                <a:cubicBezTo>
                  <a:pt x="418696" y="108416"/>
                  <a:pt x="402119" y="131807"/>
                  <a:pt x="378496" y="141799"/>
                </a:cubicBezTo>
                <a:lnTo>
                  <a:pt x="353068" y="146933"/>
                </a:lnTo>
                <a:lnTo>
                  <a:pt x="327634" y="141836"/>
                </a:lnTo>
                <a:cubicBezTo>
                  <a:pt x="303998" y="131878"/>
                  <a:pt x="287389" y="108511"/>
                  <a:pt x="287346" y="81248"/>
                </a:cubicBezTo>
                <a:cubicBezTo>
                  <a:pt x="287346" y="81217"/>
                  <a:pt x="287346" y="81184"/>
                  <a:pt x="287346" y="81153"/>
                </a:cubicBezTo>
                <a:lnTo>
                  <a:pt x="287346" y="9715"/>
                </a:lnTo>
                <a:cubicBezTo>
                  <a:pt x="287394" y="6265"/>
                  <a:pt x="290184" y="3480"/>
                  <a:pt x="293633" y="3429"/>
                </a:cubicBezTo>
                <a:close/>
                <a:moveTo>
                  <a:pt x="6264" y="3333"/>
                </a:moveTo>
                <a:lnTo>
                  <a:pt x="18646" y="3333"/>
                </a:lnTo>
                <a:cubicBezTo>
                  <a:pt x="20692" y="3332"/>
                  <a:pt x="22611" y="4327"/>
                  <a:pt x="23790" y="6000"/>
                </a:cubicBezTo>
                <a:lnTo>
                  <a:pt x="61890" y="59817"/>
                </a:lnTo>
                <a:cubicBezTo>
                  <a:pt x="63109" y="61430"/>
                  <a:pt x="65011" y="62381"/>
                  <a:pt x="67033" y="62388"/>
                </a:cubicBezTo>
                <a:cubicBezTo>
                  <a:pt x="69032" y="62397"/>
                  <a:pt x="70913" y="61439"/>
                  <a:pt x="72081" y="59817"/>
                </a:cubicBezTo>
                <a:lnTo>
                  <a:pt x="110181" y="6000"/>
                </a:lnTo>
                <a:cubicBezTo>
                  <a:pt x="111360" y="4327"/>
                  <a:pt x="113279" y="3332"/>
                  <a:pt x="115325" y="3333"/>
                </a:cubicBezTo>
                <a:lnTo>
                  <a:pt x="127707" y="3333"/>
                </a:lnTo>
                <a:cubicBezTo>
                  <a:pt x="131179" y="3293"/>
                  <a:pt x="134026" y="6076"/>
                  <a:pt x="134065" y="9548"/>
                </a:cubicBezTo>
                <a:cubicBezTo>
                  <a:pt x="134082" y="10908"/>
                  <a:pt x="133655" y="12237"/>
                  <a:pt x="132851" y="13335"/>
                </a:cubicBezTo>
                <a:lnTo>
                  <a:pt x="81702" y="83724"/>
                </a:lnTo>
                <a:cubicBezTo>
                  <a:pt x="80555" y="85300"/>
                  <a:pt x="79953" y="87206"/>
                  <a:pt x="79987" y="89154"/>
                </a:cubicBezTo>
                <a:lnTo>
                  <a:pt x="79987" y="140684"/>
                </a:lnTo>
                <a:cubicBezTo>
                  <a:pt x="79987" y="144156"/>
                  <a:pt x="77172" y="146970"/>
                  <a:pt x="73701" y="146970"/>
                </a:cubicBezTo>
                <a:lnTo>
                  <a:pt x="60270" y="146970"/>
                </a:lnTo>
                <a:cubicBezTo>
                  <a:pt x="56798" y="146970"/>
                  <a:pt x="53984" y="144156"/>
                  <a:pt x="53984" y="140684"/>
                </a:cubicBezTo>
                <a:lnTo>
                  <a:pt x="53984" y="89154"/>
                </a:lnTo>
                <a:cubicBezTo>
                  <a:pt x="54018" y="87206"/>
                  <a:pt x="53416" y="85300"/>
                  <a:pt x="52269" y="83724"/>
                </a:cubicBezTo>
                <a:lnTo>
                  <a:pt x="1215" y="13335"/>
                </a:lnTo>
                <a:cubicBezTo>
                  <a:pt x="-836" y="10533"/>
                  <a:pt x="-229" y="6600"/>
                  <a:pt x="2572" y="4549"/>
                </a:cubicBezTo>
                <a:cubicBezTo>
                  <a:pt x="3643" y="3764"/>
                  <a:pt x="4936" y="3338"/>
                  <a:pt x="6264" y="3333"/>
                </a:cubicBezTo>
                <a:close/>
                <a:moveTo>
                  <a:pt x="1154026" y="3238"/>
                </a:moveTo>
                <a:cubicBezTo>
                  <a:pt x="1195269" y="3186"/>
                  <a:pt x="1228740" y="36577"/>
                  <a:pt x="1228797" y="77819"/>
                </a:cubicBezTo>
                <a:cubicBezTo>
                  <a:pt x="1228797" y="77850"/>
                  <a:pt x="1228797" y="77883"/>
                  <a:pt x="1228797" y="77914"/>
                </a:cubicBezTo>
                <a:cubicBezTo>
                  <a:pt x="1228740" y="119097"/>
                  <a:pt x="1195402" y="152485"/>
                  <a:pt x="1154216" y="152590"/>
                </a:cubicBezTo>
                <a:cubicBezTo>
                  <a:pt x="1112973" y="152642"/>
                  <a:pt x="1079502" y="119252"/>
                  <a:pt x="1079445" y="78009"/>
                </a:cubicBezTo>
                <a:cubicBezTo>
                  <a:pt x="1079388" y="36767"/>
                  <a:pt x="1112783" y="3290"/>
                  <a:pt x="1154026" y="3238"/>
                </a:cubicBezTo>
                <a:close/>
                <a:moveTo>
                  <a:pt x="646058" y="2096"/>
                </a:moveTo>
                <a:lnTo>
                  <a:pt x="659774" y="2096"/>
                </a:lnTo>
                <a:cubicBezTo>
                  <a:pt x="663250" y="2096"/>
                  <a:pt x="666060" y="4911"/>
                  <a:pt x="666060" y="8382"/>
                </a:cubicBezTo>
                <a:lnTo>
                  <a:pt x="666060" y="116491"/>
                </a:lnTo>
                <a:cubicBezTo>
                  <a:pt x="666060" y="119963"/>
                  <a:pt x="668870" y="122778"/>
                  <a:pt x="672346" y="122778"/>
                </a:cubicBezTo>
                <a:lnTo>
                  <a:pt x="750166" y="122778"/>
                </a:lnTo>
                <a:cubicBezTo>
                  <a:pt x="753633" y="122778"/>
                  <a:pt x="756452" y="125592"/>
                  <a:pt x="756452" y="129064"/>
                </a:cubicBezTo>
                <a:lnTo>
                  <a:pt x="756452" y="141733"/>
                </a:lnTo>
                <a:cubicBezTo>
                  <a:pt x="756509" y="145151"/>
                  <a:pt x="753776" y="147966"/>
                  <a:pt x="750356" y="148019"/>
                </a:cubicBezTo>
                <a:cubicBezTo>
                  <a:pt x="750290" y="148020"/>
                  <a:pt x="750232" y="148020"/>
                  <a:pt x="750166" y="148019"/>
                </a:cubicBezTo>
                <a:lnTo>
                  <a:pt x="646058" y="148019"/>
                </a:lnTo>
                <a:cubicBezTo>
                  <a:pt x="642581" y="148019"/>
                  <a:pt x="639771" y="145204"/>
                  <a:pt x="639771" y="141733"/>
                </a:cubicBezTo>
                <a:lnTo>
                  <a:pt x="639771" y="8382"/>
                </a:lnTo>
                <a:cubicBezTo>
                  <a:pt x="639819" y="4932"/>
                  <a:pt x="642609" y="2147"/>
                  <a:pt x="646058" y="2096"/>
                </a:cubicBezTo>
                <a:close/>
                <a:moveTo>
                  <a:pt x="995720" y="191"/>
                </a:moveTo>
                <a:cubicBezTo>
                  <a:pt x="1011922" y="355"/>
                  <a:pt x="1027629" y="5769"/>
                  <a:pt x="1040488" y="15621"/>
                </a:cubicBezTo>
                <a:cubicBezTo>
                  <a:pt x="1044298" y="18466"/>
                  <a:pt x="1047831" y="21654"/>
                  <a:pt x="1051060" y="25146"/>
                </a:cubicBezTo>
                <a:cubicBezTo>
                  <a:pt x="1051127" y="25235"/>
                  <a:pt x="1051194" y="25326"/>
                  <a:pt x="1051251" y="25418"/>
                </a:cubicBezTo>
                <a:cubicBezTo>
                  <a:pt x="1053146" y="28264"/>
                  <a:pt x="1052384" y="32107"/>
                  <a:pt x="1049536" y="34004"/>
                </a:cubicBezTo>
                <a:lnTo>
                  <a:pt x="1038964" y="41434"/>
                </a:lnTo>
                <a:cubicBezTo>
                  <a:pt x="1036478" y="43261"/>
                  <a:pt x="1033020" y="42976"/>
                  <a:pt x="1030867" y="40767"/>
                </a:cubicBezTo>
                <a:cubicBezTo>
                  <a:pt x="1029962" y="39830"/>
                  <a:pt x="1029010" y="38939"/>
                  <a:pt x="1028010" y="38100"/>
                </a:cubicBezTo>
                <a:cubicBezTo>
                  <a:pt x="1027753" y="37997"/>
                  <a:pt x="1027524" y="37834"/>
                  <a:pt x="1027343" y="37624"/>
                </a:cubicBezTo>
                <a:cubicBezTo>
                  <a:pt x="1018532" y="30242"/>
                  <a:pt x="1007407" y="26196"/>
                  <a:pt x="995911" y="26194"/>
                </a:cubicBezTo>
                <a:lnTo>
                  <a:pt x="993815" y="26194"/>
                </a:lnTo>
                <a:cubicBezTo>
                  <a:pt x="992672" y="26099"/>
                  <a:pt x="991529" y="26099"/>
                  <a:pt x="990386" y="26194"/>
                </a:cubicBezTo>
                <a:cubicBezTo>
                  <a:pt x="987414" y="26512"/>
                  <a:pt x="984481" y="27118"/>
                  <a:pt x="981623" y="28004"/>
                </a:cubicBezTo>
                <a:cubicBezTo>
                  <a:pt x="964526" y="33101"/>
                  <a:pt x="951524" y="47046"/>
                  <a:pt x="947638" y="64456"/>
                </a:cubicBezTo>
                <a:cubicBezTo>
                  <a:pt x="941704" y="90998"/>
                  <a:pt x="958411" y="117323"/>
                  <a:pt x="984957" y="123254"/>
                </a:cubicBezTo>
                <a:lnTo>
                  <a:pt x="988957" y="124016"/>
                </a:lnTo>
                <a:lnTo>
                  <a:pt x="992291" y="122968"/>
                </a:lnTo>
                <a:lnTo>
                  <a:pt x="1001816" y="122968"/>
                </a:lnTo>
                <a:cubicBezTo>
                  <a:pt x="1004274" y="122753"/>
                  <a:pt x="1006731" y="122403"/>
                  <a:pt x="1009150" y="121920"/>
                </a:cubicBezTo>
                <a:lnTo>
                  <a:pt x="1010484" y="121920"/>
                </a:lnTo>
                <a:lnTo>
                  <a:pt x="1011817" y="121920"/>
                </a:lnTo>
                <a:lnTo>
                  <a:pt x="1017437" y="119920"/>
                </a:lnTo>
                <a:lnTo>
                  <a:pt x="1018580" y="119444"/>
                </a:lnTo>
                <a:lnTo>
                  <a:pt x="1019723" y="118967"/>
                </a:lnTo>
                <a:lnTo>
                  <a:pt x="1020866" y="118396"/>
                </a:lnTo>
                <a:lnTo>
                  <a:pt x="1023438" y="117062"/>
                </a:lnTo>
                <a:lnTo>
                  <a:pt x="1024200" y="116491"/>
                </a:lnTo>
                <a:cubicBezTo>
                  <a:pt x="1031496" y="110931"/>
                  <a:pt x="1037316" y="103671"/>
                  <a:pt x="1041154" y="95345"/>
                </a:cubicBezTo>
                <a:cubicBezTo>
                  <a:pt x="1041764" y="93613"/>
                  <a:pt x="1041393" y="91690"/>
                  <a:pt x="1040202" y="90297"/>
                </a:cubicBezTo>
                <a:cubicBezTo>
                  <a:pt x="1039135" y="89178"/>
                  <a:pt x="1037649" y="88556"/>
                  <a:pt x="1036106" y="88583"/>
                </a:cubicBezTo>
                <a:lnTo>
                  <a:pt x="1008579" y="88583"/>
                </a:lnTo>
                <a:cubicBezTo>
                  <a:pt x="1005102" y="88583"/>
                  <a:pt x="1002292" y="85768"/>
                  <a:pt x="1002292" y="82296"/>
                </a:cubicBezTo>
                <a:lnTo>
                  <a:pt x="1002292" y="69437"/>
                </a:lnTo>
                <a:cubicBezTo>
                  <a:pt x="1002292" y="69373"/>
                  <a:pt x="1002292" y="69310"/>
                  <a:pt x="1002292" y="69245"/>
                </a:cubicBezTo>
                <a:cubicBezTo>
                  <a:pt x="1002350" y="65826"/>
                  <a:pt x="1005159" y="63097"/>
                  <a:pt x="1008579" y="63151"/>
                </a:cubicBezTo>
                <a:lnTo>
                  <a:pt x="1065729" y="63151"/>
                </a:lnTo>
                <a:lnTo>
                  <a:pt x="1066205" y="63151"/>
                </a:lnTo>
                <a:lnTo>
                  <a:pt x="1066777" y="63151"/>
                </a:lnTo>
                <a:cubicBezTo>
                  <a:pt x="1068139" y="64680"/>
                  <a:pt x="1068672" y="66776"/>
                  <a:pt x="1068205" y="68771"/>
                </a:cubicBezTo>
                <a:lnTo>
                  <a:pt x="1068205" y="80391"/>
                </a:lnTo>
                <a:cubicBezTo>
                  <a:pt x="1068244" y="101700"/>
                  <a:pt x="1059119" y="121997"/>
                  <a:pt x="1043155" y="136112"/>
                </a:cubicBezTo>
                <a:lnTo>
                  <a:pt x="1040869" y="138113"/>
                </a:lnTo>
                <a:lnTo>
                  <a:pt x="1039630" y="139065"/>
                </a:lnTo>
                <a:cubicBezTo>
                  <a:pt x="1038878" y="139697"/>
                  <a:pt x="1038087" y="140270"/>
                  <a:pt x="1037249" y="140780"/>
                </a:cubicBezTo>
                <a:lnTo>
                  <a:pt x="1036011" y="141637"/>
                </a:lnTo>
                <a:lnTo>
                  <a:pt x="1033630" y="143161"/>
                </a:lnTo>
                <a:lnTo>
                  <a:pt x="1032391" y="143923"/>
                </a:lnTo>
                <a:lnTo>
                  <a:pt x="1029915" y="145352"/>
                </a:lnTo>
                <a:lnTo>
                  <a:pt x="1029343" y="145352"/>
                </a:lnTo>
                <a:lnTo>
                  <a:pt x="1025343" y="147257"/>
                </a:lnTo>
                <a:lnTo>
                  <a:pt x="1024676" y="147257"/>
                </a:lnTo>
                <a:lnTo>
                  <a:pt x="1022104" y="148209"/>
                </a:lnTo>
                <a:lnTo>
                  <a:pt x="1020866" y="148209"/>
                </a:lnTo>
                <a:lnTo>
                  <a:pt x="1020104" y="148209"/>
                </a:lnTo>
                <a:lnTo>
                  <a:pt x="1018009" y="148971"/>
                </a:lnTo>
                <a:lnTo>
                  <a:pt x="1017151" y="148971"/>
                </a:lnTo>
                <a:lnTo>
                  <a:pt x="1015913" y="148971"/>
                </a:lnTo>
                <a:lnTo>
                  <a:pt x="1015056" y="148971"/>
                </a:lnTo>
                <a:lnTo>
                  <a:pt x="1013151" y="149447"/>
                </a:lnTo>
                <a:lnTo>
                  <a:pt x="1012103" y="149447"/>
                </a:lnTo>
                <a:lnTo>
                  <a:pt x="1010960" y="149447"/>
                </a:lnTo>
                <a:lnTo>
                  <a:pt x="1009912" y="149447"/>
                </a:lnTo>
                <a:lnTo>
                  <a:pt x="1008103" y="149447"/>
                </a:lnTo>
                <a:lnTo>
                  <a:pt x="1006960" y="149447"/>
                </a:lnTo>
                <a:lnTo>
                  <a:pt x="1005817" y="149447"/>
                </a:lnTo>
                <a:lnTo>
                  <a:pt x="1004578" y="149447"/>
                </a:lnTo>
                <a:lnTo>
                  <a:pt x="1002864" y="149447"/>
                </a:lnTo>
                <a:lnTo>
                  <a:pt x="995720" y="149447"/>
                </a:lnTo>
                <a:cubicBezTo>
                  <a:pt x="993939" y="149511"/>
                  <a:pt x="992167" y="149511"/>
                  <a:pt x="990386" y="149447"/>
                </a:cubicBezTo>
                <a:cubicBezTo>
                  <a:pt x="949171" y="147975"/>
                  <a:pt x="916948" y="113368"/>
                  <a:pt x="918425" y="72152"/>
                </a:cubicBezTo>
                <a:cubicBezTo>
                  <a:pt x="919901" y="30936"/>
                  <a:pt x="954505" y="-1282"/>
                  <a:pt x="995720" y="191"/>
                </a:cubicBezTo>
                <a:close/>
                <a:moveTo>
                  <a:pt x="836558" y="191"/>
                </a:moveTo>
                <a:cubicBezTo>
                  <a:pt x="877801" y="191"/>
                  <a:pt x="911234" y="33625"/>
                  <a:pt x="911234" y="74867"/>
                </a:cubicBezTo>
                <a:cubicBezTo>
                  <a:pt x="911234" y="116109"/>
                  <a:pt x="877801" y="149543"/>
                  <a:pt x="836558" y="149543"/>
                </a:cubicBezTo>
                <a:cubicBezTo>
                  <a:pt x="795315" y="149543"/>
                  <a:pt x="761882" y="116109"/>
                  <a:pt x="761882" y="74867"/>
                </a:cubicBezTo>
                <a:cubicBezTo>
                  <a:pt x="761882" y="33625"/>
                  <a:pt x="795315" y="191"/>
                  <a:pt x="836558" y="191"/>
                </a:cubicBezTo>
                <a:close/>
                <a:moveTo>
                  <a:pt x="200954" y="0"/>
                </a:moveTo>
                <a:cubicBezTo>
                  <a:pt x="242302" y="0"/>
                  <a:pt x="275821" y="33518"/>
                  <a:pt x="275821" y="74867"/>
                </a:cubicBezTo>
                <a:cubicBezTo>
                  <a:pt x="275821" y="116215"/>
                  <a:pt x="242302" y="149733"/>
                  <a:pt x="200954" y="149733"/>
                </a:cubicBezTo>
                <a:cubicBezTo>
                  <a:pt x="159606" y="149733"/>
                  <a:pt x="126088" y="116215"/>
                  <a:pt x="126088" y="74867"/>
                </a:cubicBezTo>
                <a:cubicBezTo>
                  <a:pt x="126088" y="33518"/>
                  <a:pt x="159606" y="0"/>
                  <a:pt x="200954" y="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>
            <a:off x="1663518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>
            <a:off x="1732917" y="6415319"/>
            <a:ext cx="129755" cy="129774"/>
          </a:xfrm>
          <a:custGeom>
            <a:avLst/>
            <a:gdLst>
              <a:gd name="connsiteX0" fmla="*/ 669168 w 1599855"/>
              <a:gd name="connsiteY0" fmla="*/ 111621 h 1600088"/>
              <a:gd name="connsiteX1" fmla="*/ 886086 w 1599855"/>
              <a:gd name="connsiteY1" fmla="*/ 155339 h 1600088"/>
              <a:gd name="connsiteX2" fmla="*/ 1063377 w 1599855"/>
              <a:gd name="connsiteY2" fmla="*/ 274960 h 1600088"/>
              <a:gd name="connsiteX3" fmla="*/ 1182998 w 1599855"/>
              <a:gd name="connsiteY3" fmla="*/ 452251 h 1600088"/>
              <a:gd name="connsiteX4" fmla="*/ 1226716 w 1599855"/>
              <a:gd name="connsiteY4" fmla="*/ 669168 h 1600088"/>
              <a:gd name="connsiteX5" fmla="*/ 1182998 w 1599855"/>
              <a:gd name="connsiteY5" fmla="*/ 886085 h 1600088"/>
              <a:gd name="connsiteX6" fmla="*/ 1063377 w 1599855"/>
              <a:gd name="connsiteY6" fmla="*/ 1063377 h 1600088"/>
              <a:gd name="connsiteX7" fmla="*/ 886086 w 1599855"/>
              <a:gd name="connsiteY7" fmla="*/ 1182998 h 1600088"/>
              <a:gd name="connsiteX8" fmla="*/ 669168 w 1599855"/>
              <a:gd name="connsiteY8" fmla="*/ 1226716 h 1600088"/>
              <a:gd name="connsiteX9" fmla="*/ 452251 w 1599855"/>
              <a:gd name="connsiteY9" fmla="*/ 1182998 h 1600088"/>
              <a:gd name="connsiteX10" fmla="*/ 274960 w 1599855"/>
              <a:gd name="connsiteY10" fmla="*/ 1063377 h 1600088"/>
              <a:gd name="connsiteX11" fmla="*/ 155339 w 1599855"/>
              <a:gd name="connsiteY11" fmla="*/ 886085 h 1600088"/>
              <a:gd name="connsiteX12" fmla="*/ 111621 w 1599855"/>
              <a:gd name="connsiteY12" fmla="*/ 669168 h 1600088"/>
              <a:gd name="connsiteX13" fmla="*/ 155339 w 1599855"/>
              <a:gd name="connsiteY13" fmla="*/ 452251 h 1600088"/>
              <a:gd name="connsiteX14" fmla="*/ 274960 w 1599855"/>
              <a:gd name="connsiteY14" fmla="*/ 274960 h 1600088"/>
              <a:gd name="connsiteX15" fmla="*/ 452251 w 1599855"/>
              <a:gd name="connsiteY15" fmla="*/ 155339 h 1600088"/>
              <a:gd name="connsiteX16" fmla="*/ 669168 w 1599855"/>
              <a:gd name="connsiteY16" fmla="*/ 111621 h 1600088"/>
              <a:gd name="connsiteX17" fmla="*/ 669168 w 1599855"/>
              <a:gd name="connsiteY17" fmla="*/ 0 h 1600088"/>
              <a:gd name="connsiteX18" fmla="*/ 0 w 1599855"/>
              <a:gd name="connsiteY18" fmla="*/ 669168 h 1600088"/>
              <a:gd name="connsiteX19" fmla="*/ 669168 w 1599855"/>
              <a:gd name="connsiteY19" fmla="*/ 1338337 h 1600088"/>
              <a:gd name="connsiteX20" fmla="*/ 1338337 w 1599855"/>
              <a:gd name="connsiteY20" fmla="*/ 669168 h 1600088"/>
              <a:gd name="connsiteX21" fmla="*/ 669168 w 1599855"/>
              <a:gd name="connsiteY21" fmla="*/ 0 h 1600088"/>
              <a:gd name="connsiteX22" fmla="*/ 1544278 w 1599855"/>
              <a:gd name="connsiteY22" fmla="*/ 1600088 h 1600088"/>
              <a:gd name="connsiteX23" fmla="*/ 1504838 w 1599855"/>
              <a:gd name="connsiteY23" fmla="*/ 1583717 h 1600088"/>
              <a:gd name="connsiteX24" fmla="*/ 1247366 w 1599855"/>
              <a:gd name="connsiteY24" fmla="*/ 1326431 h 1600088"/>
              <a:gd name="connsiteX25" fmla="*/ 1247366 w 1599855"/>
              <a:gd name="connsiteY25" fmla="*/ 1247552 h 1600088"/>
              <a:gd name="connsiteX26" fmla="*/ 1326245 w 1599855"/>
              <a:gd name="connsiteY26" fmla="*/ 1247552 h 1600088"/>
              <a:gd name="connsiteX27" fmla="*/ 1583531 w 1599855"/>
              <a:gd name="connsiteY27" fmla="*/ 1504838 h 1600088"/>
              <a:gd name="connsiteX28" fmla="*/ 1583531 w 1599855"/>
              <a:gd name="connsiteY28" fmla="*/ 1583717 h 1600088"/>
              <a:gd name="connsiteX29" fmla="*/ 1544278 w 1599855"/>
              <a:gd name="connsiteY29" fmla="*/ 1600088 h 1600088"/>
            </a:gdLst>
            <a:ahLst/>
            <a:cxnLst/>
            <a:rect l="l" t="t" r="r" b="b"/>
            <a:pathLst>
              <a:path w="1599855" h="1600088">
                <a:moveTo>
                  <a:pt x="669168" y="111621"/>
                </a:moveTo>
                <a:cubicBezTo>
                  <a:pt x="744513" y="111621"/>
                  <a:pt x="817438" y="126318"/>
                  <a:pt x="886086" y="155339"/>
                </a:cubicBezTo>
                <a:cubicBezTo>
                  <a:pt x="952500" y="183431"/>
                  <a:pt x="1012031" y="223614"/>
                  <a:pt x="1063377" y="274960"/>
                </a:cubicBezTo>
                <a:cubicBezTo>
                  <a:pt x="1114537" y="326120"/>
                  <a:pt x="1154906" y="385837"/>
                  <a:pt x="1182998" y="452251"/>
                </a:cubicBezTo>
                <a:cubicBezTo>
                  <a:pt x="1212019" y="520898"/>
                  <a:pt x="1226716" y="594010"/>
                  <a:pt x="1226716" y="669168"/>
                </a:cubicBezTo>
                <a:cubicBezTo>
                  <a:pt x="1226716" y="744327"/>
                  <a:pt x="1212019" y="817438"/>
                  <a:pt x="1182998" y="886085"/>
                </a:cubicBezTo>
                <a:cubicBezTo>
                  <a:pt x="1154906" y="952500"/>
                  <a:pt x="1114723" y="1012031"/>
                  <a:pt x="1063377" y="1063377"/>
                </a:cubicBezTo>
                <a:cubicBezTo>
                  <a:pt x="1012217" y="1114537"/>
                  <a:pt x="952500" y="1154906"/>
                  <a:pt x="886086" y="1182998"/>
                </a:cubicBezTo>
                <a:cubicBezTo>
                  <a:pt x="817438" y="1212019"/>
                  <a:pt x="744327" y="1226716"/>
                  <a:pt x="669168" y="1226716"/>
                </a:cubicBezTo>
                <a:cubicBezTo>
                  <a:pt x="594010" y="1226716"/>
                  <a:pt x="520898" y="1212019"/>
                  <a:pt x="452251" y="1182998"/>
                </a:cubicBezTo>
                <a:cubicBezTo>
                  <a:pt x="385837" y="1154906"/>
                  <a:pt x="326306" y="1114723"/>
                  <a:pt x="274960" y="1063377"/>
                </a:cubicBezTo>
                <a:cubicBezTo>
                  <a:pt x="223800" y="1012217"/>
                  <a:pt x="183431" y="952500"/>
                  <a:pt x="155339" y="886085"/>
                </a:cubicBezTo>
                <a:cubicBezTo>
                  <a:pt x="126318" y="817438"/>
                  <a:pt x="111621" y="744327"/>
                  <a:pt x="111621" y="669168"/>
                </a:cubicBezTo>
                <a:cubicBezTo>
                  <a:pt x="111621" y="594010"/>
                  <a:pt x="126318" y="520898"/>
                  <a:pt x="155339" y="452251"/>
                </a:cubicBezTo>
                <a:cubicBezTo>
                  <a:pt x="183431" y="385837"/>
                  <a:pt x="223614" y="326306"/>
                  <a:pt x="274960" y="274960"/>
                </a:cubicBezTo>
                <a:cubicBezTo>
                  <a:pt x="326306" y="223614"/>
                  <a:pt x="385837" y="183431"/>
                  <a:pt x="452251" y="155339"/>
                </a:cubicBezTo>
                <a:cubicBezTo>
                  <a:pt x="520898" y="126318"/>
                  <a:pt x="593824" y="111621"/>
                  <a:pt x="669168" y="111621"/>
                </a:cubicBezTo>
                <a:moveTo>
                  <a:pt x="669168" y="0"/>
                </a:moveTo>
                <a:cubicBezTo>
                  <a:pt x="299517" y="0"/>
                  <a:pt x="0" y="299517"/>
                  <a:pt x="0" y="669168"/>
                </a:cubicBezTo>
                <a:cubicBezTo>
                  <a:pt x="0" y="1038820"/>
                  <a:pt x="299517" y="1338337"/>
                  <a:pt x="669168" y="1338337"/>
                </a:cubicBezTo>
                <a:cubicBezTo>
                  <a:pt x="1038820" y="1338337"/>
                  <a:pt x="1338337" y="1038820"/>
                  <a:pt x="1338337" y="669168"/>
                </a:cubicBezTo>
                <a:cubicBezTo>
                  <a:pt x="1338337" y="299703"/>
                  <a:pt x="1038820" y="0"/>
                  <a:pt x="669168" y="0"/>
                </a:cubicBezTo>
                <a:close/>
                <a:moveTo>
                  <a:pt x="1544278" y="1600088"/>
                </a:moveTo>
                <a:cubicBezTo>
                  <a:pt x="1529953" y="1600088"/>
                  <a:pt x="1515628" y="1594693"/>
                  <a:pt x="1504838" y="1583717"/>
                </a:cubicBezTo>
                <a:lnTo>
                  <a:pt x="1247366" y="1326431"/>
                </a:lnTo>
                <a:cubicBezTo>
                  <a:pt x="1225600" y="1304665"/>
                  <a:pt x="1225600" y="1269318"/>
                  <a:pt x="1247366" y="1247552"/>
                </a:cubicBezTo>
                <a:cubicBezTo>
                  <a:pt x="1269132" y="1225786"/>
                  <a:pt x="1304479" y="1225786"/>
                  <a:pt x="1326245" y="1247552"/>
                </a:cubicBezTo>
                <a:lnTo>
                  <a:pt x="1583531" y="1504838"/>
                </a:lnTo>
                <a:cubicBezTo>
                  <a:pt x="1605297" y="1526605"/>
                  <a:pt x="1605297" y="1561951"/>
                  <a:pt x="1583531" y="1583717"/>
                </a:cubicBezTo>
                <a:cubicBezTo>
                  <a:pt x="1572927" y="1594693"/>
                  <a:pt x="1558603" y="1600088"/>
                  <a:pt x="1544278" y="1600088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>
            <a:off x="1242999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>
            <a:off x="1308431" y="6415319"/>
            <a:ext cx="137688" cy="129774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ahLst/>
            <a:cxnLst/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>
            <a:off x="822480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>
            <a:off x="889706" y="6415319"/>
            <a:ext cx="134100" cy="129774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ahLst/>
            <a:cxnLst/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>
            <a:off x="401961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>
            <a:off x="476336" y="6415319"/>
            <a:ext cx="119802" cy="129774"/>
          </a:xfrm>
          <a:custGeom>
            <a:avLst/>
            <a:gdLst>
              <a:gd name="connsiteX0" fmla="*/ 712625 w 1425436"/>
              <a:gd name="connsiteY0" fmla="*/ 111621 h 1544091"/>
              <a:gd name="connsiteX1" fmla="*/ 902567 w 1425436"/>
              <a:gd name="connsiteY1" fmla="*/ 190314 h 1544091"/>
              <a:gd name="connsiteX2" fmla="*/ 981260 w 1425436"/>
              <a:gd name="connsiteY2" fmla="*/ 380256 h 1544091"/>
              <a:gd name="connsiteX3" fmla="*/ 902567 w 1425436"/>
              <a:gd name="connsiteY3" fmla="*/ 570198 h 1544091"/>
              <a:gd name="connsiteX4" fmla="*/ 712625 w 1425436"/>
              <a:gd name="connsiteY4" fmla="*/ 648891 h 1544091"/>
              <a:gd name="connsiteX5" fmla="*/ 522684 w 1425436"/>
              <a:gd name="connsiteY5" fmla="*/ 570198 h 1544091"/>
              <a:gd name="connsiteX6" fmla="*/ 444177 w 1425436"/>
              <a:gd name="connsiteY6" fmla="*/ 380070 h 1544091"/>
              <a:gd name="connsiteX7" fmla="*/ 522870 w 1425436"/>
              <a:gd name="connsiteY7" fmla="*/ 190128 h 1544091"/>
              <a:gd name="connsiteX8" fmla="*/ 712625 w 1425436"/>
              <a:gd name="connsiteY8" fmla="*/ 111621 h 1544091"/>
              <a:gd name="connsiteX9" fmla="*/ 712625 w 1425436"/>
              <a:gd name="connsiteY9" fmla="*/ 0 h 1544091"/>
              <a:gd name="connsiteX10" fmla="*/ 332556 w 1425436"/>
              <a:gd name="connsiteY10" fmla="*/ 380070 h 1544091"/>
              <a:gd name="connsiteX11" fmla="*/ 712625 w 1425436"/>
              <a:gd name="connsiteY11" fmla="*/ 760140 h 1544091"/>
              <a:gd name="connsiteX12" fmla="*/ 1092695 w 1425436"/>
              <a:gd name="connsiteY12" fmla="*/ 380070 h 1544091"/>
              <a:gd name="connsiteX13" fmla="*/ 712625 w 1425436"/>
              <a:gd name="connsiteY13" fmla="*/ 0 h 1544091"/>
              <a:gd name="connsiteX14" fmla="*/ 712625 w 1425436"/>
              <a:gd name="connsiteY14" fmla="*/ 943012 h 1544091"/>
              <a:gd name="connsiteX15" fmla="*/ 978842 w 1425436"/>
              <a:gd name="connsiteY15" fmla="*/ 976685 h 1544091"/>
              <a:gd name="connsiteX16" fmla="*/ 1146087 w 1425436"/>
              <a:gd name="connsiteY16" fmla="*/ 1059470 h 1544091"/>
              <a:gd name="connsiteX17" fmla="*/ 1248593 w 1425436"/>
              <a:gd name="connsiteY17" fmla="*/ 1174440 h 1544091"/>
              <a:gd name="connsiteX18" fmla="*/ 1310356 w 1425436"/>
              <a:gd name="connsiteY18" fmla="*/ 1316385 h 1544091"/>
              <a:gd name="connsiteX19" fmla="*/ 1296590 w 1425436"/>
              <a:gd name="connsiteY19" fmla="*/ 1390241 h 1544091"/>
              <a:gd name="connsiteX20" fmla="*/ 1208595 w 1425436"/>
              <a:gd name="connsiteY20" fmla="*/ 1432285 h 1544091"/>
              <a:gd name="connsiteX21" fmla="*/ 216842 w 1425436"/>
              <a:gd name="connsiteY21" fmla="*/ 1432285 h 1544091"/>
              <a:gd name="connsiteX22" fmla="*/ 128847 w 1425436"/>
              <a:gd name="connsiteY22" fmla="*/ 1390241 h 1544091"/>
              <a:gd name="connsiteX23" fmla="*/ 115081 w 1425436"/>
              <a:gd name="connsiteY23" fmla="*/ 1316385 h 1544091"/>
              <a:gd name="connsiteX24" fmla="*/ 176844 w 1425436"/>
              <a:gd name="connsiteY24" fmla="*/ 1174440 h 1544091"/>
              <a:gd name="connsiteX25" fmla="*/ 279350 w 1425436"/>
              <a:gd name="connsiteY25" fmla="*/ 1059470 h 1544091"/>
              <a:gd name="connsiteX26" fmla="*/ 446595 w 1425436"/>
              <a:gd name="connsiteY26" fmla="*/ 976685 h 1544091"/>
              <a:gd name="connsiteX27" fmla="*/ 712625 w 1425436"/>
              <a:gd name="connsiteY27" fmla="*/ 943012 h 1544091"/>
              <a:gd name="connsiteX28" fmla="*/ 712625 w 1425436"/>
              <a:gd name="connsiteY28" fmla="*/ 831391 h 1544091"/>
              <a:gd name="connsiteX29" fmla="*/ 8296 w 1425436"/>
              <a:gd name="connsiteY29" fmla="*/ 1284387 h 1544091"/>
              <a:gd name="connsiteX30" fmla="*/ 216842 w 1425436"/>
              <a:gd name="connsiteY30" fmla="*/ 1544092 h 1544091"/>
              <a:gd name="connsiteX31" fmla="*/ 1208595 w 1425436"/>
              <a:gd name="connsiteY31" fmla="*/ 1544092 h 1544091"/>
              <a:gd name="connsiteX32" fmla="*/ 1417141 w 1425436"/>
              <a:gd name="connsiteY32" fmla="*/ 1284387 h 1544091"/>
              <a:gd name="connsiteX33" fmla="*/ 712625 w 1425436"/>
              <a:gd name="connsiteY33" fmla="*/ 831391 h 1544091"/>
            </a:gdLst>
            <a:ahLst/>
            <a:cxnLst/>
            <a:rect l="l" t="t" r="r" b="b"/>
            <a:pathLst>
              <a:path w="1425436" h="1544091">
                <a:moveTo>
                  <a:pt x="712625" y="111621"/>
                </a:moveTo>
                <a:cubicBezTo>
                  <a:pt x="784435" y="111621"/>
                  <a:pt x="851780" y="139526"/>
                  <a:pt x="902567" y="190314"/>
                </a:cubicBezTo>
                <a:cubicBezTo>
                  <a:pt x="953355" y="241102"/>
                  <a:pt x="981260" y="308446"/>
                  <a:pt x="981260" y="380256"/>
                </a:cubicBezTo>
                <a:cubicBezTo>
                  <a:pt x="981260" y="452065"/>
                  <a:pt x="953355" y="519410"/>
                  <a:pt x="902567" y="570198"/>
                </a:cubicBezTo>
                <a:cubicBezTo>
                  <a:pt x="851780" y="620985"/>
                  <a:pt x="784435" y="648891"/>
                  <a:pt x="712625" y="648891"/>
                </a:cubicBezTo>
                <a:cubicBezTo>
                  <a:pt x="640816" y="648891"/>
                  <a:pt x="573471" y="620985"/>
                  <a:pt x="522684" y="570198"/>
                </a:cubicBezTo>
                <a:cubicBezTo>
                  <a:pt x="472082" y="519224"/>
                  <a:pt x="444177" y="451693"/>
                  <a:pt x="444177" y="380070"/>
                </a:cubicBezTo>
                <a:cubicBezTo>
                  <a:pt x="444177" y="308446"/>
                  <a:pt x="472082" y="240916"/>
                  <a:pt x="522870" y="190128"/>
                </a:cubicBezTo>
                <a:cubicBezTo>
                  <a:pt x="573471" y="139526"/>
                  <a:pt x="641002" y="111621"/>
                  <a:pt x="712625" y="111621"/>
                </a:cubicBezTo>
                <a:moveTo>
                  <a:pt x="712625" y="0"/>
                </a:moveTo>
                <a:cubicBezTo>
                  <a:pt x="502778" y="0"/>
                  <a:pt x="332556" y="170036"/>
                  <a:pt x="332556" y="380070"/>
                </a:cubicBezTo>
                <a:cubicBezTo>
                  <a:pt x="332556" y="589917"/>
                  <a:pt x="502778" y="760140"/>
                  <a:pt x="712625" y="760140"/>
                </a:cubicBezTo>
                <a:cubicBezTo>
                  <a:pt x="922473" y="760140"/>
                  <a:pt x="1092695" y="589917"/>
                  <a:pt x="1092695" y="380070"/>
                </a:cubicBezTo>
                <a:cubicBezTo>
                  <a:pt x="1092881" y="170036"/>
                  <a:pt x="922659" y="0"/>
                  <a:pt x="712625" y="0"/>
                </a:cubicBezTo>
                <a:close/>
                <a:moveTo>
                  <a:pt x="712625" y="943012"/>
                </a:moveTo>
                <a:cubicBezTo>
                  <a:pt x="813643" y="943012"/>
                  <a:pt x="903126" y="954360"/>
                  <a:pt x="978842" y="976685"/>
                </a:cubicBezTo>
                <a:cubicBezTo>
                  <a:pt x="1043582" y="995846"/>
                  <a:pt x="1099951" y="1023752"/>
                  <a:pt x="1146087" y="1059470"/>
                </a:cubicBezTo>
                <a:cubicBezTo>
                  <a:pt x="1186829" y="1091096"/>
                  <a:pt x="1220315" y="1128675"/>
                  <a:pt x="1248593" y="1174440"/>
                </a:cubicBezTo>
                <a:cubicBezTo>
                  <a:pt x="1273708" y="1215368"/>
                  <a:pt x="1293985" y="1261877"/>
                  <a:pt x="1310356" y="1316385"/>
                </a:cubicBezTo>
                <a:cubicBezTo>
                  <a:pt x="1320774" y="1350801"/>
                  <a:pt x="1306264" y="1377404"/>
                  <a:pt x="1296590" y="1390241"/>
                </a:cubicBezTo>
                <a:cubicBezTo>
                  <a:pt x="1276684" y="1417030"/>
                  <a:pt x="1244686" y="1432285"/>
                  <a:pt x="1208595" y="1432285"/>
                </a:cubicBezTo>
                <a:lnTo>
                  <a:pt x="216842" y="1432285"/>
                </a:lnTo>
                <a:cubicBezTo>
                  <a:pt x="180937" y="1432285"/>
                  <a:pt x="148753" y="1417030"/>
                  <a:pt x="128847" y="1390241"/>
                </a:cubicBezTo>
                <a:cubicBezTo>
                  <a:pt x="119359" y="1377404"/>
                  <a:pt x="104849" y="1350801"/>
                  <a:pt x="115081" y="1316385"/>
                </a:cubicBezTo>
                <a:cubicBezTo>
                  <a:pt x="131452" y="1261877"/>
                  <a:pt x="151543" y="1215368"/>
                  <a:pt x="176844" y="1174440"/>
                </a:cubicBezTo>
                <a:cubicBezTo>
                  <a:pt x="204936" y="1128675"/>
                  <a:pt x="238422" y="1090910"/>
                  <a:pt x="279350" y="1059470"/>
                </a:cubicBezTo>
                <a:cubicBezTo>
                  <a:pt x="325486" y="1023752"/>
                  <a:pt x="381855" y="995846"/>
                  <a:pt x="446595" y="976685"/>
                </a:cubicBezTo>
                <a:cubicBezTo>
                  <a:pt x="522125" y="954360"/>
                  <a:pt x="611794" y="943012"/>
                  <a:pt x="712625" y="943012"/>
                </a:cubicBezTo>
                <a:moveTo>
                  <a:pt x="712625" y="831391"/>
                </a:moveTo>
                <a:cubicBezTo>
                  <a:pt x="244561" y="831391"/>
                  <a:pt x="77501" y="1053331"/>
                  <a:pt x="8296" y="1284387"/>
                </a:cubicBezTo>
                <a:cubicBezTo>
                  <a:pt x="-30771" y="1414611"/>
                  <a:pt x="73037" y="1544092"/>
                  <a:pt x="216842" y="1544092"/>
                </a:cubicBezTo>
                <a:lnTo>
                  <a:pt x="1208595" y="1544092"/>
                </a:lnTo>
                <a:cubicBezTo>
                  <a:pt x="1352400" y="1544092"/>
                  <a:pt x="1456208" y="1414611"/>
                  <a:pt x="1417141" y="1284387"/>
                </a:cubicBezTo>
                <a:cubicBezTo>
                  <a:pt x="1347750" y="1053331"/>
                  <a:pt x="1180690" y="831391"/>
                  <a:pt x="712625" y="831391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>
            <a:off x="9615626" y="820734"/>
            <a:ext cx="701641" cy="1087226"/>
          </a:xfrm>
          <a:custGeom>
            <a:avLst/>
            <a:gdLst>
              <a:gd name="connsiteX0" fmla="*/ 616264 w 704483"/>
              <a:gd name="connsiteY0" fmla="*/ 356685 h 1091630"/>
              <a:gd name="connsiteX1" fmla="*/ 704483 w 704483"/>
              <a:gd name="connsiteY1" fmla="*/ 444904 h 1091630"/>
              <a:gd name="connsiteX2" fmla="*/ 650665 w 704483"/>
              <a:gd name="connsiteY2" fmla="*/ 526210 h 1091630"/>
              <a:gd name="connsiteX3" fmla="*/ 632132 w 704483"/>
              <a:gd name="connsiteY3" fmla="*/ 529934 h 1091630"/>
              <a:gd name="connsiteX4" fmla="*/ 632132 w 704483"/>
              <a:gd name="connsiteY4" fmla="*/ 811107 h 1091630"/>
              <a:gd name="connsiteX5" fmla="*/ 601032 w 704483"/>
              <a:gd name="connsiteY5" fmla="*/ 811107 h 1091630"/>
              <a:gd name="connsiteX6" fmla="*/ 601032 w 704483"/>
              <a:gd name="connsiteY6" fmla="*/ 530062 h 1091630"/>
              <a:gd name="connsiteX7" fmla="*/ 581863 w 704483"/>
              <a:gd name="connsiteY7" fmla="*/ 526210 h 1091630"/>
              <a:gd name="connsiteX8" fmla="*/ 528045 w 704483"/>
              <a:gd name="connsiteY8" fmla="*/ 444904 h 1091630"/>
              <a:gd name="connsiteX9" fmla="*/ 616264 w 704483"/>
              <a:gd name="connsiteY9" fmla="*/ 356685 h 1091630"/>
              <a:gd name="connsiteX10" fmla="*/ 88219 w 704483"/>
              <a:gd name="connsiteY10" fmla="*/ 190400 h 1091630"/>
              <a:gd name="connsiteX11" fmla="*/ 176437 w 704483"/>
              <a:gd name="connsiteY11" fmla="*/ 278619 h 1091630"/>
              <a:gd name="connsiteX12" fmla="*/ 122620 w 704483"/>
              <a:gd name="connsiteY12" fmla="*/ 359925 h 1091630"/>
              <a:gd name="connsiteX13" fmla="*/ 103450 w 704483"/>
              <a:gd name="connsiteY13" fmla="*/ 363777 h 1091630"/>
              <a:gd name="connsiteX14" fmla="*/ 103450 w 704483"/>
              <a:gd name="connsiteY14" fmla="*/ 811105 h 1091630"/>
              <a:gd name="connsiteX15" fmla="*/ 72352 w 704483"/>
              <a:gd name="connsiteY15" fmla="*/ 811105 h 1091630"/>
              <a:gd name="connsiteX16" fmla="*/ 72352 w 704483"/>
              <a:gd name="connsiteY16" fmla="*/ 363649 h 1091630"/>
              <a:gd name="connsiteX17" fmla="*/ 53818 w 704483"/>
              <a:gd name="connsiteY17" fmla="*/ 359925 h 1091630"/>
              <a:gd name="connsiteX18" fmla="*/ 0 w 704483"/>
              <a:gd name="connsiteY18" fmla="*/ 278619 h 1091630"/>
              <a:gd name="connsiteX19" fmla="*/ 88219 w 704483"/>
              <a:gd name="connsiteY19" fmla="*/ 190400 h 1091630"/>
              <a:gd name="connsiteX20" fmla="*/ 352241 w 704483"/>
              <a:gd name="connsiteY20" fmla="*/ 0 h 1091630"/>
              <a:gd name="connsiteX21" fmla="*/ 440459 w 704483"/>
              <a:gd name="connsiteY21" fmla="*/ 88219 h 1091630"/>
              <a:gd name="connsiteX22" fmla="*/ 386642 w 704483"/>
              <a:gd name="connsiteY22" fmla="*/ 169526 h 1091630"/>
              <a:gd name="connsiteX23" fmla="*/ 367472 w 704483"/>
              <a:gd name="connsiteY23" fmla="*/ 173378 h 1091630"/>
              <a:gd name="connsiteX24" fmla="*/ 367472 w 704483"/>
              <a:gd name="connsiteY24" fmla="*/ 1091630 h 1091630"/>
              <a:gd name="connsiteX25" fmla="*/ 336374 w 704483"/>
              <a:gd name="connsiteY25" fmla="*/ 1091630 h 1091630"/>
              <a:gd name="connsiteX26" fmla="*/ 336374 w 704483"/>
              <a:gd name="connsiteY26" fmla="*/ 173209 h 1091630"/>
              <a:gd name="connsiteX27" fmla="*/ 317840 w 704483"/>
              <a:gd name="connsiteY27" fmla="*/ 169437 h 1091630"/>
              <a:gd name="connsiteX28" fmla="*/ 264022 w 704483"/>
              <a:gd name="connsiteY28" fmla="*/ 88219 h 1091630"/>
              <a:gd name="connsiteX29" fmla="*/ 352241 w 704483"/>
              <a:gd name="connsiteY29" fmla="*/ 0 h 1091630"/>
            </a:gdLst>
            <a:ahLst/>
            <a:cxnLst/>
            <a:rect l="l" t="t" r="r" b="b"/>
            <a:pathLst>
              <a:path w="704483" h="1091630">
                <a:moveTo>
                  <a:pt x="616264" y="356685"/>
                </a:moveTo>
                <a:cubicBezTo>
                  <a:pt x="665133" y="356685"/>
                  <a:pt x="704483" y="396034"/>
                  <a:pt x="704483" y="444904"/>
                </a:cubicBezTo>
                <a:cubicBezTo>
                  <a:pt x="704483" y="481556"/>
                  <a:pt x="682349" y="512852"/>
                  <a:pt x="650665" y="526210"/>
                </a:cubicBezTo>
                <a:lnTo>
                  <a:pt x="632132" y="529934"/>
                </a:lnTo>
                <a:lnTo>
                  <a:pt x="632132" y="811107"/>
                </a:lnTo>
                <a:lnTo>
                  <a:pt x="601032" y="811107"/>
                </a:lnTo>
                <a:lnTo>
                  <a:pt x="601032" y="530062"/>
                </a:lnTo>
                <a:lnTo>
                  <a:pt x="581863" y="526210"/>
                </a:lnTo>
                <a:cubicBezTo>
                  <a:pt x="550179" y="512852"/>
                  <a:pt x="528045" y="481556"/>
                  <a:pt x="528045" y="444904"/>
                </a:cubicBezTo>
                <a:cubicBezTo>
                  <a:pt x="528045" y="396034"/>
                  <a:pt x="567394" y="356685"/>
                  <a:pt x="616264" y="356685"/>
                </a:cubicBezTo>
                <a:close/>
                <a:moveTo>
                  <a:pt x="88219" y="190400"/>
                </a:moveTo>
                <a:cubicBezTo>
                  <a:pt x="137088" y="190400"/>
                  <a:pt x="176437" y="229749"/>
                  <a:pt x="176437" y="278619"/>
                </a:cubicBezTo>
                <a:cubicBezTo>
                  <a:pt x="176437" y="315271"/>
                  <a:pt x="154303" y="346567"/>
                  <a:pt x="122620" y="359925"/>
                </a:cubicBezTo>
                <a:lnTo>
                  <a:pt x="103450" y="363777"/>
                </a:lnTo>
                <a:lnTo>
                  <a:pt x="103450" y="811105"/>
                </a:lnTo>
                <a:lnTo>
                  <a:pt x="72352" y="811105"/>
                </a:lnTo>
                <a:lnTo>
                  <a:pt x="72352" y="363649"/>
                </a:lnTo>
                <a:lnTo>
                  <a:pt x="53818" y="359925"/>
                </a:lnTo>
                <a:cubicBezTo>
                  <a:pt x="22134" y="346567"/>
                  <a:pt x="0" y="315271"/>
                  <a:pt x="0" y="278619"/>
                </a:cubicBezTo>
                <a:cubicBezTo>
                  <a:pt x="0" y="229749"/>
                  <a:pt x="39349" y="190400"/>
                  <a:pt x="88219" y="190400"/>
                </a:cubicBezTo>
                <a:close/>
                <a:moveTo>
                  <a:pt x="352241" y="0"/>
                </a:moveTo>
                <a:cubicBezTo>
                  <a:pt x="401111" y="0"/>
                  <a:pt x="440459" y="39349"/>
                  <a:pt x="440459" y="88219"/>
                </a:cubicBezTo>
                <a:cubicBezTo>
                  <a:pt x="440459" y="124871"/>
                  <a:pt x="418326" y="156168"/>
                  <a:pt x="386642" y="169526"/>
                </a:cubicBezTo>
                <a:lnTo>
                  <a:pt x="367472" y="173378"/>
                </a:lnTo>
                <a:lnTo>
                  <a:pt x="367472" y="1091630"/>
                </a:lnTo>
                <a:lnTo>
                  <a:pt x="336374" y="1091630"/>
                </a:lnTo>
                <a:lnTo>
                  <a:pt x="336374" y="173209"/>
                </a:lnTo>
                <a:lnTo>
                  <a:pt x="317840" y="169437"/>
                </a:lnTo>
                <a:cubicBezTo>
                  <a:pt x="286156" y="155930"/>
                  <a:pt x="264022" y="124395"/>
                  <a:pt x="264022" y="88219"/>
                </a:cubicBezTo>
                <a:cubicBezTo>
                  <a:pt x="264022" y="39349"/>
                  <a:pt x="303371" y="0"/>
                  <a:pt x="352241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>
            <a:off x="5868487" y="2326418"/>
            <a:ext cx="997467" cy="701639"/>
          </a:xfrm>
          <a:custGeom>
            <a:avLst/>
            <a:gdLst>
              <a:gd name="connsiteX0" fmla="*/ 431575 w 1001508"/>
              <a:gd name="connsiteY0" fmla="*/ 528044 h 704481"/>
              <a:gd name="connsiteX1" fmla="*/ 512881 w 1001508"/>
              <a:gd name="connsiteY1" fmla="*/ 581862 h 704481"/>
              <a:gd name="connsiteX2" fmla="*/ 516733 w 1001508"/>
              <a:gd name="connsiteY2" fmla="*/ 601031 h 704481"/>
              <a:gd name="connsiteX3" fmla="*/ 1001507 w 1001508"/>
              <a:gd name="connsiteY3" fmla="*/ 601031 h 704481"/>
              <a:gd name="connsiteX4" fmla="*/ 1001507 w 1001508"/>
              <a:gd name="connsiteY4" fmla="*/ 632129 h 704481"/>
              <a:gd name="connsiteX5" fmla="*/ 516564 w 1001508"/>
              <a:gd name="connsiteY5" fmla="*/ 632129 h 704481"/>
              <a:gd name="connsiteX6" fmla="*/ 512792 w 1001508"/>
              <a:gd name="connsiteY6" fmla="*/ 650663 h 704481"/>
              <a:gd name="connsiteX7" fmla="*/ 431575 w 1001508"/>
              <a:gd name="connsiteY7" fmla="*/ 704481 h 704481"/>
              <a:gd name="connsiteX8" fmla="*/ 343356 w 1001508"/>
              <a:gd name="connsiteY8" fmla="*/ 616263 h 704481"/>
              <a:gd name="connsiteX9" fmla="*/ 431575 w 1001508"/>
              <a:gd name="connsiteY9" fmla="*/ 528044 h 704481"/>
              <a:gd name="connsiteX10" fmla="*/ 88219 w 1001508"/>
              <a:gd name="connsiteY10" fmla="*/ 264022 h 704481"/>
              <a:gd name="connsiteX11" fmla="*/ 169526 w 1001508"/>
              <a:gd name="connsiteY11" fmla="*/ 317840 h 704481"/>
              <a:gd name="connsiteX12" fmla="*/ 173377 w 1001508"/>
              <a:gd name="connsiteY12" fmla="*/ 337009 h 704481"/>
              <a:gd name="connsiteX13" fmla="*/ 1001508 w 1001508"/>
              <a:gd name="connsiteY13" fmla="*/ 337009 h 704481"/>
              <a:gd name="connsiteX14" fmla="*/ 1001508 w 1001508"/>
              <a:gd name="connsiteY14" fmla="*/ 368107 h 704481"/>
              <a:gd name="connsiteX15" fmla="*/ 173209 w 1001508"/>
              <a:gd name="connsiteY15" fmla="*/ 368107 h 704481"/>
              <a:gd name="connsiteX16" fmla="*/ 169437 w 1001508"/>
              <a:gd name="connsiteY16" fmla="*/ 386641 h 704481"/>
              <a:gd name="connsiteX17" fmla="*/ 88219 w 1001508"/>
              <a:gd name="connsiteY17" fmla="*/ 440459 h 704481"/>
              <a:gd name="connsiteX18" fmla="*/ 0 w 1001508"/>
              <a:gd name="connsiteY18" fmla="*/ 352240 h 704481"/>
              <a:gd name="connsiteX19" fmla="*/ 88219 w 1001508"/>
              <a:gd name="connsiteY19" fmla="*/ 264022 h 704481"/>
              <a:gd name="connsiteX20" fmla="*/ 597858 w 1001508"/>
              <a:gd name="connsiteY20" fmla="*/ 0 h 704481"/>
              <a:gd name="connsiteX21" fmla="*/ 679164 w 1001508"/>
              <a:gd name="connsiteY21" fmla="*/ 53818 h 704481"/>
              <a:gd name="connsiteX22" fmla="*/ 683016 w 1001508"/>
              <a:gd name="connsiteY22" fmla="*/ 72987 h 704481"/>
              <a:gd name="connsiteX23" fmla="*/ 1001508 w 1001508"/>
              <a:gd name="connsiteY23" fmla="*/ 72987 h 704481"/>
              <a:gd name="connsiteX24" fmla="*/ 1001508 w 1001508"/>
              <a:gd name="connsiteY24" fmla="*/ 103451 h 704481"/>
              <a:gd name="connsiteX25" fmla="*/ 682976 w 1001508"/>
              <a:gd name="connsiteY25" fmla="*/ 103451 h 704481"/>
              <a:gd name="connsiteX26" fmla="*/ 679075 w 1001508"/>
              <a:gd name="connsiteY26" fmla="*/ 122619 h 704481"/>
              <a:gd name="connsiteX27" fmla="*/ 597858 w 1001508"/>
              <a:gd name="connsiteY27" fmla="*/ 176437 h 704481"/>
              <a:gd name="connsiteX28" fmla="*/ 509639 w 1001508"/>
              <a:gd name="connsiteY28" fmla="*/ 88218 h 704481"/>
              <a:gd name="connsiteX29" fmla="*/ 597858 w 1001508"/>
              <a:gd name="connsiteY29" fmla="*/ 0 h 704481"/>
            </a:gdLst>
            <a:ahLst/>
            <a:cxnLst/>
            <a:rect l="l" t="t" r="r" b="b"/>
            <a:pathLst>
              <a:path w="1001508" h="704481">
                <a:moveTo>
                  <a:pt x="431575" y="528044"/>
                </a:moveTo>
                <a:cubicBezTo>
                  <a:pt x="468227" y="528044"/>
                  <a:pt x="499524" y="550178"/>
                  <a:pt x="512881" y="581862"/>
                </a:cubicBezTo>
                <a:lnTo>
                  <a:pt x="516733" y="601031"/>
                </a:lnTo>
                <a:lnTo>
                  <a:pt x="1001507" y="601031"/>
                </a:lnTo>
                <a:lnTo>
                  <a:pt x="1001507" y="632129"/>
                </a:lnTo>
                <a:lnTo>
                  <a:pt x="516564" y="632129"/>
                </a:lnTo>
                <a:lnTo>
                  <a:pt x="512792" y="650663"/>
                </a:lnTo>
                <a:cubicBezTo>
                  <a:pt x="499286" y="682347"/>
                  <a:pt x="467751" y="704481"/>
                  <a:pt x="431575" y="704481"/>
                </a:cubicBezTo>
                <a:cubicBezTo>
                  <a:pt x="382705" y="704481"/>
                  <a:pt x="343356" y="665132"/>
                  <a:pt x="343356" y="616263"/>
                </a:cubicBezTo>
                <a:cubicBezTo>
                  <a:pt x="343356" y="567393"/>
                  <a:pt x="382705" y="528044"/>
                  <a:pt x="431575" y="528044"/>
                </a:cubicBezTo>
                <a:close/>
                <a:moveTo>
                  <a:pt x="88219" y="264022"/>
                </a:moveTo>
                <a:cubicBezTo>
                  <a:pt x="124871" y="264022"/>
                  <a:pt x="156168" y="286156"/>
                  <a:pt x="169526" y="317840"/>
                </a:cubicBezTo>
                <a:lnTo>
                  <a:pt x="173377" y="337009"/>
                </a:lnTo>
                <a:lnTo>
                  <a:pt x="1001508" y="337009"/>
                </a:lnTo>
                <a:lnTo>
                  <a:pt x="1001508" y="368107"/>
                </a:lnTo>
                <a:lnTo>
                  <a:pt x="173209" y="368107"/>
                </a:lnTo>
                <a:lnTo>
                  <a:pt x="169437" y="386641"/>
                </a:lnTo>
                <a:cubicBezTo>
                  <a:pt x="155930" y="418325"/>
                  <a:pt x="124395" y="440459"/>
                  <a:pt x="88219" y="440459"/>
                </a:cubicBezTo>
                <a:cubicBezTo>
                  <a:pt x="39349" y="440459"/>
                  <a:pt x="0" y="401110"/>
                  <a:pt x="0" y="352240"/>
                </a:cubicBezTo>
                <a:cubicBezTo>
                  <a:pt x="0" y="303371"/>
                  <a:pt x="39349" y="264022"/>
                  <a:pt x="88219" y="264022"/>
                </a:cubicBezTo>
                <a:close/>
                <a:moveTo>
                  <a:pt x="597858" y="0"/>
                </a:moveTo>
                <a:cubicBezTo>
                  <a:pt x="634510" y="0"/>
                  <a:pt x="665807" y="22134"/>
                  <a:pt x="679164" y="53818"/>
                </a:cubicBezTo>
                <a:lnTo>
                  <a:pt x="683016" y="72987"/>
                </a:lnTo>
                <a:lnTo>
                  <a:pt x="1001508" y="72987"/>
                </a:lnTo>
                <a:lnTo>
                  <a:pt x="1001508" y="103451"/>
                </a:lnTo>
                <a:lnTo>
                  <a:pt x="682976" y="103451"/>
                </a:lnTo>
                <a:lnTo>
                  <a:pt x="679075" y="122619"/>
                </a:lnTo>
                <a:cubicBezTo>
                  <a:pt x="665569" y="154303"/>
                  <a:pt x="634034" y="176437"/>
                  <a:pt x="597858" y="176437"/>
                </a:cubicBezTo>
                <a:cubicBezTo>
                  <a:pt x="548988" y="176437"/>
                  <a:pt x="509639" y="137088"/>
                  <a:pt x="509639" y="88218"/>
                </a:cubicBezTo>
                <a:cubicBezTo>
                  <a:pt x="509639" y="39349"/>
                  <a:pt x="548988" y="0"/>
                  <a:pt x="597858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>
            <a:off x="10026334" y="3774575"/>
            <a:ext cx="1859031" cy="701639"/>
          </a:xfrm>
          <a:custGeom>
            <a:avLst/>
            <a:gdLst>
              <a:gd name="connsiteX0" fmla="*/ 1209046 w 1866563"/>
              <a:gd name="connsiteY0" fmla="*/ 528044 h 704481"/>
              <a:gd name="connsiteX1" fmla="*/ 1297265 w 1866563"/>
              <a:gd name="connsiteY1" fmla="*/ 616263 h 704481"/>
              <a:gd name="connsiteX2" fmla="*/ 1209046 w 1866563"/>
              <a:gd name="connsiteY2" fmla="*/ 704481 h 704481"/>
              <a:gd name="connsiteX3" fmla="*/ 1127739 w 1866563"/>
              <a:gd name="connsiteY3" fmla="*/ 650664 h 704481"/>
              <a:gd name="connsiteX4" fmla="*/ 1124015 w 1866563"/>
              <a:gd name="connsiteY4" fmla="*/ 632129 h 704481"/>
              <a:gd name="connsiteX5" fmla="*/ 9520 w 1866563"/>
              <a:gd name="connsiteY5" fmla="*/ 632129 h 704481"/>
              <a:gd name="connsiteX6" fmla="*/ 9520 w 1866563"/>
              <a:gd name="connsiteY6" fmla="*/ 601031 h 704481"/>
              <a:gd name="connsiteX7" fmla="*/ 1123911 w 1866563"/>
              <a:gd name="connsiteY7" fmla="*/ 601031 h 704481"/>
              <a:gd name="connsiteX8" fmla="*/ 1127739 w 1866563"/>
              <a:gd name="connsiteY8" fmla="*/ 582129 h 704481"/>
              <a:gd name="connsiteX9" fmla="*/ 1209046 w 1866563"/>
              <a:gd name="connsiteY9" fmla="*/ 528044 h 704481"/>
              <a:gd name="connsiteX10" fmla="*/ 1778344 w 1866563"/>
              <a:gd name="connsiteY10" fmla="*/ 264022 h 704481"/>
              <a:gd name="connsiteX11" fmla="*/ 1866563 w 1866563"/>
              <a:gd name="connsiteY11" fmla="*/ 352241 h 704481"/>
              <a:gd name="connsiteX12" fmla="*/ 1778344 w 1866563"/>
              <a:gd name="connsiteY12" fmla="*/ 440459 h 704481"/>
              <a:gd name="connsiteX13" fmla="*/ 1697037 w 1866563"/>
              <a:gd name="connsiteY13" fmla="*/ 386642 h 704481"/>
              <a:gd name="connsiteX14" fmla="*/ 1693186 w 1866563"/>
              <a:gd name="connsiteY14" fmla="*/ 367473 h 704481"/>
              <a:gd name="connsiteX15" fmla="*/ 69179 w 1866563"/>
              <a:gd name="connsiteY15" fmla="*/ 367473 h 704481"/>
              <a:gd name="connsiteX16" fmla="*/ 69179 w 1866563"/>
              <a:gd name="connsiteY16" fmla="*/ 337009 h 704481"/>
              <a:gd name="connsiteX17" fmla="*/ 1693185 w 1866563"/>
              <a:gd name="connsiteY17" fmla="*/ 337009 h 704481"/>
              <a:gd name="connsiteX18" fmla="*/ 1697037 w 1866563"/>
              <a:gd name="connsiteY18" fmla="*/ 317840 h 704481"/>
              <a:gd name="connsiteX19" fmla="*/ 1778344 w 1866563"/>
              <a:gd name="connsiteY19" fmla="*/ 264022 h 704481"/>
              <a:gd name="connsiteX20" fmla="*/ 1365808 w 1866563"/>
              <a:gd name="connsiteY20" fmla="*/ 0 h 704481"/>
              <a:gd name="connsiteX21" fmla="*/ 1454027 w 1866563"/>
              <a:gd name="connsiteY21" fmla="*/ 88219 h 704481"/>
              <a:gd name="connsiteX22" fmla="*/ 1365808 w 1866563"/>
              <a:gd name="connsiteY22" fmla="*/ 176437 h 704481"/>
              <a:gd name="connsiteX23" fmla="*/ 1284501 w 1866563"/>
              <a:gd name="connsiteY23" fmla="*/ 122620 h 704481"/>
              <a:gd name="connsiteX24" fmla="*/ 1280649 w 1866563"/>
              <a:gd name="connsiteY24" fmla="*/ 103449 h 704481"/>
              <a:gd name="connsiteX25" fmla="*/ 0 w 1866563"/>
              <a:gd name="connsiteY25" fmla="*/ 103449 h 704481"/>
              <a:gd name="connsiteX26" fmla="*/ 0 w 1866563"/>
              <a:gd name="connsiteY26" fmla="*/ 72351 h 704481"/>
              <a:gd name="connsiteX27" fmla="*/ 1280818 w 1866563"/>
              <a:gd name="connsiteY27" fmla="*/ 72351 h 704481"/>
              <a:gd name="connsiteX28" fmla="*/ 1284590 w 1866563"/>
              <a:gd name="connsiteY28" fmla="*/ 53818 h 704481"/>
              <a:gd name="connsiteX29" fmla="*/ 1365808 w 1866563"/>
              <a:gd name="connsiteY29" fmla="*/ 0 h 704481"/>
            </a:gdLst>
            <a:ahLst/>
            <a:cxnLst/>
            <a:rect l="l" t="t" r="r" b="b"/>
            <a:pathLst>
              <a:path w="1866563" h="704481">
                <a:moveTo>
                  <a:pt x="1209046" y="528044"/>
                </a:moveTo>
                <a:cubicBezTo>
                  <a:pt x="1257915" y="528044"/>
                  <a:pt x="1297265" y="567393"/>
                  <a:pt x="1297265" y="616263"/>
                </a:cubicBezTo>
                <a:cubicBezTo>
                  <a:pt x="1297265" y="665132"/>
                  <a:pt x="1257915" y="704481"/>
                  <a:pt x="1209046" y="704481"/>
                </a:cubicBezTo>
                <a:cubicBezTo>
                  <a:pt x="1172394" y="704481"/>
                  <a:pt x="1141097" y="682347"/>
                  <a:pt x="1127739" y="650664"/>
                </a:cubicBezTo>
                <a:lnTo>
                  <a:pt x="1124015" y="632129"/>
                </a:lnTo>
                <a:lnTo>
                  <a:pt x="9520" y="632129"/>
                </a:lnTo>
                <a:lnTo>
                  <a:pt x="9520" y="601031"/>
                </a:lnTo>
                <a:lnTo>
                  <a:pt x="1123911" y="601031"/>
                </a:lnTo>
                <a:lnTo>
                  <a:pt x="1127739" y="582129"/>
                </a:lnTo>
                <a:cubicBezTo>
                  <a:pt x="1141097" y="550535"/>
                  <a:pt x="1172394" y="528044"/>
                  <a:pt x="1209046" y="528044"/>
                </a:cubicBezTo>
                <a:close/>
                <a:moveTo>
                  <a:pt x="1778344" y="264022"/>
                </a:moveTo>
                <a:cubicBezTo>
                  <a:pt x="1827214" y="264022"/>
                  <a:pt x="1866563" y="303371"/>
                  <a:pt x="1866563" y="352241"/>
                </a:cubicBezTo>
                <a:cubicBezTo>
                  <a:pt x="1866563" y="401110"/>
                  <a:pt x="1827214" y="440459"/>
                  <a:pt x="1778344" y="440459"/>
                </a:cubicBezTo>
                <a:cubicBezTo>
                  <a:pt x="1741692" y="440459"/>
                  <a:pt x="1710395" y="418325"/>
                  <a:pt x="1697037" y="386642"/>
                </a:cubicBezTo>
                <a:lnTo>
                  <a:pt x="1693186" y="367473"/>
                </a:lnTo>
                <a:lnTo>
                  <a:pt x="69179" y="367473"/>
                </a:lnTo>
                <a:lnTo>
                  <a:pt x="69179" y="337009"/>
                </a:lnTo>
                <a:lnTo>
                  <a:pt x="1693185" y="337009"/>
                </a:lnTo>
                <a:lnTo>
                  <a:pt x="1697037" y="317840"/>
                </a:lnTo>
                <a:cubicBezTo>
                  <a:pt x="1710395" y="286156"/>
                  <a:pt x="1741692" y="264022"/>
                  <a:pt x="1778344" y="264022"/>
                </a:cubicBezTo>
                <a:close/>
                <a:moveTo>
                  <a:pt x="1365808" y="0"/>
                </a:moveTo>
                <a:cubicBezTo>
                  <a:pt x="1414678" y="0"/>
                  <a:pt x="1454027" y="39349"/>
                  <a:pt x="1454027" y="88219"/>
                </a:cubicBezTo>
                <a:cubicBezTo>
                  <a:pt x="1454027" y="137088"/>
                  <a:pt x="1414678" y="176437"/>
                  <a:pt x="1365808" y="176437"/>
                </a:cubicBezTo>
                <a:cubicBezTo>
                  <a:pt x="1329156" y="176437"/>
                  <a:pt x="1297859" y="154303"/>
                  <a:pt x="1284501" y="122620"/>
                </a:cubicBezTo>
                <a:lnTo>
                  <a:pt x="1280649" y="103449"/>
                </a:lnTo>
                <a:lnTo>
                  <a:pt x="0" y="103449"/>
                </a:lnTo>
                <a:lnTo>
                  <a:pt x="0" y="72351"/>
                </a:lnTo>
                <a:lnTo>
                  <a:pt x="1280818" y="72351"/>
                </a:lnTo>
                <a:lnTo>
                  <a:pt x="1284590" y="53818"/>
                </a:lnTo>
                <a:cubicBezTo>
                  <a:pt x="1298097" y="22134"/>
                  <a:pt x="1329632" y="0"/>
                  <a:pt x="1365808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0" name="标题 1"/>
          <p:cNvSpPr txBox="1"/>
          <p:nvPr/>
        </p:nvSpPr>
        <p:spPr>
          <a:xfrm>
            <a:off x="7726254" y="4373815"/>
            <a:ext cx="701641" cy="1852077"/>
          </a:xfrm>
          <a:custGeom>
            <a:avLst/>
            <a:gdLst>
              <a:gd name="connsiteX0" fmla="*/ 337010 w 704483"/>
              <a:gd name="connsiteY0" fmla="*/ 62198 h 1859580"/>
              <a:gd name="connsiteX1" fmla="*/ 368108 w 704483"/>
              <a:gd name="connsiteY1" fmla="*/ 62198 h 1859580"/>
              <a:gd name="connsiteX2" fmla="*/ 368108 w 704483"/>
              <a:gd name="connsiteY2" fmla="*/ 1686330 h 1859580"/>
              <a:gd name="connsiteX3" fmla="*/ 386643 w 704483"/>
              <a:gd name="connsiteY3" fmla="*/ 1690054 h 1859580"/>
              <a:gd name="connsiteX4" fmla="*/ 440460 w 704483"/>
              <a:gd name="connsiteY4" fmla="*/ 1771361 h 1859580"/>
              <a:gd name="connsiteX5" fmla="*/ 352242 w 704483"/>
              <a:gd name="connsiteY5" fmla="*/ 1859580 h 1859580"/>
              <a:gd name="connsiteX6" fmla="*/ 264023 w 704483"/>
              <a:gd name="connsiteY6" fmla="*/ 1771361 h 1859580"/>
              <a:gd name="connsiteX7" fmla="*/ 317841 w 704483"/>
              <a:gd name="connsiteY7" fmla="*/ 1690054 h 1859580"/>
              <a:gd name="connsiteX8" fmla="*/ 337010 w 704483"/>
              <a:gd name="connsiteY8" fmla="*/ 1686203 h 1859580"/>
              <a:gd name="connsiteX9" fmla="*/ 72987 w 704483"/>
              <a:gd name="connsiteY9" fmla="*/ 1270 h 1859580"/>
              <a:gd name="connsiteX10" fmla="*/ 103451 w 704483"/>
              <a:gd name="connsiteY10" fmla="*/ 1270 h 1859580"/>
              <a:gd name="connsiteX11" fmla="*/ 103451 w 704483"/>
              <a:gd name="connsiteY11" fmla="*/ 1115674 h 1859580"/>
              <a:gd name="connsiteX12" fmla="*/ 122620 w 704483"/>
              <a:gd name="connsiteY12" fmla="*/ 1119575 h 1859580"/>
              <a:gd name="connsiteX13" fmla="*/ 176437 w 704483"/>
              <a:gd name="connsiteY13" fmla="*/ 1200793 h 1859580"/>
              <a:gd name="connsiteX14" fmla="*/ 88218 w 704483"/>
              <a:gd name="connsiteY14" fmla="*/ 1289012 h 1859580"/>
              <a:gd name="connsiteX15" fmla="*/ 0 w 704483"/>
              <a:gd name="connsiteY15" fmla="*/ 1200793 h 1859580"/>
              <a:gd name="connsiteX16" fmla="*/ 53817 w 704483"/>
              <a:gd name="connsiteY16" fmla="*/ 1119486 h 1859580"/>
              <a:gd name="connsiteX17" fmla="*/ 72987 w 704483"/>
              <a:gd name="connsiteY17" fmla="*/ 1115634 h 1859580"/>
              <a:gd name="connsiteX18" fmla="*/ 601032 w 704483"/>
              <a:gd name="connsiteY18" fmla="*/ 0 h 1859580"/>
              <a:gd name="connsiteX19" fmla="*/ 632130 w 704483"/>
              <a:gd name="connsiteY19" fmla="*/ 0 h 1859580"/>
              <a:gd name="connsiteX20" fmla="*/ 632130 w 704483"/>
              <a:gd name="connsiteY20" fmla="*/ 1280818 h 1859580"/>
              <a:gd name="connsiteX21" fmla="*/ 650665 w 704483"/>
              <a:gd name="connsiteY21" fmla="*/ 1284590 h 1859580"/>
              <a:gd name="connsiteX22" fmla="*/ 704483 w 704483"/>
              <a:gd name="connsiteY22" fmla="*/ 1365808 h 1859580"/>
              <a:gd name="connsiteX23" fmla="*/ 616264 w 704483"/>
              <a:gd name="connsiteY23" fmla="*/ 1454027 h 1859580"/>
              <a:gd name="connsiteX24" fmla="*/ 528045 w 704483"/>
              <a:gd name="connsiteY24" fmla="*/ 1365808 h 1859580"/>
              <a:gd name="connsiteX25" fmla="*/ 581863 w 704483"/>
              <a:gd name="connsiteY25" fmla="*/ 1284501 h 1859580"/>
              <a:gd name="connsiteX26" fmla="*/ 601032 w 704483"/>
              <a:gd name="connsiteY26" fmla="*/ 1280650 h 1859580"/>
            </a:gdLst>
            <a:ahLst/>
            <a:cxnLst/>
            <a:rect l="l" t="t" r="r" b="b"/>
            <a:pathLst>
              <a:path w="704483" h="1859580">
                <a:moveTo>
                  <a:pt x="337010" y="62198"/>
                </a:moveTo>
                <a:lnTo>
                  <a:pt x="368108" y="62198"/>
                </a:lnTo>
                <a:lnTo>
                  <a:pt x="368108" y="1686330"/>
                </a:lnTo>
                <a:lnTo>
                  <a:pt x="386643" y="1690054"/>
                </a:lnTo>
                <a:cubicBezTo>
                  <a:pt x="418326" y="1703412"/>
                  <a:pt x="440460" y="1734709"/>
                  <a:pt x="440460" y="1771361"/>
                </a:cubicBezTo>
                <a:cubicBezTo>
                  <a:pt x="440460" y="1820231"/>
                  <a:pt x="401111" y="1859580"/>
                  <a:pt x="352242" y="1859580"/>
                </a:cubicBezTo>
                <a:cubicBezTo>
                  <a:pt x="303372" y="1859580"/>
                  <a:pt x="264023" y="1820231"/>
                  <a:pt x="264023" y="1771361"/>
                </a:cubicBezTo>
                <a:cubicBezTo>
                  <a:pt x="264023" y="1734709"/>
                  <a:pt x="286157" y="1703412"/>
                  <a:pt x="317841" y="1690054"/>
                </a:cubicBezTo>
                <a:lnTo>
                  <a:pt x="337010" y="1686203"/>
                </a:lnTo>
                <a:close/>
                <a:moveTo>
                  <a:pt x="72987" y="1270"/>
                </a:moveTo>
                <a:lnTo>
                  <a:pt x="103451" y="1270"/>
                </a:lnTo>
                <a:lnTo>
                  <a:pt x="103451" y="1115674"/>
                </a:lnTo>
                <a:lnTo>
                  <a:pt x="122620" y="1119575"/>
                </a:lnTo>
                <a:cubicBezTo>
                  <a:pt x="154304" y="1133081"/>
                  <a:pt x="176437" y="1164616"/>
                  <a:pt x="176437" y="1200793"/>
                </a:cubicBezTo>
                <a:cubicBezTo>
                  <a:pt x="176437" y="1249662"/>
                  <a:pt x="137089" y="1289012"/>
                  <a:pt x="88218" y="1289012"/>
                </a:cubicBezTo>
                <a:cubicBezTo>
                  <a:pt x="39349" y="1289012"/>
                  <a:pt x="0" y="1249662"/>
                  <a:pt x="0" y="1200793"/>
                </a:cubicBezTo>
                <a:cubicBezTo>
                  <a:pt x="0" y="1164141"/>
                  <a:pt x="22134" y="1132843"/>
                  <a:pt x="53817" y="1119486"/>
                </a:cubicBezTo>
                <a:lnTo>
                  <a:pt x="72987" y="1115634"/>
                </a:lnTo>
                <a:close/>
                <a:moveTo>
                  <a:pt x="601032" y="0"/>
                </a:moveTo>
                <a:lnTo>
                  <a:pt x="632130" y="0"/>
                </a:lnTo>
                <a:lnTo>
                  <a:pt x="632130" y="1280818"/>
                </a:lnTo>
                <a:lnTo>
                  <a:pt x="650665" y="1284590"/>
                </a:lnTo>
                <a:cubicBezTo>
                  <a:pt x="682349" y="1298097"/>
                  <a:pt x="704483" y="1329632"/>
                  <a:pt x="704483" y="1365808"/>
                </a:cubicBezTo>
                <a:cubicBezTo>
                  <a:pt x="704483" y="1414678"/>
                  <a:pt x="665133" y="1454027"/>
                  <a:pt x="616264" y="1454027"/>
                </a:cubicBezTo>
                <a:cubicBezTo>
                  <a:pt x="567395" y="1454027"/>
                  <a:pt x="528045" y="1414678"/>
                  <a:pt x="528045" y="1365808"/>
                </a:cubicBezTo>
                <a:cubicBezTo>
                  <a:pt x="528045" y="1329156"/>
                  <a:pt x="550179" y="1297859"/>
                  <a:pt x="581863" y="1284501"/>
                </a:cubicBezTo>
                <a:lnTo>
                  <a:pt x="601032" y="1280650"/>
                </a:ln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1" name="标题 1"/>
          <p:cNvSpPr txBox="1"/>
          <p:nvPr/>
        </p:nvSpPr>
        <p:spPr>
          <a:xfrm>
            <a:off x="6761812" y="1513888"/>
            <a:ext cx="4194038" cy="4258891"/>
          </a:xfrm>
          <a:custGeom>
            <a:avLst/>
            <a:gdLst>
              <a:gd name="connsiteX0" fmla="*/ 1369115 w 2747755"/>
              <a:gd name="connsiteY0" fmla="*/ 2308777 h 2816500"/>
              <a:gd name="connsiteX1" fmla="*/ 254276 w 2747755"/>
              <a:gd name="connsiteY1" fmla="*/ 2308777 h 2816500"/>
              <a:gd name="connsiteX2" fmla="*/ 0 w 2747755"/>
              <a:gd name="connsiteY2" fmla="*/ 2023027 h 2816500"/>
              <a:gd name="connsiteX3" fmla="*/ 0 w 2747755"/>
              <a:gd name="connsiteY3" fmla="*/ 285750 h 2816500"/>
              <a:gd name="connsiteX4" fmla="*/ 254276 w 2747755"/>
              <a:gd name="connsiteY4" fmla="*/ 0 h 2816500"/>
              <a:gd name="connsiteX5" fmla="*/ 2493479 w 2747755"/>
              <a:gd name="connsiteY5" fmla="*/ 0 h 2816500"/>
              <a:gd name="connsiteX6" fmla="*/ 2747756 w 2747755"/>
              <a:gd name="connsiteY6" fmla="*/ 285750 h 2816500"/>
              <a:gd name="connsiteX7" fmla="*/ 2747756 w 2747755"/>
              <a:gd name="connsiteY7" fmla="*/ 2022613 h 2816500"/>
              <a:gd name="connsiteX8" fmla="*/ 2493479 w 2747755"/>
              <a:gd name="connsiteY8" fmla="*/ 2308363 h 2816500"/>
              <a:gd name="connsiteX9" fmla="*/ 1921565 w 2747755"/>
              <a:gd name="connsiteY9" fmla="*/ 2308363 h 2816500"/>
              <a:gd name="connsiteX10" fmla="*/ 1511162 w 2747755"/>
              <a:gd name="connsiteY10" fmla="*/ 2687293 h 2816500"/>
              <a:gd name="connsiteX11" fmla="*/ 1368701 w 2747755"/>
              <a:gd name="connsiteY11" fmla="*/ 2816501 h 2816500"/>
              <a:gd name="connsiteX12" fmla="*/ 1368701 w 2747755"/>
              <a:gd name="connsiteY12" fmla="*/ 2308777 h 2816500"/>
            </a:gdLst>
            <a:ahLst/>
            <a:cxnLst/>
            <a:rect l="l" t="t" r="r" b="b"/>
            <a:pathLst>
              <a:path w="2747755" h="2816500">
                <a:moveTo>
                  <a:pt x="1369115" y="2308777"/>
                </a:moveTo>
                <a:lnTo>
                  <a:pt x="254276" y="2308777"/>
                </a:lnTo>
                <a:cubicBezTo>
                  <a:pt x="113886" y="2308777"/>
                  <a:pt x="0" y="2180397"/>
                  <a:pt x="0" y="2023027"/>
                </a:cubicBezTo>
                <a:lnTo>
                  <a:pt x="0" y="285750"/>
                </a:lnTo>
                <a:cubicBezTo>
                  <a:pt x="0" y="128380"/>
                  <a:pt x="113886" y="0"/>
                  <a:pt x="254276" y="0"/>
                </a:cubicBezTo>
                <a:lnTo>
                  <a:pt x="2493479" y="0"/>
                </a:lnTo>
                <a:cubicBezTo>
                  <a:pt x="2633870" y="0"/>
                  <a:pt x="2747756" y="128380"/>
                  <a:pt x="2747756" y="285750"/>
                </a:cubicBezTo>
                <a:lnTo>
                  <a:pt x="2747756" y="2022613"/>
                </a:lnTo>
                <a:cubicBezTo>
                  <a:pt x="2747756" y="2179983"/>
                  <a:pt x="2633870" y="2308363"/>
                  <a:pt x="2493479" y="2308363"/>
                </a:cubicBezTo>
                <a:lnTo>
                  <a:pt x="1921565" y="2308363"/>
                </a:lnTo>
                <a:cubicBezTo>
                  <a:pt x="1752600" y="2468218"/>
                  <a:pt x="1513647" y="2685222"/>
                  <a:pt x="1511162" y="2687293"/>
                </a:cubicBezTo>
                <a:lnTo>
                  <a:pt x="1368701" y="2816501"/>
                </a:lnTo>
                <a:lnTo>
                  <a:pt x="1368701" y="2308777"/>
                </a:lnTo>
                <a:close/>
              </a:path>
            </a:pathLst>
          </a:custGeom>
          <a:solidFill>
            <a:schemeClr val="bg1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2" name="标题 1"/>
          <p:cNvSpPr txBox="1"/>
          <p:nvPr/>
        </p:nvSpPr>
        <p:spPr>
          <a:xfrm>
            <a:off x="720188" y="2792008"/>
            <a:ext cx="4932507" cy="1576864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ctr"/>
          <a:lstStyle/>
          <a:p>
            <a:pPr algn="l">
              <a:lnSpc>
                <a:spcPct val="130000"/>
              </a:lnSpc>
            </a:pPr>
            <a:r>
              <a:rPr kumimoji="1" lang="en-US" altLang="zh-CN" sz="4000">
                <a:ln w="12700">
                  <a:noFill/>
                </a:ln>
                <a:solidFill>
                  <a:srgbClr val="00A4FB">
                    <a:alpha val="100000"/>
                  </a:srgbClr>
                </a:solidFill>
                <a:latin typeface="OPPOSans H" panose="00020600040101010101" charset="-122"/>
                <a:ea typeface="OPPOSans H" panose="00020600040101010101" charset="-122"/>
                <a:cs typeface="OPPOSans H" panose="00020600040101010101" charset="-122"/>
              </a:rPr>
              <a:t>五、实践环节</a:t>
            </a:r>
            <a:endParaRPr kumimoji="1" lang="zh-CN" altLang="en-US"/>
          </a:p>
        </p:txBody>
      </p:sp>
      <p:sp>
        <p:nvSpPr>
          <p:cNvPr id="23" name="标题 1"/>
          <p:cNvSpPr txBox="1"/>
          <p:nvPr/>
        </p:nvSpPr>
        <p:spPr>
          <a:xfrm>
            <a:off x="703194" y="4664714"/>
            <a:ext cx="4247270" cy="246221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ctr"/>
          <a:lstStyle/>
          <a:p>
            <a:pPr algn="dist">
              <a:lnSpc>
                <a:spcPct val="10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A6A6A6">
                    <a:alpha val="100000"/>
                  </a:srgbClr>
                </a:solidFill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PowerPoint design</a:t>
            </a:r>
            <a:endParaRPr kumimoji="1" lang="zh-CN" altLang="en-US"/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1">
            <a:alphaModFix amt="100000"/>
          </a:blip>
          <a:srcRect l="42679" t="2579" r="2391" b="2246"/>
          <a:stretch>
            <a:fillRect/>
          </a:stretch>
        </p:blipFill>
        <p:spPr>
          <a:xfrm>
            <a:off x="6830714" y="1596442"/>
            <a:ext cx="4066629" cy="3948949"/>
          </a:xfrm>
          <a:custGeom>
            <a:avLst/>
            <a:gdLst/>
            <a:ahLst/>
            <a:cxnLst/>
            <a:rect l="l" t="t" r="r" b="b"/>
            <a:pathLst>
              <a:path w="4064000" h="3949700">
                <a:moveTo>
                  <a:pt x="376325" y="0"/>
                </a:moveTo>
                <a:lnTo>
                  <a:pt x="3690304" y="0"/>
                </a:lnTo>
                <a:cubicBezTo>
                  <a:pt x="3898080" y="0"/>
                  <a:pt x="4066629" y="183929"/>
                  <a:pt x="4066629" y="409393"/>
                </a:cubicBezTo>
                <a:lnTo>
                  <a:pt x="4066629" y="2897784"/>
                </a:lnTo>
                <a:cubicBezTo>
                  <a:pt x="4066629" y="3123249"/>
                  <a:pt x="3898080" y="3307177"/>
                  <a:pt x="3690304" y="3307177"/>
                </a:cubicBezTo>
                <a:lnTo>
                  <a:pt x="2843880" y="3307177"/>
                </a:lnTo>
                <a:cubicBezTo>
                  <a:pt x="2593815" y="3536201"/>
                  <a:pt x="2240170" y="3847101"/>
                  <a:pt x="2236492" y="3850068"/>
                </a:cubicBezTo>
                <a:lnTo>
                  <a:pt x="2123870" y="3948949"/>
                </a:lnTo>
                <a:lnTo>
                  <a:pt x="2123870" y="3308438"/>
                </a:lnTo>
                <a:lnTo>
                  <a:pt x="2025652" y="3308438"/>
                </a:lnTo>
                <a:lnTo>
                  <a:pt x="2025652" y="3307770"/>
                </a:lnTo>
                <a:lnTo>
                  <a:pt x="376325" y="3307770"/>
                </a:lnTo>
                <a:cubicBezTo>
                  <a:pt x="168549" y="3307770"/>
                  <a:pt x="0" y="3123841"/>
                  <a:pt x="0" y="2898378"/>
                </a:cubicBezTo>
                <a:lnTo>
                  <a:pt x="0" y="409393"/>
                </a:lnTo>
                <a:cubicBezTo>
                  <a:pt x="0" y="183929"/>
                  <a:pt x="168549" y="0"/>
                  <a:pt x="376325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25" name="标题 1"/>
          <p:cNvSpPr txBox="1"/>
          <p:nvPr/>
        </p:nvSpPr>
        <p:spPr>
          <a:xfrm>
            <a:off x="10539606" y="2278373"/>
            <a:ext cx="1050564" cy="1050563"/>
          </a:xfrm>
          <a:custGeom>
            <a:avLst/>
            <a:gdLst>
              <a:gd name="connsiteX0" fmla="*/ 688285 w 688284"/>
              <a:gd name="connsiteY0" fmla="*/ 535885 h 688284"/>
              <a:gd name="connsiteX1" fmla="*/ 535885 w 688284"/>
              <a:gd name="connsiteY1" fmla="*/ 688285 h 688284"/>
              <a:gd name="connsiteX2" fmla="*/ 152400 w 688284"/>
              <a:gd name="connsiteY2" fmla="*/ 688285 h 688284"/>
              <a:gd name="connsiteX3" fmla="*/ 0 w 688284"/>
              <a:gd name="connsiteY3" fmla="*/ 535885 h 688284"/>
              <a:gd name="connsiteX4" fmla="*/ 0 w 688284"/>
              <a:gd name="connsiteY4" fmla="*/ 152400 h 688284"/>
              <a:gd name="connsiteX5" fmla="*/ 152400 w 688284"/>
              <a:gd name="connsiteY5" fmla="*/ 0 h 688284"/>
              <a:gd name="connsiteX6" fmla="*/ 535885 w 688284"/>
              <a:gd name="connsiteY6" fmla="*/ 0 h 688284"/>
              <a:gd name="connsiteX7" fmla="*/ 688285 w 688284"/>
              <a:gd name="connsiteY7" fmla="*/ 152400 h 688284"/>
              <a:gd name="connsiteX8" fmla="*/ 688285 w 688284"/>
              <a:gd name="connsiteY8" fmla="*/ 535885 h 688284"/>
            </a:gdLst>
            <a:ahLst/>
            <a:cxnLst/>
            <a:rect l="l" t="t" r="r" b="b"/>
            <a:pathLst>
              <a:path w="688284" h="688284">
                <a:moveTo>
                  <a:pt x="688285" y="535885"/>
                </a:moveTo>
                <a:cubicBezTo>
                  <a:pt x="688285" y="619953"/>
                  <a:pt x="619539" y="688285"/>
                  <a:pt x="535885" y="688285"/>
                </a:cubicBezTo>
                <a:lnTo>
                  <a:pt x="152400" y="688285"/>
                </a:lnTo>
                <a:cubicBezTo>
                  <a:pt x="68332" y="688285"/>
                  <a:pt x="0" y="619539"/>
                  <a:pt x="0" y="535885"/>
                </a:cubicBezTo>
                <a:lnTo>
                  <a:pt x="0" y="152400"/>
                </a:lnTo>
                <a:cubicBezTo>
                  <a:pt x="0" y="68332"/>
                  <a:pt x="68746" y="0"/>
                  <a:pt x="152400" y="0"/>
                </a:cubicBezTo>
                <a:lnTo>
                  <a:pt x="535885" y="0"/>
                </a:lnTo>
                <a:cubicBezTo>
                  <a:pt x="619953" y="0"/>
                  <a:pt x="688285" y="68746"/>
                  <a:pt x="688285" y="152400"/>
                </a:cubicBezTo>
                <a:lnTo>
                  <a:pt x="688285" y="535885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2700000" scaled="0"/>
          </a:gradFill>
          <a:ln w="4141" cap="flat">
            <a:solidFill>
              <a:schemeClr val="bg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6" name="标题 1"/>
          <p:cNvSpPr txBox="1"/>
          <p:nvPr/>
        </p:nvSpPr>
        <p:spPr>
          <a:xfrm>
            <a:off x="10782968" y="2537939"/>
            <a:ext cx="563838" cy="531430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ahLst/>
            <a:cxnLst/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7" name="标题 1"/>
          <p:cNvSpPr txBox="1"/>
          <p:nvPr/>
        </p:nvSpPr>
        <p:spPr>
          <a:xfrm>
            <a:off x="9507663" y="4622375"/>
            <a:ext cx="862194" cy="862196"/>
          </a:xfrm>
          <a:custGeom>
            <a:avLst/>
            <a:gdLst>
              <a:gd name="connsiteX0" fmla="*/ 564874 w 564873"/>
              <a:gd name="connsiteY0" fmla="*/ 439807 h 564874"/>
              <a:gd name="connsiteX1" fmla="*/ 439806 w 564873"/>
              <a:gd name="connsiteY1" fmla="*/ 564874 h 564874"/>
              <a:gd name="connsiteX2" fmla="*/ 125067 w 564873"/>
              <a:gd name="connsiteY2" fmla="*/ 564874 h 564874"/>
              <a:gd name="connsiteX3" fmla="*/ 0 w 564873"/>
              <a:gd name="connsiteY3" fmla="*/ 439807 h 564874"/>
              <a:gd name="connsiteX4" fmla="*/ 0 w 564873"/>
              <a:gd name="connsiteY4" fmla="*/ 125067 h 564874"/>
              <a:gd name="connsiteX5" fmla="*/ 125067 w 564873"/>
              <a:gd name="connsiteY5" fmla="*/ 0 h 564874"/>
              <a:gd name="connsiteX6" fmla="*/ 439806 w 564873"/>
              <a:gd name="connsiteY6" fmla="*/ 0 h 564874"/>
              <a:gd name="connsiteX7" fmla="*/ 564874 w 564873"/>
              <a:gd name="connsiteY7" fmla="*/ 125067 h 564874"/>
              <a:gd name="connsiteX8" fmla="*/ 564874 w 564873"/>
              <a:gd name="connsiteY8" fmla="*/ 439807 h 564874"/>
            </a:gdLst>
            <a:ahLst/>
            <a:cxnLst/>
            <a:rect l="l" t="t" r="r" b="b"/>
            <a:pathLst>
              <a:path w="564873" h="564874">
                <a:moveTo>
                  <a:pt x="564874" y="439807"/>
                </a:moveTo>
                <a:cubicBezTo>
                  <a:pt x="564874" y="508552"/>
                  <a:pt x="508552" y="564874"/>
                  <a:pt x="439806" y="564874"/>
                </a:cubicBezTo>
                <a:lnTo>
                  <a:pt x="125067" y="564874"/>
                </a:lnTo>
                <a:cubicBezTo>
                  <a:pt x="56322" y="564874"/>
                  <a:pt x="0" y="508552"/>
                  <a:pt x="0" y="439807"/>
                </a:cubicBezTo>
                <a:lnTo>
                  <a:pt x="0" y="125067"/>
                </a:lnTo>
                <a:cubicBezTo>
                  <a:pt x="0" y="56322"/>
                  <a:pt x="56322" y="0"/>
                  <a:pt x="125067" y="0"/>
                </a:cubicBezTo>
                <a:lnTo>
                  <a:pt x="439806" y="0"/>
                </a:lnTo>
                <a:cubicBezTo>
                  <a:pt x="508552" y="0"/>
                  <a:pt x="564874" y="56322"/>
                  <a:pt x="564874" y="125067"/>
                </a:cubicBezTo>
                <a:lnTo>
                  <a:pt x="564874" y="439807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2700000" scaled="0"/>
          </a:gradFill>
          <a:ln w="4141" cap="flat">
            <a:solidFill>
              <a:schemeClr val="bg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8" name="标题 1"/>
          <p:cNvSpPr txBox="1"/>
          <p:nvPr/>
        </p:nvSpPr>
        <p:spPr>
          <a:xfrm>
            <a:off x="9664187" y="4787758"/>
            <a:ext cx="549145" cy="531430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ahLst/>
            <a:cxnLst/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9" name="标题 1"/>
          <p:cNvSpPr txBox="1"/>
          <p:nvPr/>
        </p:nvSpPr>
        <p:spPr>
          <a:xfrm>
            <a:off x="6194259" y="3448289"/>
            <a:ext cx="1128945" cy="1131475"/>
          </a:xfrm>
          <a:custGeom>
            <a:avLst/>
            <a:gdLst>
              <a:gd name="connsiteX0" fmla="*/ 566124 w 1133519"/>
              <a:gd name="connsiteY0" fmla="*/ 413646 h 1136059"/>
              <a:gd name="connsiteX1" fmla="*/ 675288 w 1133519"/>
              <a:gd name="connsiteY1" fmla="*/ 458867 h 1136059"/>
              <a:gd name="connsiteX2" fmla="*/ 675288 w 1133519"/>
              <a:gd name="connsiteY2" fmla="*/ 677193 h 1136059"/>
              <a:gd name="connsiteX3" fmla="*/ 456962 w 1133519"/>
              <a:gd name="connsiteY3" fmla="*/ 677193 h 1136059"/>
              <a:gd name="connsiteX4" fmla="*/ 456962 w 1133519"/>
              <a:gd name="connsiteY4" fmla="*/ 458867 h 1136059"/>
              <a:gd name="connsiteX5" fmla="*/ 566124 w 1133519"/>
              <a:gd name="connsiteY5" fmla="*/ 413646 h 1136059"/>
              <a:gd name="connsiteX6" fmla="*/ 565808 w 1133519"/>
              <a:gd name="connsiteY6" fmla="*/ 269099 h 1136059"/>
              <a:gd name="connsiteX7" fmla="*/ 354780 w 1133519"/>
              <a:gd name="connsiteY7" fmla="*/ 356684 h 1136059"/>
              <a:gd name="connsiteX8" fmla="*/ 354780 w 1133519"/>
              <a:gd name="connsiteY8" fmla="*/ 778739 h 1136059"/>
              <a:gd name="connsiteX9" fmla="*/ 776836 w 1133519"/>
              <a:gd name="connsiteY9" fmla="*/ 778739 h 1136059"/>
              <a:gd name="connsiteX10" fmla="*/ 776836 w 1133519"/>
              <a:gd name="connsiteY10" fmla="*/ 356684 h 1136059"/>
              <a:gd name="connsiteX11" fmla="*/ 565808 w 1133519"/>
              <a:gd name="connsiteY11" fmla="*/ 269099 h 1136059"/>
              <a:gd name="connsiteX12" fmla="*/ 584530 w 1133519"/>
              <a:gd name="connsiteY12" fmla="*/ 0 h 1136059"/>
              <a:gd name="connsiteX13" fmla="*/ 716541 w 1133519"/>
              <a:gd name="connsiteY13" fmla="*/ 19675 h 1136059"/>
              <a:gd name="connsiteX14" fmla="*/ 727966 w 1133519"/>
              <a:gd name="connsiteY14" fmla="*/ 126934 h 1136059"/>
              <a:gd name="connsiteX15" fmla="*/ 825071 w 1133519"/>
              <a:gd name="connsiteY15" fmla="*/ 175803 h 1136059"/>
              <a:gd name="connsiteX16" fmla="*/ 917732 w 1133519"/>
              <a:gd name="connsiteY16" fmla="*/ 121222 h 1136059"/>
              <a:gd name="connsiteX17" fmla="*/ 1012297 w 1133519"/>
              <a:gd name="connsiteY17" fmla="*/ 215787 h 1136059"/>
              <a:gd name="connsiteX18" fmla="*/ 957716 w 1133519"/>
              <a:gd name="connsiteY18" fmla="*/ 308449 h 1136059"/>
              <a:gd name="connsiteX19" fmla="*/ 1007220 w 1133519"/>
              <a:gd name="connsiteY19" fmla="*/ 406188 h 1136059"/>
              <a:gd name="connsiteX20" fmla="*/ 1113845 w 1133519"/>
              <a:gd name="connsiteY20" fmla="*/ 417613 h 1136059"/>
              <a:gd name="connsiteX21" fmla="*/ 1133519 w 1133519"/>
              <a:gd name="connsiteY21" fmla="*/ 549624 h 1136059"/>
              <a:gd name="connsiteX22" fmla="*/ 1034511 w 1133519"/>
              <a:gd name="connsiteY22" fmla="*/ 592147 h 1136059"/>
              <a:gd name="connsiteX23" fmla="*/ 1018645 w 1133519"/>
              <a:gd name="connsiteY23" fmla="*/ 690520 h 1136059"/>
              <a:gd name="connsiteX24" fmla="*/ 1099247 w 1133519"/>
              <a:gd name="connsiteY24" fmla="*/ 761604 h 1136059"/>
              <a:gd name="connsiteX25" fmla="*/ 1039589 w 1133519"/>
              <a:gd name="connsiteY25" fmla="*/ 880921 h 1136059"/>
              <a:gd name="connsiteX26" fmla="*/ 934233 w 1133519"/>
              <a:gd name="connsiteY26" fmla="*/ 858072 h 1136059"/>
              <a:gd name="connsiteX27" fmla="*/ 897422 w 1133519"/>
              <a:gd name="connsiteY27" fmla="*/ 899327 h 1136059"/>
              <a:gd name="connsiteX28" fmla="*/ 858072 w 1133519"/>
              <a:gd name="connsiteY28" fmla="*/ 937407 h 1136059"/>
              <a:gd name="connsiteX29" fmla="*/ 880921 w 1133519"/>
              <a:gd name="connsiteY29" fmla="*/ 1042761 h 1136059"/>
              <a:gd name="connsiteX30" fmla="*/ 761604 w 1133519"/>
              <a:gd name="connsiteY30" fmla="*/ 1102421 h 1136059"/>
              <a:gd name="connsiteX31" fmla="*/ 690520 w 1133519"/>
              <a:gd name="connsiteY31" fmla="*/ 1021183 h 1136059"/>
              <a:gd name="connsiteX32" fmla="*/ 592781 w 1133519"/>
              <a:gd name="connsiteY32" fmla="*/ 1036415 h 1136059"/>
              <a:gd name="connsiteX33" fmla="*/ 550258 w 1133519"/>
              <a:gd name="connsiteY33" fmla="*/ 1136059 h 1136059"/>
              <a:gd name="connsiteX34" fmla="*/ 418247 w 1133519"/>
              <a:gd name="connsiteY34" fmla="*/ 1116384 h 1136059"/>
              <a:gd name="connsiteX35" fmla="*/ 406824 w 1133519"/>
              <a:gd name="connsiteY35" fmla="*/ 1008489 h 1136059"/>
              <a:gd name="connsiteX36" fmla="*/ 309719 w 1133519"/>
              <a:gd name="connsiteY36" fmla="*/ 959620 h 1136059"/>
              <a:gd name="connsiteX37" fmla="*/ 216423 w 1133519"/>
              <a:gd name="connsiteY37" fmla="*/ 1014201 h 1136059"/>
              <a:gd name="connsiteX38" fmla="*/ 121857 w 1133519"/>
              <a:gd name="connsiteY38" fmla="*/ 919636 h 1136059"/>
              <a:gd name="connsiteX39" fmla="*/ 176438 w 1133519"/>
              <a:gd name="connsiteY39" fmla="*/ 826340 h 1136059"/>
              <a:gd name="connsiteX40" fmla="*/ 127568 w 1133519"/>
              <a:gd name="connsiteY40" fmla="*/ 729870 h 1136059"/>
              <a:gd name="connsiteX41" fmla="*/ 19675 w 1133519"/>
              <a:gd name="connsiteY41" fmla="*/ 718446 h 1136059"/>
              <a:gd name="connsiteX42" fmla="*/ 0 w 1133519"/>
              <a:gd name="connsiteY42" fmla="*/ 586435 h 1136059"/>
              <a:gd name="connsiteX43" fmla="*/ 99644 w 1133519"/>
              <a:gd name="connsiteY43" fmla="*/ 543912 h 1136059"/>
              <a:gd name="connsiteX44" fmla="*/ 114876 w 1133519"/>
              <a:gd name="connsiteY44" fmla="*/ 446807 h 1136059"/>
              <a:gd name="connsiteX45" fmla="*/ 33003 w 1133519"/>
              <a:gd name="connsiteY45" fmla="*/ 375089 h 1136059"/>
              <a:gd name="connsiteX46" fmla="*/ 92662 w 1133519"/>
              <a:gd name="connsiteY46" fmla="*/ 255772 h 1136059"/>
              <a:gd name="connsiteX47" fmla="*/ 198652 w 1133519"/>
              <a:gd name="connsiteY47" fmla="*/ 278619 h 1136059"/>
              <a:gd name="connsiteX48" fmla="*/ 235463 w 1133519"/>
              <a:gd name="connsiteY48" fmla="*/ 236732 h 1136059"/>
              <a:gd name="connsiteX49" fmla="*/ 276716 w 1133519"/>
              <a:gd name="connsiteY49" fmla="*/ 199921 h 1136059"/>
              <a:gd name="connsiteX50" fmla="*/ 253868 w 1133519"/>
              <a:gd name="connsiteY50" fmla="*/ 93931 h 1136059"/>
              <a:gd name="connsiteX51" fmla="*/ 373186 w 1133519"/>
              <a:gd name="connsiteY51" fmla="*/ 34272 h 1136059"/>
              <a:gd name="connsiteX52" fmla="*/ 444268 w 1133519"/>
              <a:gd name="connsiteY52" fmla="*/ 115510 h 1136059"/>
              <a:gd name="connsiteX53" fmla="*/ 542009 w 1133519"/>
              <a:gd name="connsiteY53" fmla="*/ 99644 h 1136059"/>
            </a:gdLst>
            <a:ahLst/>
            <a:cxnLst/>
            <a:rect l="l" t="t" r="r" b="b"/>
            <a:pathLst>
              <a:path w="1133519" h="1136059">
                <a:moveTo>
                  <a:pt x="566124" y="413646"/>
                </a:moveTo>
                <a:cubicBezTo>
                  <a:pt x="605633" y="413646"/>
                  <a:pt x="645141" y="428719"/>
                  <a:pt x="675288" y="458867"/>
                </a:cubicBezTo>
                <a:cubicBezTo>
                  <a:pt x="735581" y="519160"/>
                  <a:pt x="735581" y="616899"/>
                  <a:pt x="675288" y="677193"/>
                </a:cubicBezTo>
                <a:cubicBezTo>
                  <a:pt x="614994" y="737486"/>
                  <a:pt x="517255" y="737486"/>
                  <a:pt x="456962" y="677193"/>
                </a:cubicBezTo>
                <a:cubicBezTo>
                  <a:pt x="396667" y="616899"/>
                  <a:pt x="396667" y="519160"/>
                  <a:pt x="456962" y="458867"/>
                </a:cubicBezTo>
                <a:cubicBezTo>
                  <a:pt x="487108" y="428719"/>
                  <a:pt x="526616" y="413646"/>
                  <a:pt x="566124" y="413646"/>
                </a:cubicBezTo>
                <a:close/>
                <a:moveTo>
                  <a:pt x="565808" y="269099"/>
                </a:moveTo>
                <a:cubicBezTo>
                  <a:pt x="489489" y="269099"/>
                  <a:pt x="413170" y="298294"/>
                  <a:pt x="354780" y="356684"/>
                </a:cubicBezTo>
                <a:cubicBezTo>
                  <a:pt x="238001" y="473463"/>
                  <a:pt x="238001" y="661960"/>
                  <a:pt x="354780" y="778739"/>
                </a:cubicBezTo>
                <a:cubicBezTo>
                  <a:pt x="471559" y="895518"/>
                  <a:pt x="660691" y="895518"/>
                  <a:pt x="776836" y="778739"/>
                </a:cubicBezTo>
                <a:cubicBezTo>
                  <a:pt x="893615" y="661960"/>
                  <a:pt x="893615" y="473463"/>
                  <a:pt x="776836" y="356684"/>
                </a:cubicBezTo>
                <a:cubicBezTo>
                  <a:pt x="718446" y="298294"/>
                  <a:pt x="642127" y="269099"/>
                  <a:pt x="565808" y="269099"/>
                </a:cubicBezTo>
                <a:close/>
                <a:moveTo>
                  <a:pt x="584530" y="0"/>
                </a:moveTo>
                <a:lnTo>
                  <a:pt x="716541" y="19675"/>
                </a:lnTo>
                <a:lnTo>
                  <a:pt x="727966" y="126934"/>
                </a:lnTo>
                <a:cubicBezTo>
                  <a:pt x="761604" y="138993"/>
                  <a:pt x="793971" y="155494"/>
                  <a:pt x="825071" y="175803"/>
                </a:cubicBezTo>
                <a:lnTo>
                  <a:pt x="917732" y="121222"/>
                </a:lnTo>
                <a:lnTo>
                  <a:pt x="1012297" y="215787"/>
                </a:lnTo>
                <a:lnTo>
                  <a:pt x="957716" y="308449"/>
                </a:lnTo>
                <a:cubicBezTo>
                  <a:pt x="978660" y="339548"/>
                  <a:pt x="994526" y="372552"/>
                  <a:pt x="1007220" y="406188"/>
                </a:cubicBezTo>
                <a:lnTo>
                  <a:pt x="1113845" y="417613"/>
                </a:lnTo>
                <a:lnTo>
                  <a:pt x="1133519" y="549624"/>
                </a:lnTo>
                <a:lnTo>
                  <a:pt x="1034511" y="592147"/>
                </a:lnTo>
                <a:cubicBezTo>
                  <a:pt x="1032606" y="625149"/>
                  <a:pt x="1027529" y="658152"/>
                  <a:pt x="1018645" y="690520"/>
                </a:cubicBezTo>
                <a:lnTo>
                  <a:pt x="1099247" y="761604"/>
                </a:lnTo>
                <a:lnTo>
                  <a:pt x="1039589" y="880921"/>
                </a:lnTo>
                <a:lnTo>
                  <a:pt x="934233" y="858072"/>
                </a:lnTo>
                <a:cubicBezTo>
                  <a:pt x="922810" y="872035"/>
                  <a:pt x="910750" y="885998"/>
                  <a:pt x="897422" y="899327"/>
                </a:cubicBezTo>
                <a:cubicBezTo>
                  <a:pt x="884095" y="912655"/>
                  <a:pt x="870132" y="924713"/>
                  <a:pt x="858072" y="937407"/>
                </a:cubicBezTo>
                <a:lnTo>
                  <a:pt x="880921" y="1042761"/>
                </a:lnTo>
                <a:lnTo>
                  <a:pt x="761604" y="1102421"/>
                </a:lnTo>
                <a:lnTo>
                  <a:pt x="690520" y="1021183"/>
                </a:lnTo>
                <a:cubicBezTo>
                  <a:pt x="658786" y="1029434"/>
                  <a:pt x="625785" y="1034511"/>
                  <a:pt x="592781" y="1036415"/>
                </a:cubicBezTo>
                <a:lnTo>
                  <a:pt x="550258" y="1136059"/>
                </a:lnTo>
                <a:lnTo>
                  <a:pt x="418247" y="1116384"/>
                </a:lnTo>
                <a:lnTo>
                  <a:pt x="406824" y="1008489"/>
                </a:lnTo>
                <a:cubicBezTo>
                  <a:pt x="373186" y="996431"/>
                  <a:pt x="340183" y="979930"/>
                  <a:pt x="309719" y="959620"/>
                </a:cubicBezTo>
                <a:lnTo>
                  <a:pt x="216423" y="1014201"/>
                </a:lnTo>
                <a:lnTo>
                  <a:pt x="121857" y="919636"/>
                </a:lnTo>
                <a:lnTo>
                  <a:pt x="176438" y="826340"/>
                </a:lnTo>
                <a:cubicBezTo>
                  <a:pt x="156129" y="795876"/>
                  <a:pt x="139628" y="763507"/>
                  <a:pt x="127568" y="729870"/>
                </a:cubicBezTo>
                <a:lnTo>
                  <a:pt x="19675" y="718446"/>
                </a:lnTo>
                <a:lnTo>
                  <a:pt x="0" y="586435"/>
                </a:lnTo>
                <a:lnTo>
                  <a:pt x="99644" y="543912"/>
                </a:lnTo>
                <a:cubicBezTo>
                  <a:pt x="100913" y="511543"/>
                  <a:pt x="105990" y="478540"/>
                  <a:pt x="114876" y="446807"/>
                </a:cubicBezTo>
                <a:lnTo>
                  <a:pt x="33003" y="375089"/>
                </a:lnTo>
                <a:lnTo>
                  <a:pt x="92662" y="255772"/>
                </a:lnTo>
                <a:lnTo>
                  <a:pt x="198652" y="278619"/>
                </a:lnTo>
                <a:cubicBezTo>
                  <a:pt x="210075" y="264022"/>
                  <a:pt x="222135" y="250061"/>
                  <a:pt x="235463" y="236732"/>
                </a:cubicBezTo>
                <a:cubicBezTo>
                  <a:pt x="248790" y="223404"/>
                  <a:pt x="262753" y="211344"/>
                  <a:pt x="276716" y="199921"/>
                </a:cubicBezTo>
                <a:lnTo>
                  <a:pt x="253868" y="93931"/>
                </a:lnTo>
                <a:lnTo>
                  <a:pt x="373186" y="34272"/>
                </a:lnTo>
                <a:lnTo>
                  <a:pt x="444268" y="115510"/>
                </a:lnTo>
                <a:cubicBezTo>
                  <a:pt x="476002" y="106625"/>
                  <a:pt x="509005" y="101547"/>
                  <a:pt x="542009" y="99644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0" name="标题 1"/>
          <p:cNvSpPr txBox="1"/>
          <p:nvPr/>
        </p:nvSpPr>
        <p:spPr>
          <a:xfrm>
            <a:off x="719243" y="424375"/>
            <a:ext cx="1885806" cy="22560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b"/>
          <a:lstStyle/>
          <a:p>
            <a:pPr algn="l">
              <a:lnSpc>
                <a:spcPct val="110000"/>
              </a:lnSpc>
            </a:pPr>
            <a:r>
              <a:rPr kumimoji="1" lang="en-US" altLang="zh-CN" sz="8000">
                <a:ln w="12700">
                  <a:noFill/>
                </a:ln>
                <a:solidFill>
                  <a:srgbClr val="FCCB00">
                    <a:alpha val="100000"/>
                  </a:srgbClr>
                </a:solidFill>
                <a:latin typeface="OPPOSans H" panose="00020600040101010101" charset="-122"/>
                <a:ea typeface="OPPOSans H" panose="00020600040101010101" charset="-122"/>
                <a:cs typeface="OPPOSans H" panose="00020600040101010101" charset="-122"/>
              </a:rPr>
              <a:t>05</a:t>
            </a:r>
            <a:endParaRPr kumimoji="1" lang="zh-CN" alt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>
            <p:custDataLst>
              <p:tags r:id="rId1"/>
            </p:custDataLst>
          </p:nvPr>
        </p:nvSpPr>
        <p:spPr>
          <a:xfrm rot="17306640" flipH="1">
            <a:off x="5393387" y="4850247"/>
            <a:ext cx="356980" cy="568253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>
            <p:custDataLst>
              <p:tags r:id="rId2"/>
            </p:custDataLst>
          </p:nvPr>
        </p:nvSpPr>
        <p:spPr>
          <a:xfrm rot="4293360">
            <a:off x="867573" y="4850246"/>
            <a:ext cx="356980" cy="568254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>
            <p:custDataLst>
              <p:tags r:id="rId3"/>
            </p:custDataLst>
          </p:nvPr>
        </p:nvSpPr>
        <p:spPr>
          <a:xfrm>
            <a:off x="1015390" y="1691640"/>
            <a:ext cx="4587161" cy="4124357"/>
          </a:xfrm>
          <a:prstGeom prst="roundRect">
            <a:avLst>
              <a:gd name="adj" fmla="val 3655"/>
            </a:avLst>
          </a:prstGeom>
          <a:solidFill>
            <a:schemeClr val="bg1"/>
          </a:solidFill>
          <a:ln w="12700" cap="sq">
            <a:solidFill>
              <a:schemeClr val="accent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>
            <p:custDataLst>
              <p:tags r:id="rId4"/>
            </p:custDataLst>
          </p:nvPr>
        </p:nvSpPr>
        <p:spPr>
          <a:xfrm>
            <a:off x="720062" y="5049184"/>
            <a:ext cx="5177818" cy="838515"/>
          </a:xfrm>
          <a:custGeom>
            <a:avLst/>
            <a:gdLst>
              <a:gd name="connsiteX0" fmla="*/ 0 w 4226504"/>
              <a:gd name="connsiteY0" fmla="*/ 0 h 1151328"/>
              <a:gd name="connsiteX1" fmla="*/ 49676 w 4226504"/>
              <a:gd name="connsiteY1" fmla="*/ 14539 h 1151328"/>
              <a:gd name="connsiteX2" fmla="*/ 2119602 w 4226504"/>
              <a:gd name="connsiteY2" fmla="*/ 210229 h 1151328"/>
              <a:gd name="connsiteX3" fmla="*/ 4189528 w 4226504"/>
              <a:gd name="connsiteY3" fmla="*/ 14539 h 1151328"/>
              <a:gd name="connsiteX4" fmla="*/ 4226504 w 4226504"/>
              <a:gd name="connsiteY4" fmla="*/ 3717 h 1151328"/>
              <a:gd name="connsiteX5" fmla="*/ 4226504 w 4226504"/>
              <a:gd name="connsiteY5" fmla="*/ 1100830 h 1151328"/>
              <a:gd name="connsiteX6" fmla="*/ 4176006 w 4226504"/>
              <a:gd name="connsiteY6" fmla="*/ 1151328 h 1151328"/>
              <a:gd name="connsiteX7" fmla="*/ 50498 w 4226504"/>
              <a:gd name="connsiteY7" fmla="*/ 1151328 h 1151328"/>
              <a:gd name="connsiteX8" fmla="*/ 0 w 4226504"/>
              <a:gd name="connsiteY8" fmla="*/ 1100830 h 1151328"/>
              <a:gd name="connsiteX9" fmla="*/ 0 w 4226504"/>
              <a:gd name="connsiteY9" fmla="*/ 0 h 1151328"/>
            </a:gdLst>
            <a:ahLst/>
            <a:cxnLst/>
            <a:rect l="l" t="t" r="r" b="b"/>
            <a:pathLst>
              <a:path w="4226504" h="1151328">
                <a:moveTo>
                  <a:pt x="0" y="0"/>
                </a:moveTo>
                <a:lnTo>
                  <a:pt x="49676" y="14539"/>
                </a:lnTo>
                <a:cubicBezTo>
                  <a:pt x="498270" y="132605"/>
                  <a:pt x="1257953" y="210229"/>
                  <a:pt x="2119602" y="210229"/>
                </a:cubicBezTo>
                <a:cubicBezTo>
                  <a:pt x="2981251" y="210229"/>
                  <a:pt x="3740935" y="132605"/>
                  <a:pt x="4189528" y="14539"/>
                </a:cubicBezTo>
                <a:lnTo>
                  <a:pt x="4226504" y="3717"/>
                </a:lnTo>
                <a:lnTo>
                  <a:pt x="4226504" y="1100830"/>
                </a:lnTo>
                <a:cubicBezTo>
                  <a:pt x="4226504" y="1128719"/>
                  <a:pt x="4203895" y="1151328"/>
                  <a:pt x="4176006" y="1151328"/>
                </a:cubicBezTo>
                <a:lnTo>
                  <a:pt x="50498" y="1151328"/>
                </a:lnTo>
                <a:cubicBezTo>
                  <a:pt x="22609" y="1151328"/>
                  <a:pt x="0" y="1128719"/>
                  <a:pt x="0" y="110083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>
            <p:custDataLst>
              <p:tags r:id="rId5"/>
            </p:custDataLst>
          </p:nvPr>
        </p:nvSpPr>
        <p:spPr>
          <a:xfrm>
            <a:off x="1232073" y="2578132"/>
            <a:ext cx="4153794" cy="211116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ctr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 panose="020B0500000000000000" charset="-122"/>
                <a:ea typeface="Source Han Sans" panose="020B0500000000000000" charset="-122"/>
                <a:cs typeface="Source Han Sans" panose="020B0500000000000000" charset="-122"/>
              </a:rPr>
              <a:t>学生利用螺丝刀拆开机箱，观察各种部件，并完成配置表格，记录 CPU、主板、内存等部件的配置信息。
通过网络查询相关硬件的价格，了解当前电脑市场行情，培养自主学习能力和实践操作能力。</a:t>
            </a:r>
            <a:endParaRPr kumimoji="1" lang="zh-CN" altLang="en-US"/>
          </a:p>
        </p:txBody>
      </p:sp>
      <p:sp>
        <p:nvSpPr>
          <p:cNvPr id="8" name="标题 1"/>
          <p:cNvSpPr txBox="1"/>
          <p:nvPr>
            <p:custDataLst>
              <p:tags r:id="rId6"/>
            </p:custDataLst>
          </p:nvPr>
        </p:nvSpPr>
        <p:spPr>
          <a:xfrm>
            <a:off x="3030960" y="2393413"/>
            <a:ext cx="556020" cy="3329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>
            <p:custDataLst>
              <p:tags r:id="rId7"/>
            </p:custDataLst>
          </p:nvPr>
        </p:nvSpPr>
        <p:spPr>
          <a:xfrm>
            <a:off x="2929227" y="4809825"/>
            <a:ext cx="759490" cy="759489"/>
          </a:xfrm>
          <a:prstGeom prst="ellipse">
            <a:avLst/>
          </a:prstGeom>
          <a:solidFill>
            <a:schemeClr val="accent2"/>
          </a:solidFill>
          <a:ln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>
            <p:custDataLst>
              <p:tags r:id="rId8"/>
            </p:custDataLst>
          </p:nvPr>
        </p:nvSpPr>
        <p:spPr>
          <a:xfrm>
            <a:off x="3041845" y="4930356"/>
            <a:ext cx="534254" cy="51842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50000"/>
              </a:lnSpc>
            </a:pPr>
            <a:r>
              <a:rPr kumimoji="1" lang="en-US" altLang="zh-CN" sz="32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OPPOSans B" panose="00020600040101010101" charset="-122"/>
                <a:ea typeface="OPPOSans B" panose="00020600040101010101" charset="-122"/>
                <a:cs typeface="OPPOSans B" panose="00020600040101010101" charset="-122"/>
              </a:rPr>
              <a:t>01</a:t>
            </a:r>
            <a:endParaRPr kumimoji="1" lang="zh-CN" altLang="en-US"/>
          </a:p>
        </p:txBody>
      </p:sp>
      <p:sp>
        <p:nvSpPr>
          <p:cNvPr id="11" name="标题 1"/>
          <p:cNvSpPr txBox="1"/>
          <p:nvPr>
            <p:custDataLst>
              <p:tags r:id="rId9"/>
            </p:custDataLst>
          </p:nvPr>
        </p:nvSpPr>
        <p:spPr>
          <a:xfrm rot="17306640" flipH="1">
            <a:off x="11014407" y="4850247"/>
            <a:ext cx="356980" cy="568253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2" name="标题 1"/>
          <p:cNvSpPr txBox="1"/>
          <p:nvPr>
            <p:custDataLst>
              <p:tags r:id="rId10"/>
            </p:custDataLst>
          </p:nvPr>
        </p:nvSpPr>
        <p:spPr>
          <a:xfrm rot="4293360">
            <a:off x="6488593" y="4850246"/>
            <a:ext cx="356980" cy="568254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3" name="标题 1"/>
          <p:cNvSpPr txBox="1"/>
          <p:nvPr>
            <p:custDataLst>
              <p:tags r:id="rId11"/>
            </p:custDataLst>
          </p:nvPr>
        </p:nvSpPr>
        <p:spPr>
          <a:xfrm>
            <a:off x="6636410" y="1691640"/>
            <a:ext cx="4587161" cy="4124357"/>
          </a:xfrm>
          <a:prstGeom prst="roundRect">
            <a:avLst>
              <a:gd name="adj" fmla="val 3655"/>
            </a:avLst>
          </a:prstGeom>
          <a:solidFill>
            <a:schemeClr val="bg1"/>
          </a:solidFill>
          <a:ln w="12700" cap="sq">
            <a:solidFill>
              <a:schemeClr val="accent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4" name="标题 1"/>
          <p:cNvSpPr txBox="1"/>
          <p:nvPr>
            <p:custDataLst>
              <p:tags r:id="rId12"/>
            </p:custDataLst>
          </p:nvPr>
        </p:nvSpPr>
        <p:spPr>
          <a:xfrm>
            <a:off x="6341082" y="5049184"/>
            <a:ext cx="5177818" cy="838515"/>
          </a:xfrm>
          <a:custGeom>
            <a:avLst/>
            <a:gdLst>
              <a:gd name="connsiteX0" fmla="*/ 0 w 4226504"/>
              <a:gd name="connsiteY0" fmla="*/ 0 h 1151328"/>
              <a:gd name="connsiteX1" fmla="*/ 49676 w 4226504"/>
              <a:gd name="connsiteY1" fmla="*/ 14539 h 1151328"/>
              <a:gd name="connsiteX2" fmla="*/ 2119602 w 4226504"/>
              <a:gd name="connsiteY2" fmla="*/ 210229 h 1151328"/>
              <a:gd name="connsiteX3" fmla="*/ 4189528 w 4226504"/>
              <a:gd name="connsiteY3" fmla="*/ 14539 h 1151328"/>
              <a:gd name="connsiteX4" fmla="*/ 4226504 w 4226504"/>
              <a:gd name="connsiteY4" fmla="*/ 3717 h 1151328"/>
              <a:gd name="connsiteX5" fmla="*/ 4226504 w 4226504"/>
              <a:gd name="connsiteY5" fmla="*/ 1100830 h 1151328"/>
              <a:gd name="connsiteX6" fmla="*/ 4176006 w 4226504"/>
              <a:gd name="connsiteY6" fmla="*/ 1151328 h 1151328"/>
              <a:gd name="connsiteX7" fmla="*/ 50498 w 4226504"/>
              <a:gd name="connsiteY7" fmla="*/ 1151328 h 1151328"/>
              <a:gd name="connsiteX8" fmla="*/ 0 w 4226504"/>
              <a:gd name="connsiteY8" fmla="*/ 1100830 h 1151328"/>
              <a:gd name="connsiteX9" fmla="*/ 0 w 4226504"/>
              <a:gd name="connsiteY9" fmla="*/ 0 h 1151328"/>
            </a:gdLst>
            <a:ahLst/>
            <a:cxnLst/>
            <a:rect l="l" t="t" r="r" b="b"/>
            <a:pathLst>
              <a:path w="4226504" h="1151328">
                <a:moveTo>
                  <a:pt x="0" y="0"/>
                </a:moveTo>
                <a:lnTo>
                  <a:pt x="49676" y="14539"/>
                </a:lnTo>
                <a:cubicBezTo>
                  <a:pt x="498270" y="132605"/>
                  <a:pt x="1257953" y="210229"/>
                  <a:pt x="2119602" y="210229"/>
                </a:cubicBezTo>
                <a:cubicBezTo>
                  <a:pt x="2981251" y="210229"/>
                  <a:pt x="3740935" y="132605"/>
                  <a:pt x="4189528" y="14539"/>
                </a:cubicBezTo>
                <a:lnTo>
                  <a:pt x="4226504" y="3717"/>
                </a:lnTo>
                <a:lnTo>
                  <a:pt x="4226504" y="1100830"/>
                </a:lnTo>
                <a:cubicBezTo>
                  <a:pt x="4226504" y="1128719"/>
                  <a:pt x="4203895" y="1151328"/>
                  <a:pt x="4176006" y="1151328"/>
                </a:cubicBezTo>
                <a:lnTo>
                  <a:pt x="50498" y="1151328"/>
                </a:lnTo>
                <a:cubicBezTo>
                  <a:pt x="22609" y="1151328"/>
                  <a:pt x="0" y="1128719"/>
                  <a:pt x="0" y="110083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5" name="标题 1"/>
          <p:cNvSpPr txBox="1"/>
          <p:nvPr>
            <p:custDataLst>
              <p:tags r:id="rId13"/>
            </p:custDataLst>
          </p:nvPr>
        </p:nvSpPr>
        <p:spPr>
          <a:xfrm>
            <a:off x="6853093" y="2578132"/>
            <a:ext cx="4153794" cy="211116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ctr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 panose="020B0500000000000000" charset="-122"/>
                <a:ea typeface="Source Han Sans" panose="020B0500000000000000" charset="-122"/>
                <a:cs typeface="Source Han Sans" panose="020B0500000000000000" charset="-122"/>
              </a:rPr>
              <a:t>学生通过网络查询硬件价格，了解市场行情，为后续装机实践提供参考。
查询过程中需注意硬件兼容性，确保所选部件能够正常工作。</a:t>
            </a:r>
            <a:endParaRPr kumimoji="1" lang="zh-CN" altLang="en-US"/>
          </a:p>
        </p:txBody>
      </p:sp>
      <p:sp>
        <p:nvSpPr>
          <p:cNvPr id="16" name="标题 1"/>
          <p:cNvSpPr txBox="1"/>
          <p:nvPr>
            <p:custDataLst>
              <p:tags r:id="rId14"/>
            </p:custDataLst>
          </p:nvPr>
        </p:nvSpPr>
        <p:spPr>
          <a:xfrm>
            <a:off x="8651980" y="2393413"/>
            <a:ext cx="556020" cy="3329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7" name="标题 1"/>
          <p:cNvSpPr txBox="1"/>
          <p:nvPr>
            <p:custDataLst>
              <p:tags r:id="rId15"/>
            </p:custDataLst>
          </p:nvPr>
        </p:nvSpPr>
        <p:spPr>
          <a:xfrm>
            <a:off x="8550247" y="4809825"/>
            <a:ext cx="759490" cy="759489"/>
          </a:xfrm>
          <a:prstGeom prst="ellipse">
            <a:avLst/>
          </a:prstGeom>
          <a:solidFill>
            <a:schemeClr val="accent2"/>
          </a:solidFill>
          <a:ln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8" name="标题 1"/>
          <p:cNvSpPr txBox="1"/>
          <p:nvPr>
            <p:custDataLst>
              <p:tags r:id="rId16"/>
            </p:custDataLst>
          </p:nvPr>
        </p:nvSpPr>
        <p:spPr>
          <a:xfrm>
            <a:off x="8552180" y="4934585"/>
            <a:ext cx="755650" cy="51816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50000"/>
              </a:lnSpc>
            </a:pPr>
            <a:r>
              <a:rPr kumimoji="1" lang="en-US" altLang="zh-CN" sz="32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OPPOSans B" panose="00020600040101010101" charset="-122"/>
                <a:ea typeface="OPPOSans B" panose="00020600040101010101" charset="-122"/>
                <a:cs typeface="OPPOSans B" panose="00020600040101010101" charset="-122"/>
              </a:rPr>
              <a:t>02</a:t>
            </a:r>
            <a:endParaRPr kumimoji="1" lang="zh-CN" altLang="en-US"/>
          </a:p>
        </p:txBody>
      </p:sp>
      <p:sp>
        <p:nvSpPr>
          <p:cNvPr id="19" name="标题 1"/>
          <p:cNvSpPr txBox="1"/>
          <p:nvPr>
            <p:custDataLst>
              <p:tags r:id="rId17"/>
            </p:custDataLst>
          </p:nvPr>
        </p:nvSpPr>
        <p:spPr>
          <a:xfrm>
            <a:off x="1227450" y="1787471"/>
            <a:ext cx="4175740" cy="54580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 panose="020B0800000000000000" charset="-122"/>
                <a:ea typeface="Source Han Sans CN Bold" panose="020B0800000000000000" charset="-122"/>
                <a:cs typeface="Source Han Sans CN Bold" panose="020B0800000000000000" charset="-122"/>
              </a:rPr>
              <a:t>硬件组装操作</a:t>
            </a:r>
            <a:endParaRPr kumimoji="1" lang="zh-CN" altLang="en-US"/>
          </a:p>
        </p:txBody>
      </p:sp>
      <p:sp>
        <p:nvSpPr>
          <p:cNvPr id="20" name="标题 1"/>
          <p:cNvSpPr txBox="1"/>
          <p:nvPr>
            <p:custDataLst>
              <p:tags r:id="rId18"/>
            </p:custDataLst>
          </p:nvPr>
        </p:nvSpPr>
        <p:spPr>
          <a:xfrm>
            <a:off x="6848470" y="1787471"/>
            <a:ext cx="4163040" cy="54580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 panose="020B0800000000000000" charset="-122"/>
                <a:ea typeface="Source Han Sans CN Bold" panose="020B0800000000000000" charset="-122"/>
                <a:cs typeface="Source Han Sans CN Bold" panose="020B0800000000000000" charset="-122"/>
              </a:rPr>
              <a:t>硬件配置查询</a:t>
            </a:r>
            <a:endParaRPr kumimoji="1" lang="zh-CN" altLang="en-US"/>
          </a:p>
        </p:txBody>
      </p:sp>
      <p:sp>
        <p:nvSpPr>
          <p:cNvPr id="21" name="标题 1"/>
          <p:cNvSpPr txBox="1"/>
          <p:nvPr/>
        </p:nvSpPr>
        <p:spPr>
          <a:xfrm>
            <a:off x="0" y="355669"/>
            <a:ext cx="720000" cy="576000"/>
          </a:xfrm>
          <a:prstGeom prst="triangl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2" name="标题 1"/>
          <p:cNvSpPr txBox="1"/>
          <p:nvPr/>
        </p:nvSpPr>
        <p:spPr>
          <a:xfrm>
            <a:off x="464394" y="355669"/>
            <a:ext cx="7519965" cy="576000"/>
          </a:xfrm>
          <a:custGeom>
            <a:avLst/>
            <a:gdLst>
              <a:gd name="connsiteX0" fmla="*/ 367854 w 7519965"/>
              <a:gd name="connsiteY0" fmla="*/ 503515 h 510950"/>
              <a:gd name="connsiteX1" fmla="*/ 0 w 7519965"/>
              <a:gd name="connsiteY1" fmla="*/ 0 h 510950"/>
              <a:gd name="connsiteX2" fmla="*/ 7519965 w 7519965"/>
              <a:gd name="connsiteY2" fmla="*/ 0 h 510950"/>
              <a:gd name="connsiteX3" fmla="*/ 7300522 w 7519965"/>
              <a:gd name="connsiteY3" fmla="*/ 510950 h 510950"/>
              <a:gd name="connsiteX4" fmla="*/ 367854 w 7519965"/>
              <a:gd name="connsiteY4" fmla="*/ 503515 h 510950"/>
            </a:gdLst>
            <a:ahLst/>
            <a:cxnLst/>
            <a:rect l="l" t="t" r="r" b="b"/>
            <a:pathLst>
              <a:path w="7519965" h="510950">
                <a:moveTo>
                  <a:pt x="367854" y="503515"/>
                </a:moveTo>
                <a:lnTo>
                  <a:pt x="0" y="0"/>
                </a:lnTo>
                <a:lnTo>
                  <a:pt x="7519965" y="0"/>
                </a:lnTo>
                <a:lnTo>
                  <a:pt x="7300522" y="510950"/>
                </a:lnTo>
                <a:lnTo>
                  <a:pt x="367854" y="503515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94000">
                <a:schemeClr val="bg1"/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3" name="标题 1"/>
          <p:cNvSpPr txBox="1"/>
          <p:nvPr/>
        </p:nvSpPr>
        <p:spPr>
          <a:xfrm>
            <a:off x="921832" y="409669"/>
            <a:ext cx="10537593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 panose="020B0800000000000000" charset="-122"/>
                <a:ea typeface="Source Han Sans CN Bold" panose="020B0800000000000000" charset="-122"/>
                <a:cs typeface="Source Han Sans CN Bold" panose="020B0800000000000000" charset="-122"/>
              </a:rPr>
              <a:t>（一）硬件组装实践</a:t>
            </a:r>
            <a:endParaRPr kumimoji="1" lang="zh-CN" alt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>
            <a:off x="384678" y="1811866"/>
            <a:ext cx="5541446" cy="1613066"/>
          </a:xfrm>
          <a:prstGeom prst="roundRect">
            <a:avLst>
              <a:gd name="adj" fmla="val 3785"/>
            </a:avLst>
          </a:prstGeom>
          <a:solidFill>
            <a:schemeClr val="bg1">
              <a:lumMod val="95000"/>
            </a:schemeClr>
          </a:solidFill>
          <a:ln cap="sq">
            <a:noFill/>
            <a:prstDash val="solid"/>
            <a:miter/>
          </a:ln>
          <a:effectLst/>
        </p:spPr>
        <p:txBody>
          <a:bodyPr vert="horz" wrap="square" lIns="45720" tIns="22860" rIns="45720" bIns="2286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>
            <a:off x="384677" y="1764701"/>
            <a:ext cx="1800000" cy="1620000"/>
          </a:xfrm>
          <a:prstGeom prst="roundRect">
            <a:avLst>
              <a:gd name="adj" fmla="val 3785"/>
            </a:avLst>
          </a:prstGeom>
          <a:gradFill>
            <a:gsLst>
              <a:gs pos="0">
                <a:schemeClr val="accent1">
                  <a:alpha val="100000"/>
                </a:schemeClr>
              </a:gs>
              <a:gs pos="100000">
                <a:schemeClr val="accent1">
                  <a:lumMod val="60000"/>
                  <a:lumOff val="40000"/>
                  <a:alpha val="100000"/>
                </a:schemeClr>
              </a:gs>
            </a:gsLst>
            <a:lin ang="16200000" scaled="0"/>
          </a:gradFill>
          <a:ln cap="sq">
            <a:noFill/>
            <a:prstDash val="solid"/>
            <a:miter/>
          </a:ln>
          <a:effectLst>
            <a:outerShdw blurRad="88900" dist="76200" algn="l" rotWithShape="0">
              <a:schemeClr val="accent3">
                <a:lumMod val="50000"/>
                <a:alpha val="14000"/>
              </a:schemeClr>
            </a:outerShdw>
          </a:effectLst>
        </p:spPr>
        <p:txBody>
          <a:bodyPr vert="horz" wrap="square" lIns="45720" tIns="22860" rIns="45720" bIns="2286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>
            <a:off x="962064" y="1909183"/>
            <a:ext cx="645227" cy="645227"/>
          </a:xfrm>
          <a:custGeom>
            <a:avLst/>
            <a:gdLst>
              <a:gd name="connsiteX0" fmla="*/ 438553 w 720000"/>
              <a:gd name="connsiteY0" fmla="*/ 189601 h 720000"/>
              <a:gd name="connsiteX1" fmla="*/ 503636 w 720000"/>
              <a:gd name="connsiteY1" fmla="*/ 216365 h 720000"/>
              <a:gd name="connsiteX2" fmla="*/ 503636 w 720000"/>
              <a:gd name="connsiteY2" fmla="*/ 346445 h 720000"/>
              <a:gd name="connsiteX3" fmla="*/ 362260 w 720000"/>
              <a:gd name="connsiteY3" fmla="*/ 487907 h 720000"/>
              <a:gd name="connsiteX4" fmla="*/ 191861 w 720000"/>
              <a:gd name="connsiteY4" fmla="*/ 528226 h 720000"/>
              <a:gd name="connsiteX5" fmla="*/ 232180 w 720000"/>
              <a:gd name="connsiteY5" fmla="*/ 357827 h 720000"/>
              <a:gd name="connsiteX6" fmla="*/ 373556 w 720000"/>
              <a:gd name="connsiteY6" fmla="*/ 216452 h 720000"/>
              <a:gd name="connsiteX7" fmla="*/ 438553 w 720000"/>
              <a:gd name="connsiteY7" fmla="*/ 189601 h 720000"/>
              <a:gd name="connsiteX8" fmla="*/ 438553 w 720000"/>
              <a:gd name="connsiteY8" fmla="*/ 141636 h 720000"/>
              <a:gd name="connsiteX9" fmla="*/ 339581 w 720000"/>
              <a:gd name="connsiteY9" fmla="*/ 182476 h 720000"/>
              <a:gd name="connsiteX10" fmla="*/ 198205 w 720000"/>
              <a:gd name="connsiteY10" fmla="*/ 323852 h 720000"/>
              <a:gd name="connsiteX11" fmla="*/ 141637 w 720000"/>
              <a:gd name="connsiteY11" fmla="*/ 578364 h 720000"/>
              <a:gd name="connsiteX12" fmla="*/ 396149 w 720000"/>
              <a:gd name="connsiteY12" fmla="*/ 521796 h 720000"/>
              <a:gd name="connsiteX13" fmla="*/ 537524 w 720000"/>
              <a:gd name="connsiteY13" fmla="*/ 380420 h 720000"/>
              <a:gd name="connsiteX14" fmla="*/ 537524 w 720000"/>
              <a:gd name="connsiteY14" fmla="*/ 182476 h 720000"/>
              <a:gd name="connsiteX15" fmla="*/ 438553 w 720000"/>
              <a:gd name="connsiteY15" fmla="*/ 141636 h 720000"/>
              <a:gd name="connsiteX16" fmla="*/ 120000 w 720000"/>
              <a:gd name="connsiteY16" fmla="*/ 0 h 720000"/>
              <a:gd name="connsiteX17" fmla="*/ 600000 w 720000"/>
              <a:gd name="connsiteY17" fmla="*/ 0 h 720000"/>
              <a:gd name="connsiteX18" fmla="*/ 720000 w 720000"/>
              <a:gd name="connsiteY18" fmla="*/ 120000 h 720000"/>
              <a:gd name="connsiteX19" fmla="*/ 720000 w 720000"/>
              <a:gd name="connsiteY19" fmla="*/ 600000 h 720000"/>
              <a:gd name="connsiteX20" fmla="*/ 600000 w 720000"/>
              <a:gd name="connsiteY20" fmla="*/ 720000 h 720000"/>
              <a:gd name="connsiteX21" fmla="*/ 120000 w 720000"/>
              <a:gd name="connsiteY21" fmla="*/ 720000 h 720000"/>
              <a:gd name="connsiteX22" fmla="*/ 0 w 720000"/>
              <a:gd name="connsiteY22" fmla="*/ 600000 h 720000"/>
              <a:gd name="connsiteX23" fmla="*/ 0 w 720000"/>
              <a:gd name="connsiteY23" fmla="*/ 120000 h 720000"/>
              <a:gd name="connsiteX24" fmla="*/ 120000 w 720000"/>
              <a:gd name="connsiteY24" fmla="*/ 0 h 720000"/>
            </a:gdLst>
            <a:ahLst/>
            <a:cxnLst/>
            <a:rect l="l" t="t" r="r" b="b"/>
            <a:pathLst>
              <a:path w="720000" h="720000">
                <a:moveTo>
                  <a:pt x="438553" y="189601"/>
                </a:moveTo>
                <a:cubicBezTo>
                  <a:pt x="463230" y="189601"/>
                  <a:pt x="486344" y="199073"/>
                  <a:pt x="503636" y="216365"/>
                </a:cubicBezTo>
                <a:cubicBezTo>
                  <a:pt x="539523" y="252252"/>
                  <a:pt x="539523" y="310557"/>
                  <a:pt x="503636" y="346445"/>
                </a:cubicBezTo>
                <a:lnTo>
                  <a:pt x="362260" y="487907"/>
                </a:lnTo>
                <a:cubicBezTo>
                  <a:pt x="342622" y="507545"/>
                  <a:pt x="266503" y="522665"/>
                  <a:pt x="191861" y="528226"/>
                </a:cubicBezTo>
                <a:cubicBezTo>
                  <a:pt x="197336" y="453584"/>
                  <a:pt x="212456" y="377465"/>
                  <a:pt x="232180" y="357827"/>
                </a:cubicBezTo>
                <a:lnTo>
                  <a:pt x="373556" y="216452"/>
                </a:lnTo>
                <a:cubicBezTo>
                  <a:pt x="390761" y="199073"/>
                  <a:pt x="413875" y="189601"/>
                  <a:pt x="438553" y="189601"/>
                </a:cubicBezTo>
                <a:close/>
                <a:moveTo>
                  <a:pt x="438553" y="141636"/>
                </a:moveTo>
                <a:cubicBezTo>
                  <a:pt x="402666" y="141636"/>
                  <a:pt x="366778" y="155278"/>
                  <a:pt x="339581" y="182476"/>
                </a:cubicBezTo>
                <a:lnTo>
                  <a:pt x="198205" y="323852"/>
                </a:lnTo>
                <a:cubicBezTo>
                  <a:pt x="143723" y="378335"/>
                  <a:pt x="141637" y="578364"/>
                  <a:pt x="141637" y="578364"/>
                </a:cubicBezTo>
                <a:cubicBezTo>
                  <a:pt x="141637" y="578364"/>
                  <a:pt x="341753" y="576278"/>
                  <a:pt x="396149" y="521796"/>
                </a:cubicBezTo>
                <a:lnTo>
                  <a:pt x="537524" y="380420"/>
                </a:lnTo>
                <a:cubicBezTo>
                  <a:pt x="592007" y="325938"/>
                  <a:pt x="592007" y="236872"/>
                  <a:pt x="537524" y="182476"/>
                </a:cubicBezTo>
                <a:cubicBezTo>
                  <a:pt x="510327" y="155191"/>
                  <a:pt x="474440" y="141636"/>
                  <a:pt x="438553" y="141636"/>
                </a:cubicBezTo>
                <a:close/>
                <a:moveTo>
                  <a:pt x="120000" y="0"/>
                </a:moveTo>
                <a:lnTo>
                  <a:pt x="600000" y="0"/>
                </a:lnTo>
                <a:cubicBezTo>
                  <a:pt x="666040" y="0"/>
                  <a:pt x="720000" y="54048"/>
                  <a:pt x="720000" y="120000"/>
                </a:cubicBezTo>
                <a:lnTo>
                  <a:pt x="720000" y="600000"/>
                </a:lnTo>
                <a:cubicBezTo>
                  <a:pt x="720000" y="666039"/>
                  <a:pt x="666040" y="720000"/>
                  <a:pt x="600000" y="720000"/>
                </a:cubicBezTo>
                <a:lnTo>
                  <a:pt x="120000" y="720000"/>
                </a:lnTo>
                <a:cubicBezTo>
                  <a:pt x="53961" y="720000"/>
                  <a:pt x="0" y="666039"/>
                  <a:pt x="0" y="600000"/>
                </a:cubicBezTo>
                <a:lnTo>
                  <a:pt x="0" y="120000"/>
                </a:lnTo>
                <a:cubicBezTo>
                  <a:pt x="0" y="53961"/>
                  <a:pt x="53961" y="0"/>
                  <a:pt x="120000" y="0"/>
                </a:cubicBez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6200000" scaled="0"/>
          </a:gradFill>
          <a:ln w="9525" cap="flat">
            <a:noFill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478144" y="2655970"/>
            <a:ext cx="1613066" cy="72588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1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Source Han Sans CN Bold" panose="020B0800000000000000" charset="-122"/>
                <a:ea typeface="Source Han Sans CN Bold" panose="020B0800000000000000" charset="-122"/>
                <a:cs typeface="Source Han Sans CN Bold" panose="020B0800000000000000" charset="-122"/>
              </a:rPr>
              <a:t>市场调研</a:t>
            </a: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>
            <a:off x="2438312" y="1909184"/>
            <a:ext cx="3236055" cy="1372014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3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404040">
                    <a:alpha val="100000"/>
                  </a:srgbClr>
                </a:solidFill>
                <a:latin typeface="Source Han Sans" panose="020B0500000000000000" charset="-122"/>
                <a:ea typeface="Source Han Sans" panose="020B0500000000000000" charset="-122"/>
                <a:cs typeface="Source Han Sans" panose="020B0500000000000000" charset="-122"/>
              </a:rPr>
              <a:t>学生通过网络、电脑公司等渠道了解目前电脑市场行情，为模拟装机实践做好准备。
调研过程中需关注硬件性能、价格、品牌等因素，选择合适的配置。</a:t>
            </a: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>
            <a:off x="384678" y="3868652"/>
            <a:ext cx="5541446" cy="1613066"/>
          </a:xfrm>
          <a:prstGeom prst="roundRect">
            <a:avLst>
              <a:gd name="adj" fmla="val 3785"/>
            </a:avLst>
          </a:prstGeom>
          <a:solidFill>
            <a:schemeClr val="bg1">
              <a:lumMod val="95000"/>
            </a:schemeClr>
          </a:solidFill>
          <a:ln cap="sq">
            <a:noFill/>
            <a:prstDash val="solid"/>
            <a:miter/>
          </a:ln>
          <a:effectLst/>
        </p:spPr>
        <p:txBody>
          <a:bodyPr vert="horz" wrap="square" lIns="45720" tIns="22860" rIns="45720" bIns="2286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>
            <a:off x="384677" y="3839053"/>
            <a:ext cx="1800000" cy="1620000"/>
          </a:xfrm>
          <a:prstGeom prst="roundRect">
            <a:avLst>
              <a:gd name="adj" fmla="val 3785"/>
            </a:avLst>
          </a:prstGeom>
          <a:gradFill>
            <a:gsLst>
              <a:gs pos="0">
                <a:schemeClr val="accent2">
                  <a:lumMod val="60000"/>
                  <a:lumOff val="40000"/>
                  <a:alpha val="100000"/>
                </a:schemeClr>
              </a:gs>
              <a:gs pos="100000">
                <a:schemeClr val="accent2">
                  <a:alpha val="100000"/>
                </a:schemeClr>
              </a:gs>
            </a:gsLst>
            <a:lin ang="16200000" scaled="0"/>
          </a:gradFill>
          <a:ln cap="sq">
            <a:noFill/>
            <a:prstDash val="solid"/>
            <a:miter/>
          </a:ln>
          <a:effectLst>
            <a:outerShdw blurRad="88900" dist="76200" algn="l" rotWithShape="0">
              <a:schemeClr val="accent2">
                <a:lumMod val="50000"/>
                <a:alpha val="14000"/>
              </a:schemeClr>
            </a:outerShdw>
          </a:effectLst>
        </p:spPr>
        <p:txBody>
          <a:bodyPr vert="horz" wrap="square" lIns="45720" tIns="22860" rIns="45720" bIns="2286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>
            <a:off x="478144" y="4737597"/>
            <a:ext cx="1613066" cy="72587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1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Source Han Sans CN Bold" panose="020B0800000000000000" charset="-122"/>
                <a:ea typeface="Source Han Sans CN Bold" panose="020B0800000000000000" charset="-122"/>
                <a:cs typeface="Source Han Sans CN Bold" panose="020B0800000000000000" charset="-122"/>
              </a:rPr>
              <a:t>思考题</a:t>
            </a: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>
            <a:off x="2438312" y="3980289"/>
            <a:ext cx="3236056" cy="1372014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30000"/>
              </a:lnSpc>
            </a:pPr>
            <a:r>
              <a:rPr kumimoji="1" lang="en-US" altLang="zh-CN" sz="1190">
                <a:ln w="12700">
                  <a:noFill/>
                </a:ln>
                <a:solidFill>
                  <a:srgbClr val="404040">
                    <a:alpha val="100000"/>
                  </a:srgbClr>
                </a:solidFill>
                <a:latin typeface="Source Han Sans" panose="020B0500000000000000" charset="-122"/>
                <a:ea typeface="Source Han Sans" panose="020B0500000000000000" charset="-122"/>
                <a:cs typeface="Source Han Sans" panose="020B0500000000000000" charset="-122"/>
              </a:rPr>
              <a:t>简述计算机硬件系统的组成，包括各主要部件及其功能，如 CPU、内存、硬盘等。
计算机软件系统的组成有哪些，系统软件和应用软件各自的作用是什么？
认识主机结构及系统连接，指认出各主要部件，如 CPU、内存、硬盘等。</a:t>
            </a: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>
            <a:off x="962064" y="3985770"/>
            <a:ext cx="645227" cy="645227"/>
          </a:xfrm>
          <a:custGeom>
            <a:avLst/>
            <a:gdLst>
              <a:gd name="connsiteX0" fmla="*/ 579031 w 719895"/>
              <a:gd name="connsiteY0" fmla="*/ 554022 h 720000"/>
              <a:gd name="connsiteX1" fmla="*/ 596778 w 719895"/>
              <a:gd name="connsiteY1" fmla="*/ 561368 h 720000"/>
              <a:gd name="connsiteX2" fmla="*/ 712550 w 719895"/>
              <a:gd name="connsiteY2" fmla="*/ 677140 h 720000"/>
              <a:gd name="connsiteX3" fmla="*/ 712550 w 719895"/>
              <a:gd name="connsiteY3" fmla="*/ 712634 h 720000"/>
              <a:gd name="connsiteX4" fmla="*/ 694887 w 719895"/>
              <a:gd name="connsiteY4" fmla="*/ 720000 h 720000"/>
              <a:gd name="connsiteX5" fmla="*/ 677140 w 719895"/>
              <a:gd name="connsiteY5" fmla="*/ 712634 h 720000"/>
              <a:gd name="connsiteX6" fmla="*/ 561284 w 719895"/>
              <a:gd name="connsiteY6" fmla="*/ 596861 h 720000"/>
              <a:gd name="connsiteX7" fmla="*/ 561284 w 719895"/>
              <a:gd name="connsiteY7" fmla="*/ 561368 h 720000"/>
              <a:gd name="connsiteX8" fmla="*/ 579031 w 719895"/>
              <a:gd name="connsiteY8" fmla="*/ 554022 h 720000"/>
              <a:gd name="connsiteX9" fmla="*/ 301109 w 719895"/>
              <a:gd name="connsiteY9" fmla="*/ 0 h 720000"/>
              <a:gd name="connsiteX10" fmla="*/ 602219 w 719895"/>
              <a:gd name="connsiteY10" fmla="*/ 301109 h 720000"/>
              <a:gd name="connsiteX11" fmla="*/ 301109 w 719895"/>
              <a:gd name="connsiteY11" fmla="*/ 602219 h 720000"/>
              <a:gd name="connsiteX12" fmla="*/ 0 w 719895"/>
              <a:gd name="connsiteY12" fmla="*/ 301109 h 720000"/>
              <a:gd name="connsiteX13" fmla="*/ 301109 w 719895"/>
              <a:gd name="connsiteY13" fmla="*/ 0 h 720000"/>
            </a:gdLst>
            <a:ahLst/>
            <a:cxnLst/>
            <a:rect l="l" t="t" r="r" b="b"/>
            <a:pathLst>
              <a:path w="719895" h="720000">
                <a:moveTo>
                  <a:pt x="579031" y="554022"/>
                </a:moveTo>
                <a:cubicBezTo>
                  <a:pt x="585456" y="554022"/>
                  <a:pt x="591880" y="556471"/>
                  <a:pt x="596778" y="561368"/>
                </a:cubicBezTo>
                <a:lnTo>
                  <a:pt x="712550" y="677140"/>
                </a:lnTo>
                <a:cubicBezTo>
                  <a:pt x="722344" y="686935"/>
                  <a:pt x="722344" y="702840"/>
                  <a:pt x="712550" y="712634"/>
                </a:cubicBezTo>
                <a:cubicBezTo>
                  <a:pt x="707778" y="717573"/>
                  <a:pt x="701333" y="720000"/>
                  <a:pt x="694887" y="720000"/>
                </a:cubicBezTo>
                <a:cubicBezTo>
                  <a:pt x="688441" y="720000"/>
                  <a:pt x="681995" y="717573"/>
                  <a:pt x="677140" y="712634"/>
                </a:cubicBezTo>
                <a:lnTo>
                  <a:pt x="561284" y="596861"/>
                </a:lnTo>
                <a:cubicBezTo>
                  <a:pt x="551490" y="587067"/>
                  <a:pt x="551490" y="571162"/>
                  <a:pt x="561284" y="561368"/>
                </a:cubicBezTo>
                <a:cubicBezTo>
                  <a:pt x="566181" y="556471"/>
                  <a:pt x="572606" y="554022"/>
                  <a:pt x="579031" y="554022"/>
                </a:cubicBezTo>
                <a:close/>
                <a:moveTo>
                  <a:pt x="301109" y="0"/>
                </a:moveTo>
                <a:cubicBezTo>
                  <a:pt x="467443" y="0"/>
                  <a:pt x="602219" y="134859"/>
                  <a:pt x="602219" y="301109"/>
                </a:cubicBezTo>
                <a:cubicBezTo>
                  <a:pt x="602219" y="467443"/>
                  <a:pt x="467443" y="602219"/>
                  <a:pt x="301109" y="602219"/>
                </a:cubicBezTo>
                <a:cubicBezTo>
                  <a:pt x="134775" y="602219"/>
                  <a:pt x="0" y="467443"/>
                  <a:pt x="0" y="301109"/>
                </a:cubicBezTo>
                <a:cubicBezTo>
                  <a:pt x="0" y="134775"/>
                  <a:pt x="134775" y="0"/>
                  <a:pt x="301109" y="0"/>
                </a:cubicBezTo>
                <a:close/>
              </a:path>
            </a:pathLst>
          </a:custGeom>
          <a:gradFill>
            <a:gsLst>
              <a:gs pos="1000">
                <a:schemeClr val="bg1">
                  <a:alpha val="0"/>
                </a:schemeClr>
              </a:gs>
              <a:gs pos="100000">
                <a:schemeClr val="bg1"/>
              </a:gs>
            </a:gsLst>
            <a:lin ang="16200000" scaled="0"/>
          </a:gradFill>
          <a:ln w="9525" cap="flat">
            <a:noFill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>
            <a:off x="6265877" y="3859763"/>
            <a:ext cx="5541447" cy="1613067"/>
          </a:xfrm>
          <a:prstGeom prst="roundRect">
            <a:avLst>
              <a:gd name="adj" fmla="val 3785"/>
            </a:avLst>
          </a:prstGeom>
          <a:solidFill>
            <a:schemeClr val="bg1">
              <a:lumMod val="95000"/>
            </a:schemeClr>
          </a:solidFill>
          <a:ln cap="sq">
            <a:noFill/>
            <a:prstDash val="solid"/>
            <a:miter/>
          </a:ln>
          <a:effectLst/>
        </p:spPr>
        <p:txBody>
          <a:bodyPr vert="horz" wrap="square" lIns="45720" tIns="22860" rIns="45720" bIns="2286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>
            <a:off x="6272990" y="3847939"/>
            <a:ext cx="1800000" cy="1620000"/>
          </a:xfrm>
          <a:prstGeom prst="roundRect">
            <a:avLst>
              <a:gd name="adj" fmla="val 3785"/>
            </a:avLst>
          </a:prstGeom>
          <a:gradFill>
            <a:gsLst>
              <a:gs pos="0">
                <a:schemeClr val="accent1">
                  <a:alpha val="100000"/>
                </a:schemeClr>
              </a:gs>
              <a:gs pos="100000">
                <a:schemeClr val="accent1">
                  <a:lumMod val="60000"/>
                  <a:lumOff val="40000"/>
                  <a:alpha val="100000"/>
                </a:schemeClr>
              </a:gs>
            </a:gsLst>
            <a:lin ang="16200000" scaled="0"/>
          </a:gradFill>
          <a:ln cap="sq">
            <a:noFill/>
            <a:prstDash val="solid"/>
            <a:miter/>
          </a:ln>
          <a:effectLst>
            <a:outerShdw blurRad="88900" dist="76200" algn="l" rotWithShape="0">
              <a:schemeClr val="accent1">
                <a:lumMod val="50000"/>
                <a:alpha val="14000"/>
              </a:schemeClr>
            </a:outerShdw>
          </a:effectLst>
        </p:spPr>
        <p:txBody>
          <a:bodyPr vert="horz" wrap="square" lIns="45720" tIns="22860" rIns="45720" bIns="2286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>
            <a:off x="6366458" y="4746483"/>
            <a:ext cx="1613065" cy="72587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1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Source Han Sans CN Bold" panose="020B0800000000000000" charset="-122"/>
                <a:ea typeface="Source Han Sans CN Bold" panose="020B0800000000000000" charset="-122"/>
                <a:cs typeface="Source Han Sans CN Bold" panose="020B0800000000000000" charset="-122"/>
              </a:rPr>
              <a:t>复习与思考</a:t>
            </a: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>
            <a:off x="8333737" y="3997360"/>
            <a:ext cx="3236056" cy="1372014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3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404040">
                    <a:alpha val="100000"/>
                  </a:srgbClr>
                </a:solidFill>
                <a:latin typeface="Source Han Sans" panose="020B0500000000000000" charset="-122"/>
                <a:ea typeface="Source Han Sans" panose="020B0500000000000000" charset="-122"/>
                <a:cs typeface="Source Han Sans" panose="020B0500000000000000" charset="-122"/>
              </a:rPr>
              <a:t>要求学生根据思考题进行复习和思考，为下一节课的讨论和提问做好准备。
通过思考题巩固所学知识，加深对计算机系统组成的理解。</a:t>
            </a: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>
            <a:off x="6850377" y="3993688"/>
            <a:ext cx="645227" cy="645227"/>
          </a:xfrm>
          <a:custGeom>
            <a:avLst/>
            <a:gdLst>
              <a:gd name="connsiteX0" fmla="*/ 565749 w 763907"/>
              <a:gd name="connsiteY0" fmla="*/ 529546 h 720000"/>
              <a:gd name="connsiteX1" fmla="*/ 585849 w 763907"/>
              <a:gd name="connsiteY1" fmla="*/ 537865 h 720000"/>
              <a:gd name="connsiteX2" fmla="*/ 698960 w 763907"/>
              <a:gd name="connsiteY2" fmla="*/ 650977 h 720000"/>
              <a:gd name="connsiteX3" fmla="*/ 698960 w 763907"/>
              <a:gd name="connsiteY3" fmla="*/ 691178 h 720000"/>
              <a:gd name="connsiteX4" fmla="*/ 678860 w 763907"/>
              <a:gd name="connsiteY4" fmla="*/ 699521 h 720000"/>
              <a:gd name="connsiteX5" fmla="*/ 658760 w 763907"/>
              <a:gd name="connsiteY5" fmla="*/ 691178 h 720000"/>
              <a:gd name="connsiteX6" fmla="*/ 545648 w 763907"/>
              <a:gd name="connsiteY6" fmla="*/ 578066 h 720000"/>
              <a:gd name="connsiteX7" fmla="*/ 545648 w 763907"/>
              <a:gd name="connsiteY7" fmla="*/ 537865 h 720000"/>
              <a:gd name="connsiteX8" fmla="*/ 565749 w 763907"/>
              <a:gd name="connsiteY8" fmla="*/ 529546 h 720000"/>
              <a:gd name="connsiteX9" fmla="*/ 565749 w 763907"/>
              <a:gd name="connsiteY9" fmla="*/ 359807 h 720000"/>
              <a:gd name="connsiteX10" fmla="*/ 735464 w 763907"/>
              <a:gd name="connsiteY10" fmla="*/ 359807 h 720000"/>
              <a:gd name="connsiteX11" fmla="*/ 763907 w 763907"/>
              <a:gd name="connsiteY11" fmla="*/ 388251 h 720000"/>
              <a:gd name="connsiteX12" fmla="*/ 735464 w 763907"/>
              <a:gd name="connsiteY12" fmla="*/ 416695 h 720000"/>
              <a:gd name="connsiteX13" fmla="*/ 565749 w 763907"/>
              <a:gd name="connsiteY13" fmla="*/ 416695 h 720000"/>
              <a:gd name="connsiteX14" fmla="*/ 537305 w 763907"/>
              <a:gd name="connsiteY14" fmla="*/ 388251 h 720000"/>
              <a:gd name="connsiteX15" fmla="*/ 565749 w 763907"/>
              <a:gd name="connsiteY15" fmla="*/ 359807 h 720000"/>
              <a:gd name="connsiteX16" fmla="*/ 678860 w 763907"/>
              <a:gd name="connsiteY16" fmla="*/ 77005 h 720000"/>
              <a:gd name="connsiteX17" fmla="*/ 698960 w 763907"/>
              <a:gd name="connsiteY17" fmla="*/ 85325 h 720000"/>
              <a:gd name="connsiteX18" fmla="*/ 698960 w 763907"/>
              <a:gd name="connsiteY18" fmla="*/ 125525 h 720000"/>
              <a:gd name="connsiteX19" fmla="*/ 585849 w 763907"/>
              <a:gd name="connsiteY19" fmla="*/ 238636 h 720000"/>
              <a:gd name="connsiteX20" fmla="*/ 565749 w 763907"/>
              <a:gd name="connsiteY20" fmla="*/ 246980 h 720000"/>
              <a:gd name="connsiteX21" fmla="*/ 545648 w 763907"/>
              <a:gd name="connsiteY21" fmla="*/ 238636 h 720000"/>
              <a:gd name="connsiteX22" fmla="*/ 545648 w 763907"/>
              <a:gd name="connsiteY22" fmla="*/ 198436 h 720000"/>
              <a:gd name="connsiteX23" fmla="*/ 658760 w 763907"/>
              <a:gd name="connsiteY23" fmla="*/ 85325 h 720000"/>
              <a:gd name="connsiteX24" fmla="*/ 678860 w 763907"/>
              <a:gd name="connsiteY24" fmla="*/ 77005 h 720000"/>
              <a:gd name="connsiteX25" fmla="*/ 362802 w 763907"/>
              <a:gd name="connsiteY25" fmla="*/ 5 h 720000"/>
              <a:gd name="connsiteX26" fmla="*/ 422012 w 763907"/>
              <a:gd name="connsiteY26" fmla="*/ 16490 h 720000"/>
              <a:gd name="connsiteX27" fmla="*/ 481080 w 763907"/>
              <a:gd name="connsiteY27" fmla="*/ 119457 h 720000"/>
              <a:gd name="connsiteX28" fmla="*/ 481080 w 763907"/>
              <a:gd name="connsiteY28" fmla="*/ 600631 h 720000"/>
              <a:gd name="connsiteX29" fmla="*/ 422012 w 763907"/>
              <a:gd name="connsiteY29" fmla="*/ 703598 h 720000"/>
              <a:gd name="connsiteX30" fmla="*/ 361806 w 763907"/>
              <a:gd name="connsiteY30" fmla="*/ 720000 h 720000"/>
              <a:gd name="connsiteX31" fmla="*/ 303306 w 763907"/>
              <a:gd name="connsiteY31" fmla="*/ 704546 h 720000"/>
              <a:gd name="connsiteX32" fmla="*/ 60870 w 763907"/>
              <a:gd name="connsiteY32" fmla="*/ 568300 h 720000"/>
              <a:gd name="connsiteX33" fmla="*/ 0 w 763907"/>
              <a:gd name="connsiteY33" fmla="*/ 464291 h 720000"/>
              <a:gd name="connsiteX34" fmla="*/ 0 w 763907"/>
              <a:gd name="connsiteY34" fmla="*/ 255702 h 720000"/>
              <a:gd name="connsiteX35" fmla="*/ 60870 w 763907"/>
              <a:gd name="connsiteY35" fmla="*/ 151693 h 720000"/>
              <a:gd name="connsiteX36" fmla="*/ 303306 w 763907"/>
              <a:gd name="connsiteY36" fmla="*/ 15447 h 720000"/>
              <a:gd name="connsiteX37" fmla="*/ 362802 w 763907"/>
              <a:gd name="connsiteY37" fmla="*/ 5 h 720000"/>
            </a:gdLst>
            <a:ahLst/>
            <a:cxnLst/>
            <a:rect l="l" t="t" r="r" b="b"/>
            <a:pathLst>
              <a:path w="763907" h="720000">
                <a:moveTo>
                  <a:pt x="565749" y="529546"/>
                </a:moveTo>
                <a:cubicBezTo>
                  <a:pt x="573025" y="529546"/>
                  <a:pt x="580302" y="532319"/>
                  <a:pt x="585849" y="537865"/>
                </a:cubicBezTo>
                <a:lnTo>
                  <a:pt x="698960" y="650977"/>
                </a:lnTo>
                <a:cubicBezTo>
                  <a:pt x="710054" y="662070"/>
                  <a:pt x="710054" y="680084"/>
                  <a:pt x="698960" y="691178"/>
                </a:cubicBezTo>
                <a:cubicBezTo>
                  <a:pt x="693461" y="696677"/>
                  <a:pt x="686161" y="699521"/>
                  <a:pt x="678860" y="699521"/>
                </a:cubicBezTo>
                <a:cubicBezTo>
                  <a:pt x="671560" y="699521"/>
                  <a:pt x="664259" y="696771"/>
                  <a:pt x="658760" y="691178"/>
                </a:cubicBezTo>
                <a:lnTo>
                  <a:pt x="545648" y="578066"/>
                </a:lnTo>
                <a:cubicBezTo>
                  <a:pt x="534555" y="566973"/>
                  <a:pt x="534555" y="548959"/>
                  <a:pt x="545648" y="537865"/>
                </a:cubicBezTo>
                <a:cubicBezTo>
                  <a:pt x="551195" y="532319"/>
                  <a:pt x="558471" y="529546"/>
                  <a:pt x="565749" y="529546"/>
                </a:cubicBezTo>
                <a:close/>
                <a:moveTo>
                  <a:pt x="565749" y="359807"/>
                </a:moveTo>
                <a:lnTo>
                  <a:pt x="735464" y="359807"/>
                </a:lnTo>
                <a:cubicBezTo>
                  <a:pt x="751202" y="359807"/>
                  <a:pt x="763907" y="372512"/>
                  <a:pt x="763907" y="388251"/>
                </a:cubicBezTo>
                <a:cubicBezTo>
                  <a:pt x="763907" y="403990"/>
                  <a:pt x="751107" y="416695"/>
                  <a:pt x="735464" y="416695"/>
                </a:cubicBezTo>
                <a:lnTo>
                  <a:pt x="565749" y="416695"/>
                </a:lnTo>
                <a:cubicBezTo>
                  <a:pt x="550010" y="416695"/>
                  <a:pt x="537305" y="403990"/>
                  <a:pt x="537305" y="388251"/>
                </a:cubicBezTo>
                <a:cubicBezTo>
                  <a:pt x="537305" y="372512"/>
                  <a:pt x="550010" y="359807"/>
                  <a:pt x="565749" y="359807"/>
                </a:cubicBezTo>
                <a:close/>
                <a:moveTo>
                  <a:pt x="678860" y="77005"/>
                </a:moveTo>
                <a:cubicBezTo>
                  <a:pt x="686137" y="77005"/>
                  <a:pt x="693414" y="79778"/>
                  <a:pt x="698960" y="85325"/>
                </a:cubicBezTo>
                <a:cubicBezTo>
                  <a:pt x="710054" y="96418"/>
                  <a:pt x="710054" y="114432"/>
                  <a:pt x="698960" y="125525"/>
                </a:cubicBezTo>
                <a:lnTo>
                  <a:pt x="585849" y="238636"/>
                </a:lnTo>
                <a:cubicBezTo>
                  <a:pt x="580350" y="244231"/>
                  <a:pt x="573049" y="246980"/>
                  <a:pt x="565749" y="246980"/>
                </a:cubicBezTo>
                <a:cubicBezTo>
                  <a:pt x="558448" y="246980"/>
                  <a:pt x="551147" y="244231"/>
                  <a:pt x="545648" y="238636"/>
                </a:cubicBezTo>
                <a:cubicBezTo>
                  <a:pt x="534555" y="227543"/>
                  <a:pt x="534555" y="209529"/>
                  <a:pt x="545648" y="198436"/>
                </a:cubicBezTo>
                <a:lnTo>
                  <a:pt x="658760" y="85325"/>
                </a:lnTo>
                <a:cubicBezTo>
                  <a:pt x="664306" y="79778"/>
                  <a:pt x="671583" y="77005"/>
                  <a:pt x="678860" y="77005"/>
                </a:cubicBezTo>
                <a:close/>
                <a:moveTo>
                  <a:pt x="362802" y="5"/>
                </a:moveTo>
                <a:cubicBezTo>
                  <a:pt x="383186" y="183"/>
                  <a:pt x="403524" y="5682"/>
                  <a:pt x="422012" y="16490"/>
                </a:cubicBezTo>
                <a:cubicBezTo>
                  <a:pt x="458989" y="38108"/>
                  <a:pt x="481080" y="76601"/>
                  <a:pt x="481080" y="119457"/>
                </a:cubicBezTo>
                <a:lnTo>
                  <a:pt x="481080" y="600631"/>
                </a:lnTo>
                <a:cubicBezTo>
                  <a:pt x="481080" y="643486"/>
                  <a:pt x="458989" y="681980"/>
                  <a:pt x="422012" y="703598"/>
                </a:cubicBezTo>
                <a:cubicBezTo>
                  <a:pt x="403240" y="714501"/>
                  <a:pt x="382475" y="720000"/>
                  <a:pt x="361806" y="720000"/>
                </a:cubicBezTo>
                <a:cubicBezTo>
                  <a:pt x="341706" y="720000"/>
                  <a:pt x="321700" y="714881"/>
                  <a:pt x="303306" y="704546"/>
                </a:cubicBezTo>
                <a:lnTo>
                  <a:pt x="60870" y="568300"/>
                </a:lnTo>
                <a:cubicBezTo>
                  <a:pt x="23324" y="547157"/>
                  <a:pt x="0" y="507336"/>
                  <a:pt x="0" y="464291"/>
                </a:cubicBezTo>
                <a:lnTo>
                  <a:pt x="0" y="255702"/>
                </a:lnTo>
                <a:cubicBezTo>
                  <a:pt x="0" y="212657"/>
                  <a:pt x="23324" y="172742"/>
                  <a:pt x="60870" y="151693"/>
                </a:cubicBezTo>
                <a:lnTo>
                  <a:pt x="303306" y="15447"/>
                </a:lnTo>
                <a:cubicBezTo>
                  <a:pt x="321984" y="4970"/>
                  <a:pt x="342417" y="-173"/>
                  <a:pt x="362802" y="5"/>
                </a:cubicBezTo>
                <a:close/>
              </a:path>
            </a:pathLst>
          </a:custGeom>
          <a:gradFill>
            <a:gsLst>
              <a:gs pos="1000">
                <a:schemeClr val="bg1">
                  <a:alpha val="0"/>
                </a:schemeClr>
              </a:gs>
              <a:gs pos="100000">
                <a:schemeClr val="bg1"/>
              </a:gs>
            </a:gsLst>
            <a:lin ang="16200000" scaled="0"/>
          </a:gradFill>
          <a:ln w="9525" cap="flat">
            <a:noFill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>
            <a:off x="6265879" y="1811866"/>
            <a:ext cx="5541446" cy="1613066"/>
          </a:xfrm>
          <a:prstGeom prst="roundRect">
            <a:avLst>
              <a:gd name="adj" fmla="val 3785"/>
            </a:avLst>
          </a:prstGeom>
          <a:solidFill>
            <a:schemeClr val="bg1">
              <a:lumMod val="95000"/>
            </a:schemeClr>
          </a:solidFill>
          <a:ln cap="sq">
            <a:noFill/>
            <a:prstDash val="solid"/>
            <a:miter/>
          </a:ln>
          <a:effectLst/>
        </p:spPr>
        <p:txBody>
          <a:bodyPr vert="horz" wrap="square" lIns="45720" tIns="22860" rIns="45720" bIns="2286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>
            <a:off x="6272990" y="1776412"/>
            <a:ext cx="1800000" cy="1620000"/>
          </a:xfrm>
          <a:prstGeom prst="roundRect">
            <a:avLst>
              <a:gd name="adj" fmla="val 3785"/>
            </a:avLst>
          </a:prstGeom>
          <a:gradFill>
            <a:gsLst>
              <a:gs pos="0">
                <a:schemeClr val="accent2">
                  <a:lumMod val="60000"/>
                  <a:lumOff val="40000"/>
                  <a:alpha val="100000"/>
                </a:schemeClr>
              </a:gs>
              <a:gs pos="100000">
                <a:schemeClr val="accent2">
                  <a:alpha val="100000"/>
                </a:schemeClr>
              </a:gs>
            </a:gsLst>
            <a:lin ang="16200000" scaled="0"/>
          </a:gradFill>
          <a:ln cap="sq">
            <a:noFill/>
            <a:prstDash val="solid"/>
            <a:miter/>
          </a:ln>
          <a:effectLst>
            <a:outerShdw blurRad="88900" dist="76200" algn="l" rotWithShape="0">
              <a:schemeClr val="accent2">
                <a:lumMod val="50000"/>
                <a:alpha val="14000"/>
              </a:schemeClr>
            </a:outerShdw>
          </a:effectLst>
        </p:spPr>
        <p:txBody>
          <a:bodyPr vert="horz" wrap="square" lIns="45720" tIns="22860" rIns="45720" bIns="2286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0" name="标题 1"/>
          <p:cNvSpPr txBox="1"/>
          <p:nvPr/>
        </p:nvSpPr>
        <p:spPr>
          <a:xfrm>
            <a:off x="6366457" y="2674956"/>
            <a:ext cx="1613066" cy="72587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1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Source Han Sans CN Bold" panose="020B0800000000000000" charset="-122"/>
                <a:ea typeface="Source Han Sans CN Bold" panose="020B0800000000000000" charset="-122"/>
                <a:cs typeface="Source Han Sans CN Bold" panose="020B0800000000000000" charset="-122"/>
              </a:rPr>
              <a:t>模拟装机操作</a:t>
            </a:r>
            <a:endParaRPr kumimoji="1" lang="zh-CN" altLang="en-US"/>
          </a:p>
        </p:txBody>
      </p:sp>
      <p:sp>
        <p:nvSpPr>
          <p:cNvPr id="21" name="标题 1"/>
          <p:cNvSpPr txBox="1"/>
          <p:nvPr/>
        </p:nvSpPr>
        <p:spPr>
          <a:xfrm>
            <a:off x="8319513" y="1931446"/>
            <a:ext cx="3236055" cy="1372014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3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404040">
                    <a:alpha val="100000"/>
                  </a:srgbClr>
                </a:solidFill>
                <a:latin typeface="Source Han Sans" panose="020B0500000000000000" charset="-122"/>
                <a:ea typeface="Source Han Sans" panose="020B0500000000000000" charset="-122"/>
                <a:cs typeface="Source Han Sans" panose="020B0500000000000000" charset="-122"/>
              </a:rPr>
              <a:t>学生登录 “模拟装机平台”，根据需求和预算选择配置，填写 “我的电脑配置单”，锻炼合理配置能力。
在模拟装机过程中，需考虑硬件性能与价格的平衡，确保配置合理。</a:t>
            </a:r>
            <a:endParaRPr kumimoji="1" lang="zh-CN" altLang="en-US"/>
          </a:p>
        </p:txBody>
      </p:sp>
      <p:sp>
        <p:nvSpPr>
          <p:cNvPr id="22" name="标题 1"/>
          <p:cNvSpPr txBox="1"/>
          <p:nvPr/>
        </p:nvSpPr>
        <p:spPr>
          <a:xfrm>
            <a:off x="6850377" y="1923129"/>
            <a:ext cx="645227" cy="645227"/>
          </a:xfrm>
          <a:custGeom>
            <a:avLst/>
            <a:gdLst>
              <a:gd name="connsiteX0" fmla="*/ 579031 w 719895"/>
              <a:gd name="connsiteY0" fmla="*/ 554022 h 720000"/>
              <a:gd name="connsiteX1" fmla="*/ 596778 w 719895"/>
              <a:gd name="connsiteY1" fmla="*/ 561368 h 720000"/>
              <a:gd name="connsiteX2" fmla="*/ 712550 w 719895"/>
              <a:gd name="connsiteY2" fmla="*/ 677140 h 720000"/>
              <a:gd name="connsiteX3" fmla="*/ 712550 w 719895"/>
              <a:gd name="connsiteY3" fmla="*/ 712634 h 720000"/>
              <a:gd name="connsiteX4" fmla="*/ 694887 w 719895"/>
              <a:gd name="connsiteY4" fmla="*/ 720000 h 720000"/>
              <a:gd name="connsiteX5" fmla="*/ 677140 w 719895"/>
              <a:gd name="connsiteY5" fmla="*/ 712634 h 720000"/>
              <a:gd name="connsiteX6" fmla="*/ 561284 w 719895"/>
              <a:gd name="connsiteY6" fmla="*/ 596861 h 720000"/>
              <a:gd name="connsiteX7" fmla="*/ 561284 w 719895"/>
              <a:gd name="connsiteY7" fmla="*/ 561368 h 720000"/>
              <a:gd name="connsiteX8" fmla="*/ 579031 w 719895"/>
              <a:gd name="connsiteY8" fmla="*/ 554022 h 720000"/>
              <a:gd name="connsiteX9" fmla="*/ 301109 w 719895"/>
              <a:gd name="connsiteY9" fmla="*/ 0 h 720000"/>
              <a:gd name="connsiteX10" fmla="*/ 602219 w 719895"/>
              <a:gd name="connsiteY10" fmla="*/ 301109 h 720000"/>
              <a:gd name="connsiteX11" fmla="*/ 301109 w 719895"/>
              <a:gd name="connsiteY11" fmla="*/ 602219 h 720000"/>
              <a:gd name="connsiteX12" fmla="*/ 0 w 719895"/>
              <a:gd name="connsiteY12" fmla="*/ 301109 h 720000"/>
              <a:gd name="connsiteX13" fmla="*/ 301109 w 719895"/>
              <a:gd name="connsiteY13" fmla="*/ 0 h 720000"/>
            </a:gdLst>
            <a:ahLst/>
            <a:cxnLst/>
            <a:rect l="l" t="t" r="r" b="b"/>
            <a:pathLst>
              <a:path w="719895" h="720000">
                <a:moveTo>
                  <a:pt x="579031" y="554022"/>
                </a:moveTo>
                <a:cubicBezTo>
                  <a:pt x="585456" y="554022"/>
                  <a:pt x="591880" y="556471"/>
                  <a:pt x="596778" y="561368"/>
                </a:cubicBezTo>
                <a:lnTo>
                  <a:pt x="712550" y="677140"/>
                </a:lnTo>
                <a:cubicBezTo>
                  <a:pt x="722344" y="686935"/>
                  <a:pt x="722344" y="702840"/>
                  <a:pt x="712550" y="712634"/>
                </a:cubicBezTo>
                <a:cubicBezTo>
                  <a:pt x="707778" y="717573"/>
                  <a:pt x="701333" y="720000"/>
                  <a:pt x="694887" y="720000"/>
                </a:cubicBezTo>
                <a:cubicBezTo>
                  <a:pt x="688441" y="720000"/>
                  <a:pt x="681995" y="717573"/>
                  <a:pt x="677140" y="712634"/>
                </a:cubicBezTo>
                <a:lnTo>
                  <a:pt x="561284" y="596861"/>
                </a:lnTo>
                <a:cubicBezTo>
                  <a:pt x="551490" y="587067"/>
                  <a:pt x="551490" y="571162"/>
                  <a:pt x="561284" y="561368"/>
                </a:cubicBezTo>
                <a:cubicBezTo>
                  <a:pt x="566181" y="556471"/>
                  <a:pt x="572606" y="554022"/>
                  <a:pt x="579031" y="554022"/>
                </a:cubicBezTo>
                <a:close/>
                <a:moveTo>
                  <a:pt x="301109" y="0"/>
                </a:moveTo>
                <a:cubicBezTo>
                  <a:pt x="467443" y="0"/>
                  <a:pt x="602219" y="134859"/>
                  <a:pt x="602219" y="301109"/>
                </a:cubicBezTo>
                <a:cubicBezTo>
                  <a:pt x="602219" y="467443"/>
                  <a:pt x="467443" y="602219"/>
                  <a:pt x="301109" y="602219"/>
                </a:cubicBezTo>
                <a:cubicBezTo>
                  <a:pt x="134775" y="602219"/>
                  <a:pt x="0" y="467443"/>
                  <a:pt x="0" y="301109"/>
                </a:cubicBezTo>
                <a:cubicBezTo>
                  <a:pt x="0" y="134775"/>
                  <a:pt x="134775" y="0"/>
                  <a:pt x="301109" y="0"/>
                </a:cubicBezTo>
                <a:close/>
              </a:path>
            </a:pathLst>
          </a:custGeom>
          <a:gradFill>
            <a:gsLst>
              <a:gs pos="1000">
                <a:schemeClr val="bg1">
                  <a:alpha val="0"/>
                </a:schemeClr>
              </a:gs>
              <a:gs pos="100000">
                <a:schemeClr val="bg1"/>
              </a:gs>
            </a:gsLst>
            <a:lin ang="16200000" scaled="0"/>
          </a:gradFill>
          <a:ln w="9525" cap="flat">
            <a:noFill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3" name="标题 1"/>
          <p:cNvSpPr txBox="1"/>
          <p:nvPr/>
        </p:nvSpPr>
        <p:spPr>
          <a:xfrm>
            <a:off x="0" y="355669"/>
            <a:ext cx="720000" cy="576000"/>
          </a:xfrm>
          <a:prstGeom prst="triangl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4" name="标题 1"/>
          <p:cNvSpPr txBox="1"/>
          <p:nvPr/>
        </p:nvSpPr>
        <p:spPr>
          <a:xfrm>
            <a:off x="464394" y="355669"/>
            <a:ext cx="7519965" cy="576000"/>
          </a:xfrm>
          <a:custGeom>
            <a:avLst/>
            <a:gdLst>
              <a:gd name="connsiteX0" fmla="*/ 367854 w 7519965"/>
              <a:gd name="connsiteY0" fmla="*/ 503515 h 510950"/>
              <a:gd name="connsiteX1" fmla="*/ 0 w 7519965"/>
              <a:gd name="connsiteY1" fmla="*/ 0 h 510950"/>
              <a:gd name="connsiteX2" fmla="*/ 7519965 w 7519965"/>
              <a:gd name="connsiteY2" fmla="*/ 0 h 510950"/>
              <a:gd name="connsiteX3" fmla="*/ 7300522 w 7519965"/>
              <a:gd name="connsiteY3" fmla="*/ 510950 h 510950"/>
              <a:gd name="connsiteX4" fmla="*/ 367854 w 7519965"/>
              <a:gd name="connsiteY4" fmla="*/ 503515 h 510950"/>
            </a:gdLst>
            <a:ahLst/>
            <a:cxnLst/>
            <a:rect l="l" t="t" r="r" b="b"/>
            <a:pathLst>
              <a:path w="7519965" h="510950">
                <a:moveTo>
                  <a:pt x="367854" y="503515"/>
                </a:moveTo>
                <a:lnTo>
                  <a:pt x="0" y="0"/>
                </a:lnTo>
                <a:lnTo>
                  <a:pt x="7519965" y="0"/>
                </a:lnTo>
                <a:lnTo>
                  <a:pt x="7300522" y="510950"/>
                </a:lnTo>
                <a:lnTo>
                  <a:pt x="367854" y="503515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94000">
                <a:schemeClr val="bg1"/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5" name="标题 1"/>
          <p:cNvSpPr txBox="1"/>
          <p:nvPr/>
        </p:nvSpPr>
        <p:spPr>
          <a:xfrm>
            <a:off x="921832" y="409669"/>
            <a:ext cx="10537593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 panose="020B0800000000000000" charset="-122"/>
                <a:ea typeface="Source Han Sans CN Bold" panose="020B0800000000000000" charset="-122"/>
                <a:cs typeface="Source Han Sans CN Bold" panose="020B0800000000000000" charset="-122"/>
              </a:rPr>
              <a:t>（二）模拟装机实践</a:t>
            </a:r>
            <a:endParaRPr kumimoji="1" lang="zh-CN" alt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4910437" y="-415135"/>
            <a:ext cx="7281563" cy="7273135"/>
          </a:xfrm>
          <a:custGeom>
            <a:avLst/>
            <a:gdLst>
              <a:gd name="connsiteX0" fmla="*/ 6475823 w 6475822"/>
              <a:gd name="connsiteY0" fmla="*/ 30536 h 6468327"/>
              <a:gd name="connsiteX1" fmla="*/ 6475823 w 6475822"/>
              <a:gd name="connsiteY1" fmla="*/ 6468328 h 6468327"/>
              <a:gd name="connsiteX2" fmla="*/ 60475 w 6475822"/>
              <a:gd name="connsiteY2" fmla="*/ 6468328 h 6468327"/>
              <a:gd name="connsiteX3" fmla="*/ 1075459 w 6475822"/>
              <a:gd name="connsiteY3" fmla="*/ 4174015 h 6468327"/>
              <a:gd name="connsiteX4" fmla="*/ 2427109 w 6475822"/>
              <a:gd name="connsiteY4" fmla="*/ 4021892 h 6468327"/>
              <a:gd name="connsiteX5" fmla="*/ 4409694 w 6475822"/>
              <a:gd name="connsiteY5" fmla="*/ 3691461 h 6468327"/>
              <a:gd name="connsiteX6" fmla="*/ 4544360 w 6475822"/>
              <a:gd name="connsiteY6" fmla="*/ 1506877 h 6468327"/>
              <a:gd name="connsiteX7" fmla="*/ 4806211 w 6475822"/>
              <a:gd name="connsiteY7" fmla="*/ 566707 h 6468327"/>
              <a:gd name="connsiteX8" fmla="*/ 6475823 w 6475822"/>
              <a:gd name="connsiteY8" fmla="*/ 30536 h 6468327"/>
            </a:gdLst>
            <a:ahLst/>
            <a:cxnLst/>
            <a:rect l="l" t="t" r="r" b="b"/>
            <a:pathLst>
              <a:path w="6475822" h="6468327">
                <a:moveTo>
                  <a:pt x="6475823" y="30536"/>
                </a:moveTo>
                <a:lnTo>
                  <a:pt x="6475823" y="6468328"/>
                </a:lnTo>
                <a:lnTo>
                  <a:pt x="60475" y="6468328"/>
                </a:lnTo>
                <a:cubicBezTo>
                  <a:pt x="-136536" y="5684022"/>
                  <a:pt x="134043" y="4600459"/>
                  <a:pt x="1075459" y="4174015"/>
                </a:cubicBezTo>
                <a:cubicBezTo>
                  <a:pt x="1428335" y="4014411"/>
                  <a:pt x="1874728" y="3947078"/>
                  <a:pt x="2427109" y="4021892"/>
                </a:cubicBezTo>
                <a:cubicBezTo>
                  <a:pt x="3570524" y="4176509"/>
                  <a:pt x="4139115" y="4019399"/>
                  <a:pt x="4409694" y="3691461"/>
                </a:cubicBezTo>
                <a:cubicBezTo>
                  <a:pt x="4822421" y="3191451"/>
                  <a:pt x="4540620" y="2293676"/>
                  <a:pt x="4544360" y="1506877"/>
                </a:cubicBezTo>
                <a:cubicBezTo>
                  <a:pt x="4545608" y="1156495"/>
                  <a:pt x="4604212" y="828558"/>
                  <a:pt x="4806211" y="566707"/>
                </a:cubicBezTo>
                <a:cubicBezTo>
                  <a:pt x="5211457" y="38018"/>
                  <a:pt x="6013220" y="-61735"/>
                  <a:pt x="6475823" y="30536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99760">
                <a:schemeClr val="accent1">
                  <a:lumMod val="75000"/>
                </a:schemeClr>
              </a:gs>
            </a:gsLst>
            <a:lin ang="2700000" scaled="0"/>
          </a:gra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>
            <a:off x="9312812" y="-579215"/>
            <a:ext cx="5911948" cy="5911775"/>
          </a:xfrm>
          <a:custGeom>
            <a:avLst/>
            <a:gdLst>
              <a:gd name="connsiteX0" fmla="*/ 4636577 w 5911948"/>
              <a:gd name="connsiteY0" fmla="*/ 1782932 h 5911775"/>
              <a:gd name="connsiteX1" fmla="*/ 4685449 w 5911948"/>
              <a:gd name="connsiteY1" fmla="*/ 1855919 h 5911775"/>
              <a:gd name="connsiteX2" fmla="*/ 4867023 w 5911948"/>
              <a:gd name="connsiteY2" fmla="*/ 2215925 h 5911775"/>
              <a:gd name="connsiteX3" fmla="*/ 4894243 w 5911948"/>
              <a:gd name="connsiteY3" fmla="*/ 2298127 h 5911775"/>
              <a:gd name="connsiteX4" fmla="*/ 5136062 w 5911948"/>
              <a:gd name="connsiteY4" fmla="*/ 2238625 h 5911775"/>
              <a:gd name="connsiteX5" fmla="*/ 5195721 w 5911948"/>
              <a:gd name="connsiteY5" fmla="*/ 3455919 h 5911775"/>
              <a:gd name="connsiteX6" fmla="*/ 3916227 w 5911948"/>
              <a:gd name="connsiteY6" fmla="*/ 5040687 h 5911775"/>
              <a:gd name="connsiteX7" fmla="*/ 3837558 w 5911948"/>
              <a:gd name="connsiteY7" fmla="*/ 4803251 h 5911775"/>
              <a:gd name="connsiteX8" fmla="*/ 3703594 w 5911948"/>
              <a:gd name="connsiteY8" fmla="*/ 4863545 h 5911775"/>
              <a:gd name="connsiteX9" fmla="*/ 2509167 w 5911948"/>
              <a:gd name="connsiteY9" fmla="*/ 4956276 h 5911775"/>
              <a:gd name="connsiteX10" fmla="*/ 2545978 w 5911948"/>
              <a:gd name="connsiteY10" fmla="*/ 4789993 h 5911775"/>
              <a:gd name="connsiteX11" fmla="*/ 4789534 w 5911948"/>
              <a:gd name="connsiteY11" fmla="*/ 3364526 h 5911775"/>
              <a:gd name="connsiteX12" fmla="*/ 4496950 w 5911948"/>
              <a:gd name="connsiteY12" fmla="*/ 1880671 h 5911775"/>
              <a:gd name="connsiteX13" fmla="*/ 2981939 w 5911948"/>
              <a:gd name="connsiteY13" fmla="*/ 1378366 h 5911775"/>
              <a:gd name="connsiteX14" fmla="*/ 1416266 w 5911948"/>
              <a:gd name="connsiteY14" fmla="*/ 2612443 h 5911775"/>
              <a:gd name="connsiteX15" fmla="*/ 1624437 w 5911948"/>
              <a:gd name="connsiteY15" fmla="*/ 3801814 h 5911775"/>
              <a:gd name="connsiteX16" fmla="*/ 2612617 w 5911948"/>
              <a:gd name="connsiteY16" fmla="*/ 4495506 h 5911775"/>
              <a:gd name="connsiteX17" fmla="*/ 3801353 w 5911948"/>
              <a:gd name="connsiteY17" fmla="*/ 4287334 h 5911775"/>
              <a:gd name="connsiteX18" fmla="*/ 4495047 w 5911948"/>
              <a:gd name="connsiteY18" fmla="*/ 3299155 h 5911775"/>
              <a:gd name="connsiteX19" fmla="*/ 4286875 w 5911948"/>
              <a:gd name="connsiteY19" fmla="*/ 2109786 h 5911775"/>
              <a:gd name="connsiteX20" fmla="*/ 3298694 w 5911948"/>
              <a:gd name="connsiteY20" fmla="*/ 1416092 h 5911775"/>
              <a:gd name="connsiteX21" fmla="*/ 2981939 w 5911948"/>
              <a:gd name="connsiteY21" fmla="*/ 1378366 h 5911775"/>
              <a:gd name="connsiteX22" fmla="*/ 2983752 w 5911948"/>
              <a:gd name="connsiteY22" fmla="*/ 1265107 h 5911775"/>
              <a:gd name="connsiteX23" fmla="*/ 3323446 w 5911948"/>
              <a:gd name="connsiteY23" fmla="*/ 1305659 h 5911775"/>
              <a:gd name="connsiteX24" fmla="*/ 4383344 w 5911948"/>
              <a:gd name="connsiteY24" fmla="*/ 2049491 h 5911775"/>
              <a:gd name="connsiteX25" fmla="*/ 4606748 w 5911948"/>
              <a:gd name="connsiteY25" fmla="*/ 3324541 h 5911775"/>
              <a:gd name="connsiteX26" fmla="*/ 3862915 w 5911948"/>
              <a:gd name="connsiteY26" fmla="*/ 4383804 h 5911775"/>
              <a:gd name="connsiteX27" fmla="*/ 2587865 w 5911948"/>
              <a:gd name="connsiteY27" fmla="*/ 4606573 h 5911775"/>
              <a:gd name="connsiteX28" fmla="*/ 1528602 w 5911948"/>
              <a:gd name="connsiteY28" fmla="*/ 3862741 h 5911775"/>
              <a:gd name="connsiteX29" fmla="*/ 1305200 w 5911948"/>
              <a:gd name="connsiteY29" fmla="*/ 2587691 h 5911775"/>
              <a:gd name="connsiteX30" fmla="*/ 2983752 w 5911948"/>
              <a:gd name="connsiteY30" fmla="*/ 1265107 h 5911775"/>
              <a:gd name="connsiteX31" fmla="*/ 2401908 w 5911948"/>
              <a:gd name="connsiteY31" fmla="*/ 728111 h 5911775"/>
              <a:gd name="connsiteX32" fmla="*/ 2491811 w 5911948"/>
              <a:gd name="connsiteY32" fmla="*/ 961196 h 5911775"/>
              <a:gd name="connsiteX33" fmla="*/ 2602305 w 5911948"/>
              <a:gd name="connsiteY33" fmla="*/ 936204 h 5911775"/>
              <a:gd name="connsiteX34" fmla="*/ 3402147 w 5911948"/>
              <a:gd name="connsiteY34" fmla="*/ 955958 h 5911775"/>
              <a:gd name="connsiteX35" fmla="*/ 4171999 w 5911948"/>
              <a:gd name="connsiteY35" fmla="*/ 1305027 h 5911775"/>
              <a:gd name="connsiteX36" fmla="*/ 4071087 w 5911948"/>
              <a:gd name="connsiteY36" fmla="*/ 1442115 h 5911775"/>
              <a:gd name="connsiteX37" fmla="*/ 3365335 w 5911948"/>
              <a:gd name="connsiteY37" fmla="*/ 1121607 h 5911775"/>
              <a:gd name="connsiteX38" fmla="*/ 1948120 w 5911948"/>
              <a:gd name="connsiteY38" fmla="*/ 1369762 h 5911775"/>
              <a:gd name="connsiteX39" fmla="*/ 1121780 w 5911948"/>
              <a:gd name="connsiteY39" fmla="*/ 2547074 h 5911775"/>
              <a:gd name="connsiteX40" fmla="*/ 1409920 w 5911948"/>
              <a:gd name="connsiteY40" fmla="*/ 4024583 h 5911775"/>
              <a:gd name="connsiteX41" fmla="*/ 1269658 w 5911948"/>
              <a:gd name="connsiteY41" fmla="*/ 4121688 h 5911775"/>
              <a:gd name="connsiteX42" fmla="*/ 1158125 w 5911948"/>
              <a:gd name="connsiteY42" fmla="*/ 3940746 h 5911775"/>
              <a:gd name="connsiteX43" fmla="*/ 1094960 w 5911948"/>
              <a:gd name="connsiteY43" fmla="*/ 3809486 h 5911775"/>
              <a:gd name="connsiteX44" fmla="*/ 859026 w 5911948"/>
              <a:gd name="connsiteY44" fmla="*/ 3889398 h 5911775"/>
              <a:gd name="connsiteX45" fmla="*/ 715591 w 5911948"/>
              <a:gd name="connsiteY45" fmla="*/ 2456315 h 5911775"/>
              <a:gd name="connsiteX46" fmla="*/ 2401908 w 5911948"/>
              <a:gd name="connsiteY46" fmla="*/ 728111 h 5911775"/>
              <a:gd name="connsiteX47" fmla="*/ 2998380 w 5911948"/>
              <a:gd name="connsiteY47" fmla="*/ 420576 h 5911775"/>
              <a:gd name="connsiteX48" fmla="*/ 482035 w 5911948"/>
              <a:gd name="connsiteY48" fmla="*/ 2403002 h 5911775"/>
              <a:gd name="connsiteX49" fmla="*/ 816504 w 5911948"/>
              <a:gd name="connsiteY49" fmla="*/ 4314625 h 5911775"/>
              <a:gd name="connsiteX50" fmla="*/ 2403811 w 5911948"/>
              <a:gd name="connsiteY50" fmla="*/ 5429104 h 5911775"/>
              <a:gd name="connsiteX51" fmla="*/ 4314800 w 5911948"/>
              <a:gd name="connsiteY51" fmla="*/ 5094633 h 5911775"/>
              <a:gd name="connsiteX52" fmla="*/ 5429280 w 5911948"/>
              <a:gd name="connsiteY52" fmla="*/ 3506691 h 5911775"/>
              <a:gd name="connsiteX53" fmla="*/ 5094809 w 5911948"/>
              <a:gd name="connsiteY53" fmla="*/ 1595703 h 5911775"/>
              <a:gd name="connsiteX54" fmla="*/ 3507501 w 5911948"/>
              <a:gd name="connsiteY54" fmla="*/ 481224 h 5911775"/>
              <a:gd name="connsiteX55" fmla="*/ 2998380 w 5911948"/>
              <a:gd name="connsiteY55" fmla="*/ 420576 h 5911775"/>
              <a:gd name="connsiteX56" fmla="*/ 2998888 w 5911948"/>
              <a:gd name="connsiteY56" fmla="*/ 413954 h 5911775"/>
              <a:gd name="connsiteX57" fmla="*/ 3509405 w 5911948"/>
              <a:gd name="connsiteY57" fmla="*/ 474878 h 5911775"/>
              <a:gd name="connsiteX58" fmla="*/ 5101155 w 5911948"/>
              <a:gd name="connsiteY58" fmla="*/ 1592529 h 5911775"/>
              <a:gd name="connsiteX59" fmla="*/ 5436259 w 5911948"/>
              <a:gd name="connsiteY59" fmla="*/ 3508595 h 5911775"/>
              <a:gd name="connsiteX60" fmla="*/ 4318608 w 5911948"/>
              <a:gd name="connsiteY60" fmla="*/ 5100981 h 5911775"/>
              <a:gd name="connsiteX61" fmla="*/ 2402542 w 5911948"/>
              <a:gd name="connsiteY61" fmla="*/ 5436084 h 5911775"/>
              <a:gd name="connsiteX62" fmla="*/ 810792 w 5911948"/>
              <a:gd name="connsiteY62" fmla="*/ 4318433 h 5911775"/>
              <a:gd name="connsiteX63" fmla="*/ 475687 w 5911948"/>
              <a:gd name="connsiteY63" fmla="*/ 2402367 h 5911775"/>
              <a:gd name="connsiteX64" fmla="*/ 2998888 w 5911948"/>
              <a:gd name="connsiteY64" fmla="*/ 413954 h 5911775"/>
              <a:gd name="connsiteX65" fmla="*/ 3000528 w 5911948"/>
              <a:gd name="connsiteY65" fmla="*/ 322521 h 5911775"/>
              <a:gd name="connsiteX66" fmla="*/ 386199 w 5911948"/>
              <a:gd name="connsiteY66" fmla="*/ 2382693 h 5911775"/>
              <a:gd name="connsiteX67" fmla="*/ 733362 w 5911948"/>
              <a:gd name="connsiteY67" fmla="*/ 4367303 h 5911775"/>
              <a:gd name="connsiteX68" fmla="*/ 2382869 w 5911948"/>
              <a:gd name="connsiteY68" fmla="*/ 5525574 h 5911775"/>
              <a:gd name="connsiteX69" fmla="*/ 4368113 w 5911948"/>
              <a:gd name="connsiteY69" fmla="*/ 5178411 h 5911775"/>
              <a:gd name="connsiteX70" fmla="*/ 5526384 w 5911948"/>
              <a:gd name="connsiteY70" fmla="*/ 3528906 h 5911775"/>
              <a:gd name="connsiteX71" fmla="*/ 5179219 w 5911948"/>
              <a:gd name="connsiteY71" fmla="*/ 1543661 h 5911775"/>
              <a:gd name="connsiteX72" fmla="*/ 3529715 w 5911948"/>
              <a:gd name="connsiteY72" fmla="*/ 385390 h 5911775"/>
              <a:gd name="connsiteX73" fmla="*/ 3000528 w 5911948"/>
              <a:gd name="connsiteY73" fmla="*/ 322521 h 5911775"/>
              <a:gd name="connsiteX74" fmla="*/ 3000412 w 5911948"/>
              <a:gd name="connsiteY74" fmla="*/ 298369 h 5911775"/>
              <a:gd name="connsiteX75" fmla="*/ 3534157 w 5911948"/>
              <a:gd name="connsiteY75" fmla="*/ 361907 h 5911775"/>
              <a:gd name="connsiteX76" fmla="*/ 5198259 w 5911948"/>
              <a:gd name="connsiteY76" fmla="*/ 1530967 h 5911775"/>
              <a:gd name="connsiteX77" fmla="*/ 5548597 w 5911948"/>
              <a:gd name="connsiteY77" fmla="*/ 3533983 h 5911775"/>
              <a:gd name="connsiteX78" fmla="*/ 4380171 w 5911948"/>
              <a:gd name="connsiteY78" fmla="*/ 5198086 h 5911775"/>
              <a:gd name="connsiteX79" fmla="*/ 2377155 w 5911948"/>
              <a:gd name="connsiteY79" fmla="*/ 5548423 h 5911775"/>
              <a:gd name="connsiteX80" fmla="*/ 713053 w 5911948"/>
              <a:gd name="connsiteY80" fmla="*/ 4379996 h 5911775"/>
              <a:gd name="connsiteX81" fmla="*/ 362716 w 5911948"/>
              <a:gd name="connsiteY81" fmla="*/ 2376981 h 5911775"/>
              <a:gd name="connsiteX82" fmla="*/ 3000412 w 5911948"/>
              <a:gd name="connsiteY82" fmla="*/ 298369 h 5911775"/>
              <a:gd name="connsiteX83" fmla="*/ 3005622 w 5911948"/>
              <a:gd name="connsiteY83" fmla="*/ 8954 h 5911775"/>
              <a:gd name="connsiteX84" fmla="*/ 80288 w 5911948"/>
              <a:gd name="connsiteY84" fmla="*/ 2314151 h 5911775"/>
              <a:gd name="connsiteX85" fmla="*/ 468705 w 5911948"/>
              <a:gd name="connsiteY85" fmla="*/ 4535493 h 5911775"/>
              <a:gd name="connsiteX86" fmla="*/ 2314323 w 5911948"/>
              <a:gd name="connsiteY86" fmla="*/ 5831486 h 5911775"/>
              <a:gd name="connsiteX87" fmla="*/ 4535665 w 5911948"/>
              <a:gd name="connsiteY87" fmla="*/ 5442434 h 5911775"/>
              <a:gd name="connsiteX88" fmla="*/ 5831659 w 5911948"/>
              <a:gd name="connsiteY88" fmla="*/ 3596817 h 5911775"/>
              <a:gd name="connsiteX89" fmla="*/ 5442607 w 5911948"/>
              <a:gd name="connsiteY89" fmla="*/ 1374840 h 5911775"/>
              <a:gd name="connsiteX90" fmla="*/ 3597624 w 5911948"/>
              <a:gd name="connsiteY90" fmla="*/ 79481 h 5911775"/>
              <a:gd name="connsiteX91" fmla="*/ 3005622 w 5911948"/>
              <a:gd name="connsiteY91" fmla="*/ 8954 h 5911775"/>
              <a:gd name="connsiteX92" fmla="*/ 3005866 w 5911948"/>
              <a:gd name="connsiteY92" fmla="*/ 429 h 5911775"/>
              <a:gd name="connsiteX93" fmla="*/ 3599528 w 5911948"/>
              <a:gd name="connsiteY93" fmla="*/ 71230 h 5911775"/>
              <a:gd name="connsiteX94" fmla="*/ 5450223 w 5911948"/>
              <a:gd name="connsiteY94" fmla="*/ 1371032 h 5911775"/>
              <a:gd name="connsiteX95" fmla="*/ 5839910 w 5911948"/>
              <a:gd name="connsiteY95" fmla="*/ 3598720 h 5911775"/>
              <a:gd name="connsiteX96" fmla="*/ 4540107 w 5911948"/>
              <a:gd name="connsiteY96" fmla="*/ 5450051 h 5911775"/>
              <a:gd name="connsiteX97" fmla="*/ 2312418 w 5911948"/>
              <a:gd name="connsiteY97" fmla="*/ 5839737 h 5911775"/>
              <a:gd name="connsiteX98" fmla="*/ 461724 w 5911948"/>
              <a:gd name="connsiteY98" fmla="*/ 4539936 h 5911775"/>
              <a:gd name="connsiteX99" fmla="*/ 72037 w 5911948"/>
              <a:gd name="connsiteY99" fmla="*/ 2312247 h 5911775"/>
              <a:gd name="connsiteX100" fmla="*/ 3005866 w 5911948"/>
              <a:gd name="connsiteY100" fmla="*/ 429 h 5911775"/>
            </a:gdLst>
            <a:ahLst/>
            <a:cxnLst/>
            <a:rect l="l" t="t" r="r" b="b"/>
            <a:pathLst>
              <a:path w="5911948" h="5911775">
                <a:moveTo>
                  <a:pt x="4636577" y="1782932"/>
                </a:moveTo>
                <a:cubicBezTo>
                  <a:pt x="4654349" y="1807684"/>
                  <a:pt x="4670215" y="1831801"/>
                  <a:pt x="4685449" y="1855919"/>
                </a:cubicBezTo>
                <a:cubicBezTo>
                  <a:pt x="4758118" y="1970318"/>
                  <a:pt x="4818769" y="2090984"/>
                  <a:pt x="4867023" y="2215925"/>
                </a:cubicBezTo>
                <a:lnTo>
                  <a:pt x="4894243" y="2298127"/>
                </a:lnTo>
                <a:lnTo>
                  <a:pt x="5136062" y="2238625"/>
                </a:lnTo>
                <a:cubicBezTo>
                  <a:pt x="5261725" y="2618791"/>
                  <a:pt x="5289017" y="3036402"/>
                  <a:pt x="5195721" y="3455919"/>
                </a:cubicBezTo>
                <a:cubicBezTo>
                  <a:pt x="5033880" y="4182615"/>
                  <a:pt x="4543915" y="4751279"/>
                  <a:pt x="3916227" y="5040687"/>
                </a:cubicBezTo>
                <a:lnTo>
                  <a:pt x="3837558" y="4803251"/>
                </a:lnTo>
                <a:lnTo>
                  <a:pt x="3703594" y="4863545"/>
                </a:lnTo>
                <a:cubicBezTo>
                  <a:pt x="3336042" y="5008250"/>
                  <a:pt x="2923051" y="5048621"/>
                  <a:pt x="2509167" y="4956276"/>
                </a:cubicBezTo>
                <a:lnTo>
                  <a:pt x="2545978" y="4789993"/>
                </a:lnTo>
                <a:cubicBezTo>
                  <a:pt x="3557641" y="5015302"/>
                  <a:pt x="4563591" y="4376189"/>
                  <a:pt x="4789534" y="3364526"/>
                </a:cubicBezTo>
                <a:cubicBezTo>
                  <a:pt x="4903773" y="2852349"/>
                  <a:pt x="4797785" y="2312246"/>
                  <a:pt x="4496950" y="1880671"/>
                </a:cubicBezTo>
                <a:close/>
                <a:moveTo>
                  <a:pt x="2981939" y="1378366"/>
                </a:moveTo>
                <a:cubicBezTo>
                  <a:pt x="2249201" y="1365923"/>
                  <a:pt x="1581757" y="1869405"/>
                  <a:pt x="1416266" y="2612443"/>
                </a:cubicBezTo>
                <a:cubicBezTo>
                  <a:pt x="1324875" y="3023709"/>
                  <a:pt x="1398496" y="3445765"/>
                  <a:pt x="1624437" y="3801814"/>
                </a:cubicBezTo>
                <a:cubicBezTo>
                  <a:pt x="1850381" y="4157228"/>
                  <a:pt x="2201352" y="4403479"/>
                  <a:pt x="2612617" y="4495506"/>
                </a:cubicBezTo>
                <a:cubicBezTo>
                  <a:pt x="3023883" y="4587533"/>
                  <a:pt x="3445939" y="4513277"/>
                  <a:pt x="3801353" y="4287334"/>
                </a:cubicBezTo>
                <a:cubicBezTo>
                  <a:pt x="4156768" y="4061393"/>
                  <a:pt x="4403020" y="3710421"/>
                  <a:pt x="4495047" y="3299155"/>
                </a:cubicBezTo>
                <a:cubicBezTo>
                  <a:pt x="4587075" y="2887890"/>
                  <a:pt x="4512817" y="2465835"/>
                  <a:pt x="4286875" y="2109786"/>
                </a:cubicBezTo>
                <a:cubicBezTo>
                  <a:pt x="4060933" y="1754371"/>
                  <a:pt x="3709959" y="1508119"/>
                  <a:pt x="3298694" y="1416092"/>
                </a:cubicBezTo>
                <a:cubicBezTo>
                  <a:pt x="3192625" y="1392450"/>
                  <a:pt x="3086616" y="1380144"/>
                  <a:pt x="2981939" y="1378366"/>
                </a:cubicBezTo>
                <a:close/>
                <a:moveTo>
                  <a:pt x="2983752" y="1265107"/>
                </a:moveTo>
                <a:cubicBezTo>
                  <a:pt x="3095997" y="1267043"/>
                  <a:pt x="3209682" y="1280272"/>
                  <a:pt x="3323446" y="1305659"/>
                </a:cubicBezTo>
                <a:cubicBezTo>
                  <a:pt x="3765178" y="1404034"/>
                  <a:pt x="4140902" y="1668056"/>
                  <a:pt x="4383344" y="2049491"/>
                </a:cubicBezTo>
                <a:cubicBezTo>
                  <a:pt x="4625788" y="2430928"/>
                  <a:pt x="4704488" y="2883447"/>
                  <a:pt x="4606748" y="3324541"/>
                </a:cubicBezTo>
                <a:cubicBezTo>
                  <a:pt x="4508374" y="3765637"/>
                  <a:pt x="4244352" y="4141360"/>
                  <a:pt x="3862915" y="4383804"/>
                </a:cubicBezTo>
                <a:cubicBezTo>
                  <a:pt x="3481480" y="4626248"/>
                  <a:pt x="3028961" y="4704947"/>
                  <a:pt x="2587865" y="4606573"/>
                </a:cubicBezTo>
                <a:cubicBezTo>
                  <a:pt x="2146771" y="4508200"/>
                  <a:pt x="1771046" y="4244178"/>
                  <a:pt x="1528602" y="3862741"/>
                </a:cubicBezTo>
                <a:cubicBezTo>
                  <a:pt x="1286160" y="3481306"/>
                  <a:pt x="1207459" y="3028787"/>
                  <a:pt x="1305200" y="2587691"/>
                </a:cubicBezTo>
                <a:cubicBezTo>
                  <a:pt x="1482906" y="1791340"/>
                  <a:pt x="2198040" y="1251554"/>
                  <a:pt x="2983752" y="1265107"/>
                </a:cubicBezTo>
                <a:close/>
                <a:moveTo>
                  <a:pt x="2401908" y="728111"/>
                </a:moveTo>
                <a:lnTo>
                  <a:pt x="2491811" y="961196"/>
                </a:lnTo>
                <a:lnTo>
                  <a:pt x="2602305" y="936204"/>
                </a:lnTo>
                <a:cubicBezTo>
                  <a:pt x="2864106" y="890429"/>
                  <a:pt x="3134951" y="896300"/>
                  <a:pt x="3402147" y="955958"/>
                </a:cubicBezTo>
                <a:cubicBezTo>
                  <a:pt x="3683303" y="1017522"/>
                  <a:pt x="3942250" y="1135570"/>
                  <a:pt x="4171999" y="1305027"/>
                </a:cubicBezTo>
                <a:lnTo>
                  <a:pt x="4071087" y="1442115"/>
                </a:lnTo>
                <a:cubicBezTo>
                  <a:pt x="3860377" y="1286621"/>
                  <a:pt x="3623011" y="1178727"/>
                  <a:pt x="3365335" y="1121607"/>
                </a:cubicBezTo>
                <a:cubicBezTo>
                  <a:pt x="2875370" y="1012444"/>
                  <a:pt x="2372078" y="1100663"/>
                  <a:pt x="1948120" y="1369762"/>
                </a:cubicBezTo>
                <a:cubicBezTo>
                  <a:pt x="1524161" y="1638863"/>
                  <a:pt x="1230943" y="2057110"/>
                  <a:pt x="1121780" y="2547074"/>
                </a:cubicBezTo>
                <a:cubicBezTo>
                  <a:pt x="1008174" y="3056713"/>
                  <a:pt x="1113529" y="3595547"/>
                  <a:pt x="1409920" y="4024583"/>
                </a:cubicBezTo>
                <a:lnTo>
                  <a:pt x="1269658" y="4121688"/>
                </a:lnTo>
                <a:cubicBezTo>
                  <a:pt x="1229198" y="4063139"/>
                  <a:pt x="1192000" y="4002727"/>
                  <a:pt x="1158125" y="3940746"/>
                </a:cubicBezTo>
                <a:lnTo>
                  <a:pt x="1094960" y="3809486"/>
                </a:lnTo>
                <a:lnTo>
                  <a:pt x="859026" y="3889398"/>
                </a:lnTo>
                <a:cubicBezTo>
                  <a:pt x="664818" y="3455285"/>
                  <a:pt x="603889" y="2956434"/>
                  <a:pt x="715591" y="2456315"/>
                </a:cubicBezTo>
                <a:cubicBezTo>
                  <a:pt x="911704" y="1578568"/>
                  <a:pt x="1585088" y="931840"/>
                  <a:pt x="2401908" y="728111"/>
                </a:cubicBezTo>
                <a:close/>
                <a:moveTo>
                  <a:pt x="2998380" y="420576"/>
                </a:moveTo>
                <a:cubicBezTo>
                  <a:pt x="1820670" y="400531"/>
                  <a:pt x="748039" y="1209586"/>
                  <a:pt x="482035" y="2403002"/>
                </a:cubicBezTo>
                <a:cubicBezTo>
                  <a:pt x="334790" y="3064961"/>
                  <a:pt x="453474" y="3743422"/>
                  <a:pt x="816504" y="4314625"/>
                </a:cubicBezTo>
                <a:cubicBezTo>
                  <a:pt x="1179535" y="4885827"/>
                  <a:pt x="1743122" y="5281861"/>
                  <a:pt x="2403811" y="5429104"/>
                </a:cubicBezTo>
                <a:cubicBezTo>
                  <a:pt x="3064502" y="5576347"/>
                  <a:pt x="3742964" y="5457664"/>
                  <a:pt x="4314800" y="5094633"/>
                </a:cubicBezTo>
                <a:cubicBezTo>
                  <a:pt x="4886003" y="4731603"/>
                  <a:pt x="5282035" y="4168017"/>
                  <a:pt x="5429280" y="3506691"/>
                </a:cubicBezTo>
                <a:cubicBezTo>
                  <a:pt x="5576523" y="2846001"/>
                  <a:pt x="5457839" y="2167540"/>
                  <a:pt x="5094809" y="1595703"/>
                </a:cubicBezTo>
                <a:cubicBezTo>
                  <a:pt x="4731778" y="1024501"/>
                  <a:pt x="4168193" y="628467"/>
                  <a:pt x="3507501" y="481224"/>
                </a:cubicBezTo>
                <a:cubicBezTo>
                  <a:pt x="3337013" y="443223"/>
                  <a:pt x="3166624" y="423439"/>
                  <a:pt x="2998380" y="420576"/>
                </a:cubicBezTo>
                <a:close/>
                <a:moveTo>
                  <a:pt x="2998888" y="413954"/>
                </a:moveTo>
                <a:cubicBezTo>
                  <a:pt x="3167586" y="416845"/>
                  <a:pt x="3338441" y="436718"/>
                  <a:pt x="3509405" y="474878"/>
                </a:cubicBezTo>
                <a:cubicBezTo>
                  <a:pt x="4172000" y="622755"/>
                  <a:pt x="4736855" y="1020058"/>
                  <a:pt x="5101155" y="1592529"/>
                </a:cubicBezTo>
                <a:cubicBezTo>
                  <a:pt x="5465455" y="2165635"/>
                  <a:pt x="5584138" y="2846001"/>
                  <a:pt x="5436259" y="3508595"/>
                </a:cubicBezTo>
                <a:cubicBezTo>
                  <a:pt x="5288383" y="4171189"/>
                  <a:pt x="4891715" y="4736680"/>
                  <a:pt x="4318608" y="5100981"/>
                </a:cubicBezTo>
                <a:cubicBezTo>
                  <a:pt x="3745502" y="5465279"/>
                  <a:pt x="3065138" y="5583963"/>
                  <a:pt x="2402542" y="5436084"/>
                </a:cubicBezTo>
                <a:cubicBezTo>
                  <a:pt x="1739948" y="5288207"/>
                  <a:pt x="1174458" y="4891538"/>
                  <a:pt x="810792" y="4318433"/>
                </a:cubicBezTo>
                <a:cubicBezTo>
                  <a:pt x="446492" y="3745327"/>
                  <a:pt x="327810" y="3064961"/>
                  <a:pt x="475687" y="2402367"/>
                </a:cubicBezTo>
                <a:cubicBezTo>
                  <a:pt x="742804" y="1205620"/>
                  <a:pt x="1818003" y="393719"/>
                  <a:pt x="2998888" y="413954"/>
                </a:cubicBezTo>
                <a:close/>
                <a:moveTo>
                  <a:pt x="3000528" y="322521"/>
                </a:moveTo>
                <a:cubicBezTo>
                  <a:pt x="1776551" y="301990"/>
                  <a:pt x="662756" y="1142629"/>
                  <a:pt x="386199" y="2382693"/>
                </a:cubicBezTo>
                <a:cubicBezTo>
                  <a:pt x="232608" y="3068770"/>
                  <a:pt x="356370" y="3773888"/>
                  <a:pt x="733362" y="4367303"/>
                </a:cubicBezTo>
                <a:cubicBezTo>
                  <a:pt x="1110356" y="4960719"/>
                  <a:pt x="1696155" y="5371985"/>
                  <a:pt x="2382869" y="5525574"/>
                </a:cubicBezTo>
                <a:cubicBezTo>
                  <a:pt x="3069579" y="5678531"/>
                  <a:pt x="3774062" y="5555404"/>
                  <a:pt x="4368113" y="5178411"/>
                </a:cubicBezTo>
                <a:cubicBezTo>
                  <a:pt x="4961529" y="4801417"/>
                  <a:pt x="5372792" y="4215618"/>
                  <a:pt x="5526384" y="3528906"/>
                </a:cubicBezTo>
                <a:cubicBezTo>
                  <a:pt x="5679339" y="2842193"/>
                  <a:pt x="5556213" y="2137711"/>
                  <a:pt x="5179219" y="1543661"/>
                </a:cubicBezTo>
                <a:cubicBezTo>
                  <a:pt x="4802227" y="950246"/>
                  <a:pt x="4216426" y="538979"/>
                  <a:pt x="3529715" y="385390"/>
                </a:cubicBezTo>
                <a:cubicBezTo>
                  <a:pt x="3352484" y="345961"/>
                  <a:pt x="3175381" y="325454"/>
                  <a:pt x="3000528" y="322521"/>
                </a:cubicBezTo>
                <a:close/>
                <a:moveTo>
                  <a:pt x="3000412" y="298369"/>
                </a:moveTo>
                <a:cubicBezTo>
                  <a:pt x="3176789" y="301356"/>
                  <a:pt x="3355418" y="322082"/>
                  <a:pt x="3534157" y="361907"/>
                </a:cubicBezTo>
                <a:cubicBezTo>
                  <a:pt x="4226582" y="516767"/>
                  <a:pt x="4818093" y="931840"/>
                  <a:pt x="5198259" y="1530967"/>
                </a:cubicBezTo>
                <a:cubicBezTo>
                  <a:pt x="5579061" y="2130095"/>
                  <a:pt x="5703456" y="2841558"/>
                  <a:pt x="5548597" y="3533983"/>
                </a:cubicBezTo>
                <a:cubicBezTo>
                  <a:pt x="5393737" y="4226407"/>
                  <a:pt x="4979299" y="4817918"/>
                  <a:pt x="4380171" y="5198086"/>
                </a:cubicBezTo>
                <a:cubicBezTo>
                  <a:pt x="3781044" y="5578887"/>
                  <a:pt x="3069579" y="5703281"/>
                  <a:pt x="2377155" y="5548423"/>
                </a:cubicBezTo>
                <a:cubicBezTo>
                  <a:pt x="1684732" y="5394198"/>
                  <a:pt x="1093854" y="4979125"/>
                  <a:pt x="713053" y="4379996"/>
                </a:cubicBezTo>
                <a:cubicBezTo>
                  <a:pt x="332252" y="3780870"/>
                  <a:pt x="207856" y="3069405"/>
                  <a:pt x="362716" y="2376981"/>
                </a:cubicBezTo>
                <a:cubicBezTo>
                  <a:pt x="641494" y="1125810"/>
                  <a:pt x="1765771" y="277466"/>
                  <a:pt x="3000412" y="298369"/>
                </a:cubicBezTo>
                <a:close/>
                <a:moveTo>
                  <a:pt x="3005622" y="8954"/>
                </a:moveTo>
                <a:cubicBezTo>
                  <a:pt x="1636268" y="-14371"/>
                  <a:pt x="389609" y="926367"/>
                  <a:pt x="80288" y="2314151"/>
                </a:cubicBezTo>
                <a:cubicBezTo>
                  <a:pt x="-91706" y="3082100"/>
                  <a:pt x="46651" y="3871628"/>
                  <a:pt x="468705" y="4535493"/>
                </a:cubicBezTo>
                <a:cubicBezTo>
                  <a:pt x="890760" y="5199990"/>
                  <a:pt x="1546373" y="5660126"/>
                  <a:pt x="2314323" y="5831486"/>
                </a:cubicBezTo>
                <a:cubicBezTo>
                  <a:pt x="3082273" y="6002847"/>
                  <a:pt x="3871801" y="5864489"/>
                  <a:pt x="4535665" y="5442434"/>
                </a:cubicBezTo>
                <a:cubicBezTo>
                  <a:pt x="5200163" y="5020379"/>
                  <a:pt x="5660299" y="4364767"/>
                  <a:pt x="5831659" y="3596817"/>
                </a:cubicBezTo>
                <a:cubicBezTo>
                  <a:pt x="6003019" y="2828867"/>
                  <a:pt x="5864661" y="2039340"/>
                  <a:pt x="5442607" y="1374840"/>
                </a:cubicBezTo>
                <a:cubicBezTo>
                  <a:pt x="5021186" y="710977"/>
                  <a:pt x="4365573" y="250842"/>
                  <a:pt x="3597624" y="79481"/>
                </a:cubicBezTo>
                <a:cubicBezTo>
                  <a:pt x="3399369" y="35292"/>
                  <a:pt x="3201243" y="12286"/>
                  <a:pt x="3005622" y="8954"/>
                </a:cubicBezTo>
                <a:close/>
                <a:moveTo>
                  <a:pt x="3005866" y="429"/>
                </a:moveTo>
                <a:cubicBezTo>
                  <a:pt x="3202037" y="3787"/>
                  <a:pt x="3400718" y="26883"/>
                  <a:pt x="3599528" y="71230"/>
                </a:cubicBezTo>
                <a:cubicBezTo>
                  <a:pt x="4369383" y="243227"/>
                  <a:pt x="5026898" y="704630"/>
                  <a:pt x="5450223" y="1371032"/>
                </a:cubicBezTo>
                <a:cubicBezTo>
                  <a:pt x="5873548" y="2037435"/>
                  <a:pt x="6011905" y="2828233"/>
                  <a:pt x="5839910" y="3598720"/>
                </a:cubicBezTo>
                <a:cubicBezTo>
                  <a:pt x="5667914" y="4369210"/>
                  <a:pt x="5206509" y="5026727"/>
                  <a:pt x="4540107" y="5450051"/>
                </a:cubicBezTo>
                <a:cubicBezTo>
                  <a:pt x="3873704" y="5873375"/>
                  <a:pt x="3082907" y="6011732"/>
                  <a:pt x="2312418" y="5839737"/>
                </a:cubicBezTo>
                <a:cubicBezTo>
                  <a:pt x="1541931" y="5667743"/>
                  <a:pt x="884414" y="5206338"/>
                  <a:pt x="461724" y="4539936"/>
                </a:cubicBezTo>
                <a:cubicBezTo>
                  <a:pt x="38400" y="3873533"/>
                  <a:pt x="-99957" y="3082734"/>
                  <a:pt x="72037" y="2312247"/>
                </a:cubicBezTo>
                <a:cubicBezTo>
                  <a:pt x="382470" y="920576"/>
                  <a:pt x="1632669" y="-23078"/>
                  <a:pt x="3005866" y="429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>
            <a:off x="3543991" y="4021012"/>
            <a:ext cx="5910037" cy="5908531"/>
          </a:xfrm>
          <a:custGeom>
            <a:avLst/>
            <a:gdLst>
              <a:gd name="connsiteX0" fmla="*/ 5003730 w 5910037"/>
              <a:gd name="connsiteY0" fmla="*/ 2875686 h 5908531"/>
              <a:gd name="connsiteX1" fmla="*/ 5000894 w 5910037"/>
              <a:gd name="connsiteY1" fmla="*/ 3088329 h 5908531"/>
              <a:gd name="connsiteX2" fmla="*/ 4983908 w 5910037"/>
              <a:gd name="connsiteY2" fmla="*/ 3232450 h 5908531"/>
              <a:gd name="connsiteX3" fmla="*/ 5225864 w 5910037"/>
              <a:gd name="connsiteY3" fmla="*/ 3291395 h 5908531"/>
              <a:gd name="connsiteX4" fmla="*/ 4577867 w 5910037"/>
              <a:gd name="connsiteY4" fmla="*/ 4577868 h 5908531"/>
              <a:gd name="connsiteX5" fmla="*/ 2228323 w 5910037"/>
              <a:gd name="connsiteY5" fmla="*/ 5132569 h 5908531"/>
              <a:gd name="connsiteX6" fmla="*/ 2277619 w 5910037"/>
              <a:gd name="connsiteY6" fmla="*/ 4888462 h 5908531"/>
              <a:gd name="connsiteX7" fmla="*/ 2170012 w 5910037"/>
              <a:gd name="connsiteY7" fmla="*/ 4849984 h 5908531"/>
              <a:gd name="connsiteX8" fmla="*/ 1505434 w 5910037"/>
              <a:gd name="connsiteY8" fmla="*/ 4404604 h 5908531"/>
              <a:gd name="connsiteX9" fmla="*/ 1043395 w 5910037"/>
              <a:gd name="connsiteY9" fmla="*/ 3696312 h 5908531"/>
              <a:gd name="connsiteX10" fmla="*/ 1202698 w 5910037"/>
              <a:gd name="connsiteY10" fmla="*/ 3634750 h 5908531"/>
              <a:gd name="connsiteX11" fmla="*/ 1626656 w 5910037"/>
              <a:gd name="connsiteY11" fmla="*/ 4284018 h 5908531"/>
              <a:gd name="connsiteX12" fmla="*/ 2955653 w 5910037"/>
              <a:gd name="connsiteY12" fmla="*/ 4834274 h 5908531"/>
              <a:gd name="connsiteX13" fmla="*/ 4284650 w 5910037"/>
              <a:gd name="connsiteY13" fmla="*/ 4284018 h 5908531"/>
              <a:gd name="connsiteX14" fmla="*/ 4833639 w 5910037"/>
              <a:gd name="connsiteY14" fmla="*/ 2882032 h 5908531"/>
              <a:gd name="connsiteX15" fmla="*/ 2955020 w 5910037"/>
              <a:gd name="connsiteY15" fmla="*/ 1377232 h 5908531"/>
              <a:gd name="connsiteX16" fmla="*/ 1839905 w 5910037"/>
              <a:gd name="connsiteY16" fmla="*/ 1839271 h 5908531"/>
              <a:gd name="connsiteX17" fmla="*/ 1377866 w 5910037"/>
              <a:gd name="connsiteY17" fmla="*/ 2954386 h 5908531"/>
              <a:gd name="connsiteX18" fmla="*/ 1839905 w 5910037"/>
              <a:gd name="connsiteY18" fmla="*/ 4069499 h 5908531"/>
              <a:gd name="connsiteX19" fmla="*/ 4070133 w 5910037"/>
              <a:gd name="connsiteY19" fmla="*/ 4069499 h 5908531"/>
              <a:gd name="connsiteX20" fmla="*/ 4532172 w 5910037"/>
              <a:gd name="connsiteY20" fmla="*/ 2954386 h 5908531"/>
              <a:gd name="connsiteX21" fmla="*/ 4070133 w 5910037"/>
              <a:gd name="connsiteY21" fmla="*/ 1839271 h 5908531"/>
              <a:gd name="connsiteX22" fmla="*/ 2955020 w 5910037"/>
              <a:gd name="connsiteY22" fmla="*/ 1377232 h 5908531"/>
              <a:gd name="connsiteX23" fmla="*/ 2955020 w 5910037"/>
              <a:gd name="connsiteY23" fmla="*/ 1264261 h 5908531"/>
              <a:gd name="connsiteX24" fmla="*/ 4150735 w 5910037"/>
              <a:gd name="connsiteY24" fmla="*/ 1759303 h 5908531"/>
              <a:gd name="connsiteX25" fmla="*/ 4645777 w 5910037"/>
              <a:gd name="connsiteY25" fmla="*/ 2955020 h 5908531"/>
              <a:gd name="connsiteX26" fmla="*/ 4150735 w 5910037"/>
              <a:gd name="connsiteY26" fmla="*/ 4150736 h 5908531"/>
              <a:gd name="connsiteX27" fmla="*/ 1759303 w 5910037"/>
              <a:gd name="connsiteY27" fmla="*/ 4150736 h 5908531"/>
              <a:gd name="connsiteX28" fmla="*/ 1264261 w 5910037"/>
              <a:gd name="connsiteY28" fmla="*/ 2955020 h 5908531"/>
              <a:gd name="connsiteX29" fmla="*/ 1759303 w 5910037"/>
              <a:gd name="connsiteY29" fmla="*/ 1759303 h 5908531"/>
              <a:gd name="connsiteX30" fmla="*/ 2955020 w 5910037"/>
              <a:gd name="connsiteY30" fmla="*/ 1264261 h 5908531"/>
              <a:gd name="connsiteX31" fmla="*/ 3004233 w 5910037"/>
              <a:gd name="connsiteY31" fmla="*/ 659711 h 5908531"/>
              <a:gd name="connsiteX32" fmla="*/ 3262198 w 5910037"/>
              <a:gd name="connsiteY32" fmla="*/ 679731 h 5908531"/>
              <a:gd name="connsiteX33" fmla="*/ 3201106 w 5910037"/>
              <a:gd name="connsiteY33" fmla="*/ 922668 h 5908531"/>
              <a:gd name="connsiteX34" fmla="*/ 3346552 w 5910037"/>
              <a:gd name="connsiteY34" fmla="*/ 943604 h 5908531"/>
              <a:gd name="connsiteX35" fmla="*/ 4404602 w 5910037"/>
              <a:gd name="connsiteY35" fmla="*/ 1505436 h 5908531"/>
              <a:gd name="connsiteX36" fmla="*/ 4284016 w 5910037"/>
              <a:gd name="connsiteY36" fmla="*/ 1626024 h 5908531"/>
              <a:gd name="connsiteX37" fmla="*/ 1626022 w 5910037"/>
              <a:gd name="connsiteY37" fmla="*/ 1626024 h 5908531"/>
              <a:gd name="connsiteX38" fmla="*/ 1077669 w 5910037"/>
              <a:gd name="connsiteY38" fmla="*/ 3035622 h 5908531"/>
              <a:gd name="connsiteX39" fmla="*/ 907578 w 5910037"/>
              <a:gd name="connsiteY39" fmla="*/ 3042605 h 5908531"/>
              <a:gd name="connsiteX40" fmla="*/ 905038 w 5910037"/>
              <a:gd name="connsiteY40" fmla="*/ 2955655 h 5908531"/>
              <a:gd name="connsiteX41" fmla="*/ 944765 w 5910037"/>
              <a:gd name="connsiteY41" fmla="*/ 2554395 h 5908531"/>
              <a:gd name="connsiteX42" fmla="*/ 965883 w 5910037"/>
              <a:gd name="connsiteY42" fmla="*/ 2470263 h 5908531"/>
              <a:gd name="connsiteX43" fmla="*/ 729869 w 5910037"/>
              <a:gd name="connsiteY43" fmla="*/ 2390800 h 5908531"/>
              <a:gd name="connsiteX44" fmla="*/ 1332170 w 5910037"/>
              <a:gd name="connsiteY44" fmla="*/ 1331537 h 5908531"/>
              <a:gd name="connsiteX45" fmla="*/ 3004233 w 5910037"/>
              <a:gd name="connsiteY45" fmla="*/ 659711 h 5908531"/>
              <a:gd name="connsiteX46" fmla="*/ 2954385 w 5910037"/>
              <a:gd name="connsiteY46" fmla="*/ 420151 h 5908531"/>
              <a:gd name="connsiteX47" fmla="*/ 1162080 w 5910037"/>
              <a:gd name="connsiteY47" fmla="*/ 1162714 h 5908531"/>
              <a:gd name="connsiteX48" fmla="*/ 419516 w 5910037"/>
              <a:gd name="connsiteY48" fmla="*/ 2955019 h 5908531"/>
              <a:gd name="connsiteX49" fmla="*/ 1162080 w 5910037"/>
              <a:gd name="connsiteY49" fmla="*/ 4747325 h 5908531"/>
              <a:gd name="connsiteX50" fmla="*/ 4746691 w 5910037"/>
              <a:gd name="connsiteY50" fmla="*/ 4747325 h 5908531"/>
              <a:gd name="connsiteX51" fmla="*/ 5489255 w 5910037"/>
              <a:gd name="connsiteY51" fmla="*/ 2955019 h 5908531"/>
              <a:gd name="connsiteX52" fmla="*/ 4746691 w 5910037"/>
              <a:gd name="connsiteY52" fmla="*/ 1162714 h 5908531"/>
              <a:gd name="connsiteX53" fmla="*/ 2954385 w 5910037"/>
              <a:gd name="connsiteY53" fmla="*/ 420151 h 5908531"/>
              <a:gd name="connsiteX54" fmla="*/ 2955019 w 5910037"/>
              <a:gd name="connsiteY54" fmla="*/ 413170 h 5908531"/>
              <a:gd name="connsiteX55" fmla="*/ 4752403 w 5910037"/>
              <a:gd name="connsiteY55" fmla="*/ 1157637 h 5908531"/>
              <a:gd name="connsiteX56" fmla="*/ 5496869 w 5910037"/>
              <a:gd name="connsiteY56" fmla="*/ 2955019 h 5908531"/>
              <a:gd name="connsiteX57" fmla="*/ 4752403 w 5910037"/>
              <a:gd name="connsiteY57" fmla="*/ 4752402 h 5908531"/>
              <a:gd name="connsiteX58" fmla="*/ 1157637 w 5910037"/>
              <a:gd name="connsiteY58" fmla="*/ 4752402 h 5908531"/>
              <a:gd name="connsiteX59" fmla="*/ 413170 w 5910037"/>
              <a:gd name="connsiteY59" fmla="*/ 2955019 h 5908531"/>
              <a:gd name="connsiteX60" fmla="*/ 1157637 w 5910037"/>
              <a:gd name="connsiteY60" fmla="*/ 1157637 h 5908531"/>
              <a:gd name="connsiteX61" fmla="*/ 2955019 w 5910037"/>
              <a:gd name="connsiteY61" fmla="*/ 413170 h 5908531"/>
              <a:gd name="connsiteX62" fmla="*/ 2954384 w 5910037"/>
              <a:gd name="connsiteY62" fmla="*/ 321777 h 5908531"/>
              <a:gd name="connsiteX63" fmla="*/ 1092265 w 5910037"/>
              <a:gd name="connsiteY63" fmla="*/ 1092899 h 5908531"/>
              <a:gd name="connsiteX64" fmla="*/ 321143 w 5910037"/>
              <a:gd name="connsiteY64" fmla="*/ 2955019 h 5908531"/>
              <a:gd name="connsiteX65" fmla="*/ 1092265 w 5910037"/>
              <a:gd name="connsiteY65" fmla="*/ 4817138 h 5908531"/>
              <a:gd name="connsiteX66" fmla="*/ 4815868 w 5910037"/>
              <a:gd name="connsiteY66" fmla="*/ 4817138 h 5908531"/>
              <a:gd name="connsiteX67" fmla="*/ 5587626 w 5910037"/>
              <a:gd name="connsiteY67" fmla="*/ 2955019 h 5908531"/>
              <a:gd name="connsiteX68" fmla="*/ 4816504 w 5910037"/>
              <a:gd name="connsiteY68" fmla="*/ 1092899 h 5908531"/>
              <a:gd name="connsiteX69" fmla="*/ 2954384 w 5910037"/>
              <a:gd name="connsiteY69" fmla="*/ 321777 h 5908531"/>
              <a:gd name="connsiteX70" fmla="*/ 2955019 w 5910037"/>
              <a:gd name="connsiteY70" fmla="*/ 298294 h 5908531"/>
              <a:gd name="connsiteX71" fmla="*/ 4833639 w 5910037"/>
              <a:gd name="connsiteY71" fmla="*/ 1076399 h 5908531"/>
              <a:gd name="connsiteX72" fmla="*/ 5611743 w 5910037"/>
              <a:gd name="connsiteY72" fmla="*/ 2955019 h 5908531"/>
              <a:gd name="connsiteX73" fmla="*/ 4833639 w 5910037"/>
              <a:gd name="connsiteY73" fmla="*/ 4833639 h 5908531"/>
              <a:gd name="connsiteX74" fmla="*/ 1076399 w 5910037"/>
              <a:gd name="connsiteY74" fmla="*/ 4833639 h 5908531"/>
              <a:gd name="connsiteX75" fmla="*/ 298294 w 5910037"/>
              <a:gd name="connsiteY75" fmla="*/ 2955019 h 5908531"/>
              <a:gd name="connsiteX76" fmla="*/ 1076399 w 5910037"/>
              <a:gd name="connsiteY76" fmla="*/ 1076399 h 5908531"/>
              <a:gd name="connsiteX77" fmla="*/ 2955019 w 5910037"/>
              <a:gd name="connsiteY77" fmla="*/ 298294 h 5908531"/>
              <a:gd name="connsiteX78" fmla="*/ 2955019 w 5910037"/>
              <a:gd name="connsiteY78" fmla="*/ 8251 h 5908531"/>
              <a:gd name="connsiteX79" fmla="*/ 871401 w 5910037"/>
              <a:gd name="connsiteY79" fmla="*/ 871401 h 5908531"/>
              <a:gd name="connsiteX80" fmla="*/ 8251 w 5910037"/>
              <a:gd name="connsiteY80" fmla="*/ 2955020 h 5908531"/>
              <a:gd name="connsiteX81" fmla="*/ 871401 w 5910037"/>
              <a:gd name="connsiteY81" fmla="*/ 5038636 h 5908531"/>
              <a:gd name="connsiteX82" fmla="*/ 5038638 w 5910037"/>
              <a:gd name="connsiteY82" fmla="*/ 5038636 h 5908531"/>
              <a:gd name="connsiteX83" fmla="*/ 5901787 w 5910037"/>
              <a:gd name="connsiteY83" fmla="*/ 2955020 h 5908531"/>
              <a:gd name="connsiteX84" fmla="*/ 5038638 w 5910037"/>
              <a:gd name="connsiteY84" fmla="*/ 871401 h 5908531"/>
              <a:gd name="connsiteX85" fmla="*/ 2955019 w 5910037"/>
              <a:gd name="connsiteY85" fmla="*/ 8251 h 5908531"/>
              <a:gd name="connsiteX86" fmla="*/ 2955019 w 5910037"/>
              <a:gd name="connsiteY86" fmla="*/ 0 h 5908531"/>
              <a:gd name="connsiteX87" fmla="*/ 5044349 w 5910037"/>
              <a:gd name="connsiteY87" fmla="*/ 865689 h 5908531"/>
              <a:gd name="connsiteX88" fmla="*/ 5910037 w 5910037"/>
              <a:gd name="connsiteY88" fmla="*/ 2955020 h 5908531"/>
              <a:gd name="connsiteX89" fmla="*/ 5044349 w 5910037"/>
              <a:gd name="connsiteY89" fmla="*/ 5044350 h 5908531"/>
              <a:gd name="connsiteX90" fmla="*/ 865054 w 5910037"/>
              <a:gd name="connsiteY90" fmla="*/ 5044350 h 5908531"/>
              <a:gd name="connsiteX91" fmla="*/ 0 w 5910037"/>
              <a:gd name="connsiteY91" fmla="*/ 2955020 h 5908531"/>
              <a:gd name="connsiteX92" fmla="*/ 865689 w 5910037"/>
              <a:gd name="connsiteY92" fmla="*/ 865689 h 5908531"/>
              <a:gd name="connsiteX93" fmla="*/ 2955019 w 5910037"/>
              <a:gd name="connsiteY93" fmla="*/ 0 h 5908531"/>
            </a:gdLst>
            <a:ahLst/>
            <a:cxnLst/>
            <a:rect l="l" t="t" r="r" b="b"/>
            <a:pathLst>
              <a:path w="5910037" h="5908531">
                <a:moveTo>
                  <a:pt x="5003730" y="2875686"/>
                </a:moveTo>
                <a:cubicBezTo>
                  <a:pt x="5006507" y="2946849"/>
                  <a:pt x="5005525" y="3017822"/>
                  <a:pt x="5000894" y="3088329"/>
                </a:cubicBezTo>
                <a:lnTo>
                  <a:pt x="4983908" y="3232450"/>
                </a:lnTo>
                <a:lnTo>
                  <a:pt x="5225864" y="3291395"/>
                </a:lnTo>
                <a:cubicBezTo>
                  <a:pt x="5156051" y="3761684"/>
                  <a:pt x="4940263" y="4215473"/>
                  <a:pt x="4577867" y="4577868"/>
                </a:cubicBezTo>
                <a:cubicBezTo>
                  <a:pt x="3942563" y="5213172"/>
                  <a:pt x="3026736" y="5398496"/>
                  <a:pt x="2228323" y="5132569"/>
                </a:cubicBezTo>
                <a:lnTo>
                  <a:pt x="2277619" y="4888462"/>
                </a:lnTo>
                <a:lnTo>
                  <a:pt x="2170012" y="4849984"/>
                </a:lnTo>
                <a:cubicBezTo>
                  <a:pt x="1924474" y="4748277"/>
                  <a:pt x="1699008" y="4598178"/>
                  <a:pt x="1505434" y="4404604"/>
                </a:cubicBezTo>
                <a:cubicBezTo>
                  <a:pt x="1301705" y="4200875"/>
                  <a:pt x="1146211" y="3962239"/>
                  <a:pt x="1043395" y="3696312"/>
                </a:cubicBezTo>
                <a:lnTo>
                  <a:pt x="1202698" y="3634750"/>
                </a:lnTo>
                <a:cubicBezTo>
                  <a:pt x="1297263" y="3878463"/>
                  <a:pt x="1439428" y="4097424"/>
                  <a:pt x="1626656" y="4284018"/>
                </a:cubicBezTo>
                <a:cubicBezTo>
                  <a:pt x="1981436" y="4638796"/>
                  <a:pt x="2453630" y="4834274"/>
                  <a:pt x="2955653" y="4834274"/>
                </a:cubicBezTo>
                <a:cubicBezTo>
                  <a:pt x="3457676" y="4834274"/>
                  <a:pt x="3929869" y="4638796"/>
                  <a:pt x="4284650" y="4284018"/>
                </a:cubicBezTo>
                <a:cubicBezTo>
                  <a:pt x="4654027" y="3915273"/>
                  <a:pt x="4853947" y="3403730"/>
                  <a:pt x="4833639" y="2882032"/>
                </a:cubicBezTo>
                <a:close/>
                <a:moveTo>
                  <a:pt x="2955020" y="1377232"/>
                </a:moveTo>
                <a:cubicBezTo>
                  <a:pt x="2533599" y="1377232"/>
                  <a:pt x="2137566" y="1540977"/>
                  <a:pt x="1839905" y="1839271"/>
                </a:cubicBezTo>
                <a:cubicBezTo>
                  <a:pt x="1542246" y="2136931"/>
                  <a:pt x="1377866" y="2532965"/>
                  <a:pt x="1377866" y="2954386"/>
                </a:cubicBezTo>
                <a:cubicBezTo>
                  <a:pt x="1377866" y="3375805"/>
                  <a:pt x="1542246" y="3771838"/>
                  <a:pt x="1839905" y="4069499"/>
                </a:cubicBezTo>
                <a:cubicBezTo>
                  <a:pt x="2454901" y="4684492"/>
                  <a:pt x="3455139" y="4684492"/>
                  <a:pt x="4070133" y="4069499"/>
                </a:cubicBezTo>
                <a:cubicBezTo>
                  <a:pt x="4367792" y="3771838"/>
                  <a:pt x="4532172" y="3375805"/>
                  <a:pt x="4532172" y="2954386"/>
                </a:cubicBezTo>
                <a:cubicBezTo>
                  <a:pt x="4532172" y="2532965"/>
                  <a:pt x="4368427" y="2136931"/>
                  <a:pt x="4070133" y="1839271"/>
                </a:cubicBezTo>
                <a:cubicBezTo>
                  <a:pt x="3772473" y="1541612"/>
                  <a:pt x="3376439" y="1377232"/>
                  <a:pt x="2955020" y="1377232"/>
                </a:cubicBezTo>
                <a:close/>
                <a:moveTo>
                  <a:pt x="2955020" y="1264261"/>
                </a:moveTo>
                <a:cubicBezTo>
                  <a:pt x="3406268" y="1264261"/>
                  <a:pt x="3831497" y="1440064"/>
                  <a:pt x="4150735" y="1759303"/>
                </a:cubicBezTo>
                <a:cubicBezTo>
                  <a:pt x="4469974" y="2078543"/>
                  <a:pt x="4645777" y="2503134"/>
                  <a:pt x="4645777" y="2955020"/>
                </a:cubicBezTo>
                <a:cubicBezTo>
                  <a:pt x="4645777" y="3406903"/>
                  <a:pt x="4469974" y="3831498"/>
                  <a:pt x="4150735" y="4150736"/>
                </a:cubicBezTo>
                <a:cubicBezTo>
                  <a:pt x="3491315" y="4810157"/>
                  <a:pt x="2418724" y="4810157"/>
                  <a:pt x="1759303" y="4150736"/>
                </a:cubicBezTo>
                <a:cubicBezTo>
                  <a:pt x="1440064" y="3830863"/>
                  <a:pt x="1264261" y="3406269"/>
                  <a:pt x="1264261" y="2955020"/>
                </a:cubicBezTo>
                <a:cubicBezTo>
                  <a:pt x="1264261" y="2503134"/>
                  <a:pt x="1440064" y="2078543"/>
                  <a:pt x="1759303" y="1759303"/>
                </a:cubicBezTo>
                <a:cubicBezTo>
                  <a:pt x="2078542" y="1440064"/>
                  <a:pt x="2503135" y="1264261"/>
                  <a:pt x="2955020" y="1264261"/>
                </a:cubicBezTo>
                <a:close/>
                <a:moveTo>
                  <a:pt x="3004233" y="659711"/>
                </a:moveTo>
                <a:cubicBezTo>
                  <a:pt x="3090461" y="661554"/>
                  <a:pt x="3176597" y="668228"/>
                  <a:pt x="3262198" y="679731"/>
                </a:cubicBezTo>
                <a:lnTo>
                  <a:pt x="3201106" y="922668"/>
                </a:lnTo>
                <a:lnTo>
                  <a:pt x="3346552" y="943604"/>
                </a:lnTo>
                <a:cubicBezTo>
                  <a:pt x="3734422" y="1018515"/>
                  <a:pt x="4104721" y="1205793"/>
                  <a:pt x="4404602" y="1505436"/>
                </a:cubicBezTo>
                <a:lnTo>
                  <a:pt x="4284016" y="1626024"/>
                </a:lnTo>
                <a:cubicBezTo>
                  <a:pt x="3550973" y="892980"/>
                  <a:pt x="2359065" y="892980"/>
                  <a:pt x="1626022" y="1626024"/>
                </a:cubicBezTo>
                <a:cubicBezTo>
                  <a:pt x="1254741" y="1997304"/>
                  <a:pt x="1054820" y="2510116"/>
                  <a:pt x="1077669" y="3035622"/>
                </a:cubicBezTo>
                <a:lnTo>
                  <a:pt x="907578" y="3042605"/>
                </a:lnTo>
                <a:cubicBezTo>
                  <a:pt x="905673" y="3013410"/>
                  <a:pt x="905038" y="2984215"/>
                  <a:pt x="905038" y="2955655"/>
                </a:cubicBezTo>
                <a:cubicBezTo>
                  <a:pt x="905038" y="2820153"/>
                  <a:pt x="918525" y="2685762"/>
                  <a:pt x="944765" y="2554395"/>
                </a:cubicBezTo>
                <a:lnTo>
                  <a:pt x="965883" y="2470263"/>
                </a:lnTo>
                <a:lnTo>
                  <a:pt x="729869" y="2390800"/>
                </a:lnTo>
                <a:cubicBezTo>
                  <a:pt x="827608" y="2003016"/>
                  <a:pt x="1028163" y="1635542"/>
                  <a:pt x="1332170" y="1331537"/>
                </a:cubicBezTo>
                <a:cubicBezTo>
                  <a:pt x="1792543" y="870607"/>
                  <a:pt x="2400636" y="646808"/>
                  <a:pt x="3004233" y="659711"/>
                </a:cubicBezTo>
                <a:close/>
                <a:moveTo>
                  <a:pt x="2954385" y="420151"/>
                </a:moveTo>
                <a:cubicBezTo>
                  <a:pt x="2277193" y="420151"/>
                  <a:pt x="1640620" y="683538"/>
                  <a:pt x="1162080" y="1162714"/>
                </a:cubicBezTo>
                <a:cubicBezTo>
                  <a:pt x="683538" y="1641254"/>
                  <a:pt x="419516" y="2277827"/>
                  <a:pt x="419516" y="2955019"/>
                </a:cubicBezTo>
                <a:cubicBezTo>
                  <a:pt x="419516" y="3632210"/>
                  <a:pt x="682904" y="4268785"/>
                  <a:pt x="1162080" y="4747325"/>
                </a:cubicBezTo>
                <a:cubicBezTo>
                  <a:pt x="2150259" y="5735504"/>
                  <a:pt x="3758511" y="5735504"/>
                  <a:pt x="4746691" y="4747325"/>
                </a:cubicBezTo>
                <a:cubicBezTo>
                  <a:pt x="5225865" y="4268149"/>
                  <a:pt x="5489255" y="3631576"/>
                  <a:pt x="5489255" y="2955019"/>
                </a:cubicBezTo>
                <a:cubicBezTo>
                  <a:pt x="5489255" y="2277827"/>
                  <a:pt x="5225865" y="1641889"/>
                  <a:pt x="4746691" y="1162714"/>
                </a:cubicBezTo>
                <a:cubicBezTo>
                  <a:pt x="4268150" y="684174"/>
                  <a:pt x="3631576" y="420151"/>
                  <a:pt x="2954385" y="420151"/>
                </a:cubicBezTo>
                <a:close/>
                <a:moveTo>
                  <a:pt x="2955019" y="413170"/>
                </a:moveTo>
                <a:cubicBezTo>
                  <a:pt x="3634116" y="413170"/>
                  <a:pt x="4271958" y="677827"/>
                  <a:pt x="4752403" y="1157637"/>
                </a:cubicBezTo>
                <a:cubicBezTo>
                  <a:pt x="5232213" y="1637446"/>
                  <a:pt x="5496869" y="2275924"/>
                  <a:pt x="5496869" y="2955019"/>
                </a:cubicBezTo>
                <a:cubicBezTo>
                  <a:pt x="5496869" y="3634115"/>
                  <a:pt x="5232213" y="4271957"/>
                  <a:pt x="4752403" y="4752402"/>
                </a:cubicBezTo>
                <a:cubicBezTo>
                  <a:pt x="3761684" y="5743120"/>
                  <a:pt x="2148990" y="5743756"/>
                  <a:pt x="1157637" y="4752402"/>
                </a:cubicBezTo>
                <a:cubicBezTo>
                  <a:pt x="677827" y="4271957"/>
                  <a:pt x="413170" y="3634115"/>
                  <a:pt x="413170" y="2955019"/>
                </a:cubicBezTo>
                <a:cubicBezTo>
                  <a:pt x="413170" y="2275924"/>
                  <a:pt x="677827" y="1638082"/>
                  <a:pt x="1157637" y="1157637"/>
                </a:cubicBezTo>
                <a:cubicBezTo>
                  <a:pt x="1637447" y="677827"/>
                  <a:pt x="2275924" y="413170"/>
                  <a:pt x="2955019" y="413170"/>
                </a:cubicBezTo>
                <a:close/>
                <a:moveTo>
                  <a:pt x="2954384" y="321777"/>
                </a:moveTo>
                <a:cubicBezTo>
                  <a:pt x="2251170" y="321777"/>
                  <a:pt x="1589845" y="595954"/>
                  <a:pt x="1092265" y="1092899"/>
                </a:cubicBezTo>
                <a:cubicBezTo>
                  <a:pt x="594685" y="1590481"/>
                  <a:pt x="321143" y="2251805"/>
                  <a:pt x="321143" y="2955019"/>
                </a:cubicBezTo>
                <a:cubicBezTo>
                  <a:pt x="321143" y="3658231"/>
                  <a:pt x="595319" y="4319558"/>
                  <a:pt x="1092265" y="4817138"/>
                </a:cubicBezTo>
                <a:cubicBezTo>
                  <a:pt x="2119159" y="5843398"/>
                  <a:pt x="3789609" y="5843398"/>
                  <a:pt x="4815868" y="4817138"/>
                </a:cubicBezTo>
                <a:cubicBezTo>
                  <a:pt x="5314084" y="4319558"/>
                  <a:pt x="5587626" y="3658231"/>
                  <a:pt x="5587626" y="2955019"/>
                </a:cubicBezTo>
                <a:cubicBezTo>
                  <a:pt x="5587626" y="2251805"/>
                  <a:pt x="5313449" y="1590481"/>
                  <a:pt x="4816504" y="1092899"/>
                </a:cubicBezTo>
                <a:cubicBezTo>
                  <a:pt x="4318922" y="595319"/>
                  <a:pt x="3658233" y="321777"/>
                  <a:pt x="2954384" y="321777"/>
                </a:cubicBezTo>
                <a:close/>
                <a:moveTo>
                  <a:pt x="2955019" y="298294"/>
                </a:moveTo>
                <a:cubicBezTo>
                  <a:pt x="3664579" y="298294"/>
                  <a:pt x="4331616" y="574376"/>
                  <a:pt x="4833639" y="1076399"/>
                </a:cubicBezTo>
                <a:cubicBezTo>
                  <a:pt x="5335662" y="1578422"/>
                  <a:pt x="5611743" y="2245459"/>
                  <a:pt x="5611743" y="2955019"/>
                </a:cubicBezTo>
                <a:cubicBezTo>
                  <a:pt x="5611743" y="3664579"/>
                  <a:pt x="5335662" y="4331616"/>
                  <a:pt x="4833639" y="4833639"/>
                </a:cubicBezTo>
                <a:cubicBezTo>
                  <a:pt x="3797859" y="5869419"/>
                  <a:pt x="2112179" y="5869419"/>
                  <a:pt x="1076399" y="4833639"/>
                </a:cubicBezTo>
                <a:cubicBezTo>
                  <a:pt x="574376" y="4331616"/>
                  <a:pt x="298294" y="3664579"/>
                  <a:pt x="298294" y="2955019"/>
                </a:cubicBezTo>
                <a:cubicBezTo>
                  <a:pt x="298294" y="2245459"/>
                  <a:pt x="574376" y="1578422"/>
                  <a:pt x="1076399" y="1076399"/>
                </a:cubicBezTo>
                <a:cubicBezTo>
                  <a:pt x="1578422" y="574376"/>
                  <a:pt x="2245459" y="298294"/>
                  <a:pt x="2955019" y="298294"/>
                </a:cubicBezTo>
                <a:close/>
                <a:moveTo>
                  <a:pt x="2955019" y="8251"/>
                </a:moveTo>
                <a:cubicBezTo>
                  <a:pt x="2168030" y="8251"/>
                  <a:pt x="1428005" y="314797"/>
                  <a:pt x="871401" y="871401"/>
                </a:cubicBezTo>
                <a:cubicBezTo>
                  <a:pt x="314796" y="1428006"/>
                  <a:pt x="8251" y="2168030"/>
                  <a:pt x="8251" y="2955020"/>
                </a:cubicBezTo>
                <a:cubicBezTo>
                  <a:pt x="8251" y="3742009"/>
                  <a:pt x="314796" y="4482032"/>
                  <a:pt x="871401" y="5038636"/>
                </a:cubicBezTo>
                <a:cubicBezTo>
                  <a:pt x="2020151" y="6187389"/>
                  <a:pt x="3889887" y="6187389"/>
                  <a:pt x="5038638" y="5038636"/>
                </a:cubicBezTo>
                <a:cubicBezTo>
                  <a:pt x="5595242" y="4482032"/>
                  <a:pt x="5901787" y="3742009"/>
                  <a:pt x="5901787" y="2955020"/>
                </a:cubicBezTo>
                <a:cubicBezTo>
                  <a:pt x="5901787" y="2168030"/>
                  <a:pt x="5595242" y="1428006"/>
                  <a:pt x="5038638" y="871401"/>
                </a:cubicBezTo>
                <a:cubicBezTo>
                  <a:pt x="4482033" y="314797"/>
                  <a:pt x="3742009" y="8251"/>
                  <a:pt x="2955019" y="8251"/>
                </a:cubicBezTo>
                <a:close/>
                <a:moveTo>
                  <a:pt x="2955019" y="0"/>
                </a:moveTo>
                <a:cubicBezTo>
                  <a:pt x="3744548" y="0"/>
                  <a:pt x="4486475" y="307180"/>
                  <a:pt x="5044349" y="865689"/>
                </a:cubicBezTo>
                <a:cubicBezTo>
                  <a:pt x="5602223" y="1423563"/>
                  <a:pt x="5910037" y="2166125"/>
                  <a:pt x="5910037" y="2955020"/>
                </a:cubicBezTo>
                <a:cubicBezTo>
                  <a:pt x="5910037" y="3743912"/>
                  <a:pt x="5602857" y="4486476"/>
                  <a:pt x="5044349" y="5044350"/>
                </a:cubicBezTo>
                <a:cubicBezTo>
                  <a:pt x="3892425" y="6196274"/>
                  <a:pt x="2017614" y="6196909"/>
                  <a:pt x="865054" y="5044350"/>
                </a:cubicBezTo>
                <a:cubicBezTo>
                  <a:pt x="307180" y="4486476"/>
                  <a:pt x="0" y="3744548"/>
                  <a:pt x="0" y="2955020"/>
                </a:cubicBezTo>
                <a:cubicBezTo>
                  <a:pt x="0" y="2165491"/>
                  <a:pt x="307180" y="1423563"/>
                  <a:pt x="865689" y="865689"/>
                </a:cubicBezTo>
                <a:cubicBezTo>
                  <a:pt x="1424198" y="307814"/>
                  <a:pt x="2166125" y="0"/>
                  <a:pt x="2955019" y="0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>
            <a:off x="9890653" y="6141335"/>
            <a:ext cx="2572315" cy="246885"/>
          </a:xfrm>
          <a:custGeom>
            <a:avLst/>
            <a:gdLst>
              <a:gd name="connsiteX0" fmla="*/ 2543120 w 2572315"/>
              <a:gd name="connsiteY0" fmla="*/ 188495 h 246885"/>
              <a:gd name="connsiteX1" fmla="*/ 2572315 w 2572315"/>
              <a:gd name="connsiteY1" fmla="*/ 217690 h 246885"/>
              <a:gd name="connsiteX2" fmla="*/ 2543120 w 2572315"/>
              <a:gd name="connsiteY2" fmla="*/ 246885 h 246885"/>
              <a:gd name="connsiteX3" fmla="*/ 2513925 w 2572315"/>
              <a:gd name="connsiteY3" fmla="*/ 217690 h 246885"/>
              <a:gd name="connsiteX4" fmla="*/ 2543120 w 2572315"/>
              <a:gd name="connsiteY4" fmla="*/ 188495 h 246885"/>
              <a:gd name="connsiteX5" fmla="*/ 2398415 w 2572315"/>
              <a:gd name="connsiteY5" fmla="*/ 188495 h 246885"/>
              <a:gd name="connsiteX6" fmla="*/ 2427610 w 2572315"/>
              <a:gd name="connsiteY6" fmla="*/ 217690 h 246885"/>
              <a:gd name="connsiteX7" fmla="*/ 2398415 w 2572315"/>
              <a:gd name="connsiteY7" fmla="*/ 246885 h 246885"/>
              <a:gd name="connsiteX8" fmla="*/ 2369220 w 2572315"/>
              <a:gd name="connsiteY8" fmla="*/ 217690 h 246885"/>
              <a:gd name="connsiteX9" fmla="*/ 2398415 w 2572315"/>
              <a:gd name="connsiteY9" fmla="*/ 188495 h 246885"/>
              <a:gd name="connsiteX10" fmla="*/ 2109640 w 2572315"/>
              <a:gd name="connsiteY10" fmla="*/ 188495 h 246885"/>
              <a:gd name="connsiteX11" fmla="*/ 2138835 w 2572315"/>
              <a:gd name="connsiteY11" fmla="*/ 217690 h 246885"/>
              <a:gd name="connsiteX12" fmla="*/ 2109640 w 2572315"/>
              <a:gd name="connsiteY12" fmla="*/ 246885 h 246885"/>
              <a:gd name="connsiteX13" fmla="*/ 2080445 w 2572315"/>
              <a:gd name="connsiteY13" fmla="*/ 217690 h 246885"/>
              <a:gd name="connsiteX14" fmla="*/ 2109640 w 2572315"/>
              <a:gd name="connsiteY14" fmla="*/ 188495 h 246885"/>
              <a:gd name="connsiteX15" fmla="*/ 1964936 w 2572315"/>
              <a:gd name="connsiteY15" fmla="*/ 188495 h 246885"/>
              <a:gd name="connsiteX16" fmla="*/ 1994131 w 2572315"/>
              <a:gd name="connsiteY16" fmla="*/ 217690 h 246885"/>
              <a:gd name="connsiteX17" fmla="*/ 1964936 w 2572315"/>
              <a:gd name="connsiteY17" fmla="*/ 246885 h 246885"/>
              <a:gd name="connsiteX18" fmla="*/ 1935741 w 2572315"/>
              <a:gd name="connsiteY18" fmla="*/ 217690 h 246885"/>
              <a:gd name="connsiteX19" fmla="*/ 1964936 w 2572315"/>
              <a:gd name="connsiteY19" fmla="*/ 188495 h 246885"/>
              <a:gd name="connsiteX20" fmla="*/ 1820231 w 2572315"/>
              <a:gd name="connsiteY20" fmla="*/ 188495 h 246885"/>
              <a:gd name="connsiteX21" fmla="*/ 1849426 w 2572315"/>
              <a:gd name="connsiteY21" fmla="*/ 217690 h 246885"/>
              <a:gd name="connsiteX22" fmla="*/ 1820231 w 2572315"/>
              <a:gd name="connsiteY22" fmla="*/ 246885 h 246885"/>
              <a:gd name="connsiteX23" fmla="*/ 1791036 w 2572315"/>
              <a:gd name="connsiteY23" fmla="*/ 217690 h 246885"/>
              <a:gd name="connsiteX24" fmla="*/ 1820231 w 2572315"/>
              <a:gd name="connsiteY24" fmla="*/ 188495 h 246885"/>
              <a:gd name="connsiteX25" fmla="*/ 1676162 w 2572315"/>
              <a:gd name="connsiteY25" fmla="*/ 188495 h 246885"/>
              <a:gd name="connsiteX26" fmla="*/ 1705357 w 2572315"/>
              <a:gd name="connsiteY26" fmla="*/ 217690 h 246885"/>
              <a:gd name="connsiteX27" fmla="*/ 1676162 w 2572315"/>
              <a:gd name="connsiteY27" fmla="*/ 246885 h 246885"/>
              <a:gd name="connsiteX28" fmla="*/ 1646967 w 2572315"/>
              <a:gd name="connsiteY28" fmla="*/ 217690 h 246885"/>
              <a:gd name="connsiteX29" fmla="*/ 1676162 w 2572315"/>
              <a:gd name="connsiteY29" fmla="*/ 188495 h 246885"/>
              <a:gd name="connsiteX30" fmla="*/ 1367078 w 2572315"/>
              <a:gd name="connsiteY30" fmla="*/ 188495 h 246885"/>
              <a:gd name="connsiteX31" fmla="*/ 1396273 w 2572315"/>
              <a:gd name="connsiteY31" fmla="*/ 217690 h 246885"/>
              <a:gd name="connsiteX32" fmla="*/ 1367078 w 2572315"/>
              <a:gd name="connsiteY32" fmla="*/ 246885 h 246885"/>
              <a:gd name="connsiteX33" fmla="*/ 1337883 w 2572315"/>
              <a:gd name="connsiteY33" fmla="*/ 217690 h 246885"/>
              <a:gd name="connsiteX34" fmla="*/ 1367078 w 2572315"/>
              <a:gd name="connsiteY34" fmla="*/ 188495 h 246885"/>
              <a:gd name="connsiteX35" fmla="*/ 1127173 w 2572315"/>
              <a:gd name="connsiteY35" fmla="*/ 188495 h 246885"/>
              <a:gd name="connsiteX36" fmla="*/ 1156368 w 2572315"/>
              <a:gd name="connsiteY36" fmla="*/ 217690 h 246885"/>
              <a:gd name="connsiteX37" fmla="*/ 1127173 w 2572315"/>
              <a:gd name="connsiteY37" fmla="*/ 246885 h 246885"/>
              <a:gd name="connsiteX38" fmla="*/ 1097978 w 2572315"/>
              <a:gd name="connsiteY38" fmla="*/ 217690 h 246885"/>
              <a:gd name="connsiteX39" fmla="*/ 1127173 w 2572315"/>
              <a:gd name="connsiteY39" fmla="*/ 188495 h 246885"/>
              <a:gd name="connsiteX40" fmla="*/ 511543 w 2572315"/>
              <a:gd name="connsiteY40" fmla="*/ 188495 h 246885"/>
              <a:gd name="connsiteX41" fmla="*/ 540738 w 2572315"/>
              <a:gd name="connsiteY41" fmla="*/ 217690 h 246885"/>
              <a:gd name="connsiteX42" fmla="*/ 511543 w 2572315"/>
              <a:gd name="connsiteY42" fmla="*/ 246885 h 246885"/>
              <a:gd name="connsiteX43" fmla="*/ 482348 w 2572315"/>
              <a:gd name="connsiteY43" fmla="*/ 217690 h 246885"/>
              <a:gd name="connsiteX44" fmla="*/ 511543 w 2572315"/>
              <a:gd name="connsiteY44" fmla="*/ 188495 h 246885"/>
              <a:gd name="connsiteX45" fmla="*/ 196113 w 2572315"/>
              <a:gd name="connsiteY45" fmla="*/ 188495 h 246885"/>
              <a:gd name="connsiteX46" fmla="*/ 225308 w 2572315"/>
              <a:gd name="connsiteY46" fmla="*/ 217690 h 246885"/>
              <a:gd name="connsiteX47" fmla="*/ 196113 w 2572315"/>
              <a:gd name="connsiteY47" fmla="*/ 246885 h 246885"/>
              <a:gd name="connsiteX48" fmla="*/ 166918 w 2572315"/>
              <a:gd name="connsiteY48" fmla="*/ 217690 h 246885"/>
              <a:gd name="connsiteX49" fmla="*/ 196113 w 2572315"/>
              <a:gd name="connsiteY49" fmla="*/ 188495 h 246885"/>
              <a:gd name="connsiteX50" fmla="*/ 29195 w 2572315"/>
              <a:gd name="connsiteY50" fmla="*/ 188495 h 246885"/>
              <a:gd name="connsiteX51" fmla="*/ 58390 w 2572315"/>
              <a:gd name="connsiteY51" fmla="*/ 217690 h 246885"/>
              <a:gd name="connsiteX52" fmla="*/ 29195 w 2572315"/>
              <a:gd name="connsiteY52" fmla="*/ 246885 h 246885"/>
              <a:gd name="connsiteX53" fmla="*/ 0 w 2572315"/>
              <a:gd name="connsiteY53" fmla="*/ 217690 h 246885"/>
              <a:gd name="connsiteX54" fmla="*/ 29195 w 2572315"/>
              <a:gd name="connsiteY54" fmla="*/ 188495 h 246885"/>
              <a:gd name="connsiteX55" fmla="*/ 2051886 w 2572315"/>
              <a:gd name="connsiteY55" fmla="*/ 0 h 246885"/>
              <a:gd name="connsiteX56" fmla="*/ 2081081 w 2572315"/>
              <a:gd name="connsiteY56" fmla="*/ 29195 h 246885"/>
              <a:gd name="connsiteX57" fmla="*/ 2051886 w 2572315"/>
              <a:gd name="connsiteY57" fmla="*/ 58390 h 246885"/>
              <a:gd name="connsiteX58" fmla="*/ 2022691 w 2572315"/>
              <a:gd name="connsiteY58" fmla="*/ 29195 h 246885"/>
              <a:gd name="connsiteX59" fmla="*/ 2051886 w 2572315"/>
              <a:gd name="connsiteY59" fmla="*/ 0 h 246885"/>
              <a:gd name="connsiteX60" fmla="*/ 1907181 w 2572315"/>
              <a:gd name="connsiteY60" fmla="*/ 0 h 246885"/>
              <a:gd name="connsiteX61" fmla="*/ 1936376 w 2572315"/>
              <a:gd name="connsiteY61" fmla="*/ 29195 h 246885"/>
              <a:gd name="connsiteX62" fmla="*/ 1907181 w 2572315"/>
              <a:gd name="connsiteY62" fmla="*/ 58390 h 246885"/>
              <a:gd name="connsiteX63" fmla="*/ 1877986 w 2572315"/>
              <a:gd name="connsiteY63" fmla="*/ 29195 h 246885"/>
              <a:gd name="connsiteX64" fmla="*/ 1907181 w 2572315"/>
              <a:gd name="connsiteY64" fmla="*/ 0 h 246885"/>
              <a:gd name="connsiteX65" fmla="*/ 1618406 w 2572315"/>
              <a:gd name="connsiteY65" fmla="*/ 0 h 246885"/>
              <a:gd name="connsiteX66" fmla="*/ 1647601 w 2572315"/>
              <a:gd name="connsiteY66" fmla="*/ 29195 h 246885"/>
              <a:gd name="connsiteX67" fmla="*/ 1618406 w 2572315"/>
              <a:gd name="connsiteY67" fmla="*/ 58390 h 246885"/>
              <a:gd name="connsiteX68" fmla="*/ 1589211 w 2572315"/>
              <a:gd name="connsiteY68" fmla="*/ 29195 h 246885"/>
              <a:gd name="connsiteX69" fmla="*/ 1618406 w 2572315"/>
              <a:gd name="connsiteY69" fmla="*/ 0 h 246885"/>
              <a:gd name="connsiteX70" fmla="*/ 1473702 w 2572315"/>
              <a:gd name="connsiteY70" fmla="*/ 0 h 246885"/>
              <a:gd name="connsiteX71" fmla="*/ 1502897 w 2572315"/>
              <a:gd name="connsiteY71" fmla="*/ 29195 h 246885"/>
              <a:gd name="connsiteX72" fmla="*/ 1473702 w 2572315"/>
              <a:gd name="connsiteY72" fmla="*/ 58390 h 246885"/>
              <a:gd name="connsiteX73" fmla="*/ 1444507 w 2572315"/>
              <a:gd name="connsiteY73" fmla="*/ 29195 h 246885"/>
              <a:gd name="connsiteX74" fmla="*/ 1473702 w 2572315"/>
              <a:gd name="connsiteY74" fmla="*/ 0 h 246885"/>
              <a:gd name="connsiteX75" fmla="*/ 1328997 w 2572315"/>
              <a:gd name="connsiteY75" fmla="*/ 0 h 246885"/>
              <a:gd name="connsiteX76" fmla="*/ 1358192 w 2572315"/>
              <a:gd name="connsiteY76" fmla="*/ 29195 h 246885"/>
              <a:gd name="connsiteX77" fmla="*/ 1328997 w 2572315"/>
              <a:gd name="connsiteY77" fmla="*/ 58390 h 246885"/>
              <a:gd name="connsiteX78" fmla="*/ 1299802 w 2572315"/>
              <a:gd name="connsiteY78" fmla="*/ 29195 h 246885"/>
              <a:gd name="connsiteX79" fmla="*/ 1328997 w 2572315"/>
              <a:gd name="connsiteY79" fmla="*/ 0 h 246885"/>
              <a:gd name="connsiteX80" fmla="*/ 875844 w 2572315"/>
              <a:gd name="connsiteY80" fmla="*/ 0 h 246885"/>
              <a:gd name="connsiteX81" fmla="*/ 905039 w 2572315"/>
              <a:gd name="connsiteY81" fmla="*/ 29195 h 246885"/>
              <a:gd name="connsiteX82" fmla="*/ 875844 w 2572315"/>
              <a:gd name="connsiteY82" fmla="*/ 58390 h 246885"/>
              <a:gd name="connsiteX83" fmla="*/ 846649 w 2572315"/>
              <a:gd name="connsiteY83" fmla="*/ 29195 h 246885"/>
              <a:gd name="connsiteX84" fmla="*/ 875844 w 2572315"/>
              <a:gd name="connsiteY84" fmla="*/ 0 h 246885"/>
            </a:gdLst>
            <a:ahLst/>
            <a:cxnLst/>
            <a:rect l="l" t="t" r="r" b="b"/>
            <a:pathLst>
              <a:path w="2572315" h="246885">
                <a:moveTo>
                  <a:pt x="2543120" y="188495"/>
                </a:moveTo>
                <a:cubicBezTo>
                  <a:pt x="2558986" y="188495"/>
                  <a:pt x="2572315" y="201824"/>
                  <a:pt x="2572315" y="217690"/>
                </a:cubicBezTo>
                <a:cubicBezTo>
                  <a:pt x="2572315" y="233558"/>
                  <a:pt x="2558986" y="246885"/>
                  <a:pt x="2543120" y="246885"/>
                </a:cubicBezTo>
                <a:cubicBezTo>
                  <a:pt x="2526619" y="246885"/>
                  <a:pt x="2513925" y="234193"/>
                  <a:pt x="2513925" y="217690"/>
                </a:cubicBezTo>
                <a:cubicBezTo>
                  <a:pt x="2513925" y="201824"/>
                  <a:pt x="2527254" y="188495"/>
                  <a:pt x="2543120" y="188495"/>
                </a:cubicBezTo>
                <a:close/>
                <a:moveTo>
                  <a:pt x="2398415" y="188495"/>
                </a:moveTo>
                <a:cubicBezTo>
                  <a:pt x="2414281" y="188495"/>
                  <a:pt x="2427610" y="201824"/>
                  <a:pt x="2427610" y="217690"/>
                </a:cubicBezTo>
                <a:cubicBezTo>
                  <a:pt x="2427610" y="233558"/>
                  <a:pt x="2414281" y="246885"/>
                  <a:pt x="2398415" y="246885"/>
                </a:cubicBezTo>
                <a:cubicBezTo>
                  <a:pt x="2382549" y="246885"/>
                  <a:pt x="2369220" y="234193"/>
                  <a:pt x="2369220" y="217690"/>
                </a:cubicBezTo>
                <a:cubicBezTo>
                  <a:pt x="2369220" y="201824"/>
                  <a:pt x="2382549" y="188495"/>
                  <a:pt x="2398415" y="188495"/>
                </a:cubicBezTo>
                <a:close/>
                <a:moveTo>
                  <a:pt x="2109640" y="188495"/>
                </a:moveTo>
                <a:cubicBezTo>
                  <a:pt x="2125506" y="188495"/>
                  <a:pt x="2138835" y="201824"/>
                  <a:pt x="2138835" y="217690"/>
                </a:cubicBezTo>
                <a:cubicBezTo>
                  <a:pt x="2138835" y="233558"/>
                  <a:pt x="2125506" y="246885"/>
                  <a:pt x="2109640" y="246885"/>
                </a:cubicBezTo>
                <a:cubicBezTo>
                  <a:pt x="2093139" y="246885"/>
                  <a:pt x="2080445" y="234193"/>
                  <a:pt x="2080445" y="217690"/>
                </a:cubicBezTo>
                <a:cubicBezTo>
                  <a:pt x="2080445" y="201824"/>
                  <a:pt x="2093774" y="188495"/>
                  <a:pt x="2109640" y="188495"/>
                </a:cubicBezTo>
                <a:close/>
                <a:moveTo>
                  <a:pt x="1964936" y="188495"/>
                </a:moveTo>
                <a:cubicBezTo>
                  <a:pt x="1980802" y="188495"/>
                  <a:pt x="1994131" y="201824"/>
                  <a:pt x="1994131" y="217690"/>
                </a:cubicBezTo>
                <a:cubicBezTo>
                  <a:pt x="1994131" y="233558"/>
                  <a:pt x="1980802" y="246885"/>
                  <a:pt x="1964936" y="246885"/>
                </a:cubicBezTo>
                <a:cubicBezTo>
                  <a:pt x="1949069" y="246885"/>
                  <a:pt x="1935741" y="234193"/>
                  <a:pt x="1935741" y="217690"/>
                </a:cubicBezTo>
                <a:cubicBezTo>
                  <a:pt x="1935741" y="201824"/>
                  <a:pt x="1949069" y="188495"/>
                  <a:pt x="1964936" y="188495"/>
                </a:cubicBezTo>
                <a:close/>
                <a:moveTo>
                  <a:pt x="1820231" y="188495"/>
                </a:moveTo>
                <a:cubicBezTo>
                  <a:pt x="1836097" y="188495"/>
                  <a:pt x="1849426" y="201824"/>
                  <a:pt x="1849426" y="217690"/>
                </a:cubicBezTo>
                <a:cubicBezTo>
                  <a:pt x="1849426" y="233558"/>
                  <a:pt x="1836097" y="246885"/>
                  <a:pt x="1820231" y="246885"/>
                </a:cubicBezTo>
                <a:cubicBezTo>
                  <a:pt x="1804364" y="246885"/>
                  <a:pt x="1791036" y="234193"/>
                  <a:pt x="1791036" y="217690"/>
                </a:cubicBezTo>
                <a:cubicBezTo>
                  <a:pt x="1791036" y="201824"/>
                  <a:pt x="1804364" y="188495"/>
                  <a:pt x="1820231" y="188495"/>
                </a:cubicBezTo>
                <a:close/>
                <a:moveTo>
                  <a:pt x="1676162" y="188495"/>
                </a:moveTo>
                <a:cubicBezTo>
                  <a:pt x="1692028" y="188495"/>
                  <a:pt x="1705357" y="201824"/>
                  <a:pt x="1705357" y="217690"/>
                </a:cubicBezTo>
                <a:cubicBezTo>
                  <a:pt x="1705357" y="233558"/>
                  <a:pt x="1692028" y="246885"/>
                  <a:pt x="1676162" y="246885"/>
                </a:cubicBezTo>
                <a:cubicBezTo>
                  <a:pt x="1659661" y="246885"/>
                  <a:pt x="1646967" y="234193"/>
                  <a:pt x="1646967" y="217690"/>
                </a:cubicBezTo>
                <a:cubicBezTo>
                  <a:pt x="1646967" y="201824"/>
                  <a:pt x="1660295" y="188495"/>
                  <a:pt x="1676162" y="188495"/>
                </a:cubicBezTo>
                <a:close/>
                <a:moveTo>
                  <a:pt x="1367078" y="188495"/>
                </a:moveTo>
                <a:cubicBezTo>
                  <a:pt x="1382944" y="188495"/>
                  <a:pt x="1396273" y="201824"/>
                  <a:pt x="1396273" y="217690"/>
                </a:cubicBezTo>
                <a:cubicBezTo>
                  <a:pt x="1396273" y="233558"/>
                  <a:pt x="1382944" y="246885"/>
                  <a:pt x="1367078" y="246885"/>
                </a:cubicBezTo>
                <a:cubicBezTo>
                  <a:pt x="1351212" y="246885"/>
                  <a:pt x="1337883" y="234193"/>
                  <a:pt x="1337883" y="217690"/>
                </a:cubicBezTo>
                <a:cubicBezTo>
                  <a:pt x="1337883" y="201824"/>
                  <a:pt x="1351212" y="188495"/>
                  <a:pt x="1367078" y="188495"/>
                </a:cubicBezTo>
                <a:close/>
                <a:moveTo>
                  <a:pt x="1127173" y="188495"/>
                </a:moveTo>
                <a:cubicBezTo>
                  <a:pt x="1143039" y="188495"/>
                  <a:pt x="1156368" y="201824"/>
                  <a:pt x="1156368" y="217690"/>
                </a:cubicBezTo>
                <a:cubicBezTo>
                  <a:pt x="1156368" y="233558"/>
                  <a:pt x="1143039" y="246885"/>
                  <a:pt x="1127173" y="246885"/>
                </a:cubicBezTo>
                <a:cubicBezTo>
                  <a:pt x="1110672" y="246885"/>
                  <a:pt x="1097978" y="234193"/>
                  <a:pt x="1097978" y="217690"/>
                </a:cubicBezTo>
                <a:cubicBezTo>
                  <a:pt x="1097978" y="201824"/>
                  <a:pt x="1111306" y="188495"/>
                  <a:pt x="1127173" y="188495"/>
                </a:cubicBezTo>
                <a:close/>
                <a:moveTo>
                  <a:pt x="511543" y="188495"/>
                </a:moveTo>
                <a:cubicBezTo>
                  <a:pt x="527409" y="188495"/>
                  <a:pt x="540738" y="201824"/>
                  <a:pt x="540738" y="217690"/>
                </a:cubicBezTo>
                <a:cubicBezTo>
                  <a:pt x="540738" y="233558"/>
                  <a:pt x="527409" y="246885"/>
                  <a:pt x="511543" y="246885"/>
                </a:cubicBezTo>
                <a:cubicBezTo>
                  <a:pt x="495676" y="246885"/>
                  <a:pt x="482348" y="234193"/>
                  <a:pt x="482348" y="217690"/>
                </a:cubicBezTo>
                <a:cubicBezTo>
                  <a:pt x="482348" y="201824"/>
                  <a:pt x="495676" y="188495"/>
                  <a:pt x="511543" y="188495"/>
                </a:cubicBezTo>
                <a:close/>
                <a:moveTo>
                  <a:pt x="196113" y="188495"/>
                </a:moveTo>
                <a:cubicBezTo>
                  <a:pt x="211979" y="188495"/>
                  <a:pt x="225308" y="201824"/>
                  <a:pt x="225308" y="217690"/>
                </a:cubicBezTo>
                <a:cubicBezTo>
                  <a:pt x="225308" y="233558"/>
                  <a:pt x="211979" y="246885"/>
                  <a:pt x="196113" y="246885"/>
                </a:cubicBezTo>
                <a:cubicBezTo>
                  <a:pt x="179612" y="246885"/>
                  <a:pt x="166918" y="234193"/>
                  <a:pt x="166918" y="217690"/>
                </a:cubicBezTo>
                <a:cubicBezTo>
                  <a:pt x="166918" y="201824"/>
                  <a:pt x="180247" y="188495"/>
                  <a:pt x="196113" y="188495"/>
                </a:cubicBezTo>
                <a:close/>
                <a:moveTo>
                  <a:pt x="29195" y="188495"/>
                </a:moveTo>
                <a:cubicBezTo>
                  <a:pt x="45061" y="188495"/>
                  <a:pt x="58390" y="201824"/>
                  <a:pt x="58390" y="217690"/>
                </a:cubicBezTo>
                <a:cubicBezTo>
                  <a:pt x="58390" y="233558"/>
                  <a:pt x="45061" y="246885"/>
                  <a:pt x="29195" y="246885"/>
                </a:cubicBezTo>
                <a:cubicBezTo>
                  <a:pt x="12694" y="246885"/>
                  <a:pt x="0" y="234193"/>
                  <a:pt x="0" y="217690"/>
                </a:cubicBezTo>
                <a:cubicBezTo>
                  <a:pt x="0" y="201824"/>
                  <a:pt x="13328" y="188495"/>
                  <a:pt x="29195" y="188495"/>
                </a:cubicBezTo>
                <a:close/>
                <a:moveTo>
                  <a:pt x="2051886" y="0"/>
                </a:moveTo>
                <a:cubicBezTo>
                  <a:pt x="2067752" y="0"/>
                  <a:pt x="2081081" y="13329"/>
                  <a:pt x="2081081" y="29195"/>
                </a:cubicBezTo>
                <a:cubicBezTo>
                  <a:pt x="2081081" y="45061"/>
                  <a:pt x="2067752" y="58390"/>
                  <a:pt x="2051886" y="58390"/>
                </a:cubicBezTo>
                <a:cubicBezTo>
                  <a:pt x="2035385" y="58390"/>
                  <a:pt x="2022691" y="45061"/>
                  <a:pt x="2022691" y="29195"/>
                </a:cubicBezTo>
                <a:cubicBezTo>
                  <a:pt x="2022691" y="13329"/>
                  <a:pt x="2036019" y="0"/>
                  <a:pt x="2051886" y="0"/>
                </a:cubicBezTo>
                <a:close/>
                <a:moveTo>
                  <a:pt x="1907181" y="0"/>
                </a:moveTo>
                <a:cubicBezTo>
                  <a:pt x="1923049" y="0"/>
                  <a:pt x="1936376" y="13329"/>
                  <a:pt x="1936376" y="29195"/>
                </a:cubicBezTo>
                <a:cubicBezTo>
                  <a:pt x="1936376" y="45061"/>
                  <a:pt x="1923049" y="58390"/>
                  <a:pt x="1907181" y="58390"/>
                </a:cubicBezTo>
                <a:cubicBezTo>
                  <a:pt x="1891315" y="58390"/>
                  <a:pt x="1877986" y="45061"/>
                  <a:pt x="1877986" y="29195"/>
                </a:cubicBezTo>
                <a:cubicBezTo>
                  <a:pt x="1877986" y="13329"/>
                  <a:pt x="1891315" y="0"/>
                  <a:pt x="1907181" y="0"/>
                </a:cubicBezTo>
                <a:close/>
                <a:moveTo>
                  <a:pt x="1618406" y="0"/>
                </a:moveTo>
                <a:cubicBezTo>
                  <a:pt x="1634274" y="0"/>
                  <a:pt x="1647601" y="13329"/>
                  <a:pt x="1647601" y="29195"/>
                </a:cubicBezTo>
                <a:cubicBezTo>
                  <a:pt x="1647601" y="45061"/>
                  <a:pt x="1634274" y="58390"/>
                  <a:pt x="1618406" y="58390"/>
                </a:cubicBezTo>
                <a:cubicBezTo>
                  <a:pt x="1601905" y="58390"/>
                  <a:pt x="1589211" y="45061"/>
                  <a:pt x="1589211" y="29195"/>
                </a:cubicBezTo>
                <a:cubicBezTo>
                  <a:pt x="1589211" y="13329"/>
                  <a:pt x="1602540" y="0"/>
                  <a:pt x="1618406" y="0"/>
                </a:cubicBezTo>
                <a:close/>
                <a:moveTo>
                  <a:pt x="1473702" y="0"/>
                </a:moveTo>
                <a:cubicBezTo>
                  <a:pt x="1489568" y="0"/>
                  <a:pt x="1502897" y="13329"/>
                  <a:pt x="1502897" y="29195"/>
                </a:cubicBezTo>
                <a:cubicBezTo>
                  <a:pt x="1502897" y="45061"/>
                  <a:pt x="1489568" y="58390"/>
                  <a:pt x="1473702" y="58390"/>
                </a:cubicBezTo>
                <a:cubicBezTo>
                  <a:pt x="1457835" y="58390"/>
                  <a:pt x="1444507" y="45061"/>
                  <a:pt x="1444507" y="29195"/>
                </a:cubicBezTo>
                <a:cubicBezTo>
                  <a:pt x="1444507" y="13329"/>
                  <a:pt x="1457835" y="0"/>
                  <a:pt x="1473702" y="0"/>
                </a:cubicBezTo>
                <a:close/>
                <a:moveTo>
                  <a:pt x="1328997" y="0"/>
                </a:moveTo>
                <a:cubicBezTo>
                  <a:pt x="1344863" y="0"/>
                  <a:pt x="1358192" y="13329"/>
                  <a:pt x="1358192" y="29195"/>
                </a:cubicBezTo>
                <a:cubicBezTo>
                  <a:pt x="1358192" y="45061"/>
                  <a:pt x="1344863" y="58390"/>
                  <a:pt x="1328997" y="58390"/>
                </a:cubicBezTo>
                <a:cubicBezTo>
                  <a:pt x="1313131" y="58390"/>
                  <a:pt x="1299802" y="45061"/>
                  <a:pt x="1299802" y="29195"/>
                </a:cubicBezTo>
                <a:cubicBezTo>
                  <a:pt x="1299802" y="13329"/>
                  <a:pt x="1313131" y="0"/>
                  <a:pt x="1328997" y="0"/>
                </a:cubicBezTo>
                <a:close/>
                <a:moveTo>
                  <a:pt x="875844" y="0"/>
                </a:moveTo>
                <a:cubicBezTo>
                  <a:pt x="891712" y="0"/>
                  <a:pt x="905039" y="13329"/>
                  <a:pt x="905039" y="29195"/>
                </a:cubicBezTo>
                <a:cubicBezTo>
                  <a:pt x="905039" y="45061"/>
                  <a:pt x="891712" y="58390"/>
                  <a:pt x="875844" y="58390"/>
                </a:cubicBezTo>
                <a:cubicBezTo>
                  <a:pt x="859978" y="58390"/>
                  <a:pt x="846649" y="45061"/>
                  <a:pt x="846649" y="29195"/>
                </a:cubicBezTo>
                <a:cubicBezTo>
                  <a:pt x="846649" y="13329"/>
                  <a:pt x="859978" y="0"/>
                  <a:pt x="875844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3928113" y="1080113"/>
            <a:ext cx="2572949" cy="246885"/>
          </a:xfrm>
          <a:custGeom>
            <a:avLst/>
            <a:gdLst>
              <a:gd name="connsiteX0" fmla="*/ 1696471 w 2572949"/>
              <a:gd name="connsiteY0" fmla="*/ 188495 h 246885"/>
              <a:gd name="connsiteX1" fmla="*/ 1725666 w 2572949"/>
              <a:gd name="connsiteY1" fmla="*/ 217690 h 246885"/>
              <a:gd name="connsiteX2" fmla="*/ 1696471 w 2572949"/>
              <a:gd name="connsiteY2" fmla="*/ 246885 h 246885"/>
              <a:gd name="connsiteX3" fmla="*/ 1667276 w 2572949"/>
              <a:gd name="connsiteY3" fmla="*/ 217690 h 246885"/>
              <a:gd name="connsiteX4" fmla="*/ 1696471 w 2572949"/>
              <a:gd name="connsiteY4" fmla="*/ 188495 h 246885"/>
              <a:gd name="connsiteX5" fmla="*/ 1243316 w 2572949"/>
              <a:gd name="connsiteY5" fmla="*/ 188495 h 246885"/>
              <a:gd name="connsiteX6" fmla="*/ 1272511 w 2572949"/>
              <a:gd name="connsiteY6" fmla="*/ 217690 h 246885"/>
              <a:gd name="connsiteX7" fmla="*/ 1243316 w 2572949"/>
              <a:gd name="connsiteY7" fmla="*/ 246885 h 246885"/>
              <a:gd name="connsiteX8" fmla="*/ 1214121 w 2572949"/>
              <a:gd name="connsiteY8" fmla="*/ 217690 h 246885"/>
              <a:gd name="connsiteX9" fmla="*/ 1243316 w 2572949"/>
              <a:gd name="connsiteY9" fmla="*/ 188495 h 246885"/>
              <a:gd name="connsiteX10" fmla="*/ 1098612 w 2572949"/>
              <a:gd name="connsiteY10" fmla="*/ 188495 h 246885"/>
              <a:gd name="connsiteX11" fmla="*/ 1127807 w 2572949"/>
              <a:gd name="connsiteY11" fmla="*/ 217690 h 246885"/>
              <a:gd name="connsiteX12" fmla="*/ 1098612 w 2572949"/>
              <a:gd name="connsiteY12" fmla="*/ 246885 h 246885"/>
              <a:gd name="connsiteX13" fmla="*/ 1069417 w 2572949"/>
              <a:gd name="connsiteY13" fmla="*/ 217690 h 246885"/>
              <a:gd name="connsiteX14" fmla="*/ 1098612 w 2572949"/>
              <a:gd name="connsiteY14" fmla="*/ 188495 h 246885"/>
              <a:gd name="connsiteX15" fmla="*/ 954542 w 2572949"/>
              <a:gd name="connsiteY15" fmla="*/ 188495 h 246885"/>
              <a:gd name="connsiteX16" fmla="*/ 983737 w 2572949"/>
              <a:gd name="connsiteY16" fmla="*/ 217690 h 246885"/>
              <a:gd name="connsiteX17" fmla="*/ 954542 w 2572949"/>
              <a:gd name="connsiteY17" fmla="*/ 246885 h 246885"/>
              <a:gd name="connsiteX18" fmla="*/ 925347 w 2572949"/>
              <a:gd name="connsiteY18" fmla="*/ 217690 h 246885"/>
              <a:gd name="connsiteX19" fmla="*/ 954542 w 2572949"/>
              <a:gd name="connsiteY19" fmla="*/ 188495 h 246885"/>
              <a:gd name="connsiteX20" fmla="*/ 665134 w 2572949"/>
              <a:gd name="connsiteY20" fmla="*/ 188495 h 246885"/>
              <a:gd name="connsiteX21" fmla="*/ 694329 w 2572949"/>
              <a:gd name="connsiteY21" fmla="*/ 217690 h 246885"/>
              <a:gd name="connsiteX22" fmla="*/ 665134 w 2572949"/>
              <a:gd name="connsiteY22" fmla="*/ 246885 h 246885"/>
              <a:gd name="connsiteX23" fmla="*/ 635939 w 2572949"/>
              <a:gd name="connsiteY23" fmla="*/ 217690 h 246885"/>
              <a:gd name="connsiteX24" fmla="*/ 665134 w 2572949"/>
              <a:gd name="connsiteY24" fmla="*/ 188495 h 246885"/>
              <a:gd name="connsiteX25" fmla="*/ 521063 w 2572949"/>
              <a:gd name="connsiteY25" fmla="*/ 188495 h 246885"/>
              <a:gd name="connsiteX26" fmla="*/ 550258 w 2572949"/>
              <a:gd name="connsiteY26" fmla="*/ 217690 h 246885"/>
              <a:gd name="connsiteX27" fmla="*/ 521063 w 2572949"/>
              <a:gd name="connsiteY27" fmla="*/ 246885 h 246885"/>
              <a:gd name="connsiteX28" fmla="*/ 491868 w 2572949"/>
              <a:gd name="connsiteY28" fmla="*/ 217690 h 246885"/>
              <a:gd name="connsiteX29" fmla="*/ 521063 w 2572949"/>
              <a:gd name="connsiteY29" fmla="*/ 188495 h 246885"/>
              <a:gd name="connsiteX30" fmla="*/ 2543754 w 2572949"/>
              <a:gd name="connsiteY30" fmla="*/ 0 h 246885"/>
              <a:gd name="connsiteX31" fmla="*/ 2572949 w 2572949"/>
              <a:gd name="connsiteY31" fmla="*/ 29195 h 246885"/>
              <a:gd name="connsiteX32" fmla="*/ 2543754 w 2572949"/>
              <a:gd name="connsiteY32" fmla="*/ 58390 h 246885"/>
              <a:gd name="connsiteX33" fmla="*/ 2514559 w 2572949"/>
              <a:gd name="connsiteY33" fmla="*/ 29195 h 246885"/>
              <a:gd name="connsiteX34" fmla="*/ 2543754 w 2572949"/>
              <a:gd name="connsiteY34" fmla="*/ 0 h 246885"/>
              <a:gd name="connsiteX35" fmla="*/ 2376200 w 2572949"/>
              <a:gd name="connsiteY35" fmla="*/ 0 h 246885"/>
              <a:gd name="connsiteX36" fmla="*/ 2405395 w 2572949"/>
              <a:gd name="connsiteY36" fmla="*/ 29195 h 246885"/>
              <a:gd name="connsiteX37" fmla="*/ 2376200 w 2572949"/>
              <a:gd name="connsiteY37" fmla="*/ 58390 h 246885"/>
              <a:gd name="connsiteX38" fmla="*/ 2347005 w 2572949"/>
              <a:gd name="connsiteY38" fmla="*/ 29195 h 246885"/>
              <a:gd name="connsiteX39" fmla="*/ 2376200 w 2572949"/>
              <a:gd name="connsiteY39" fmla="*/ 0 h 246885"/>
              <a:gd name="connsiteX40" fmla="*/ 2060771 w 2572949"/>
              <a:gd name="connsiteY40" fmla="*/ 0 h 246885"/>
              <a:gd name="connsiteX41" fmla="*/ 2089966 w 2572949"/>
              <a:gd name="connsiteY41" fmla="*/ 29195 h 246885"/>
              <a:gd name="connsiteX42" fmla="*/ 2060771 w 2572949"/>
              <a:gd name="connsiteY42" fmla="*/ 58390 h 246885"/>
              <a:gd name="connsiteX43" fmla="*/ 2031576 w 2572949"/>
              <a:gd name="connsiteY43" fmla="*/ 29195 h 246885"/>
              <a:gd name="connsiteX44" fmla="*/ 2060771 w 2572949"/>
              <a:gd name="connsiteY44" fmla="*/ 0 h 246885"/>
              <a:gd name="connsiteX45" fmla="*/ 1445776 w 2572949"/>
              <a:gd name="connsiteY45" fmla="*/ 0 h 246885"/>
              <a:gd name="connsiteX46" fmla="*/ 1474971 w 2572949"/>
              <a:gd name="connsiteY46" fmla="*/ 29195 h 246885"/>
              <a:gd name="connsiteX47" fmla="*/ 1445776 w 2572949"/>
              <a:gd name="connsiteY47" fmla="*/ 58390 h 246885"/>
              <a:gd name="connsiteX48" fmla="*/ 1416581 w 2572949"/>
              <a:gd name="connsiteY48" fmla="*/ 29195 h 246885"/>
              <a:gd name="connsiteX49" fmla="*/ 1445776 w 2572949"/>
              <a:gd name="connsiteY49" fmla="*/ 0 h 246885"/>
              <a:gd name="connsiteX50" fmla="*/ 1205237 w 2572949"/>
              <a:gd name="connsiteY50" fmla="*/ 0 h 246885"/>
              <a:gd name="connsiteX51" fmla="*/ 1234432 w 2572949"/>
              <a:gd name="connsiteY51" fmla="*/ 29195 h 246885"/>
              <a:gd name="connsiteX52" fmla="*/ 1205237 w 2572949"/>
              <a:gd name="connsiteY52" fmla="*/ 58390 h 246885"/>
              <a:gd name="connsiteX53" fmla="*/ 1176042 w 2572949"/>
              <a:gd name="connsiteY53" fmla="*/ 29195 h 246885"/>
              <a:gd name="connsiteX54" fmla="*/ 1205237 w 2572949"/>
              <a:gd name="connsiteY54" fmla="*/ 0 h 246885"/>
              <a:gd name="connsiteX55" fmla="*/ 896787 w 2572949"/>
              <a:gd name="connsiteY55" fmla="*/ 0 h 246885"/>
              <a:gd name="connsiteX56" fmla="*/ 925982 w 2572949"/>
              <a:gd name="connsiteY56" fmla="*/ 29195 h 246885"/>
              <a:gd name="connsiteX57" fmla="*/ 896787 w 2572949"/>
              <a:gd name="connsiteY57" fmla="*/ 58390 h 246885"/>
              <a:gd name="connsiteX58" fmla="*/ 867592 w 2572949"/>
              <a:gd name="connsiteY58" fmla="*/ 29195 h 246885"/>
              <a:gd name="connsiteX59" fmla="*/ 896787 w 2572949"/>
              <a:gd name="connsiteY59" fmla="*/ 0 h 246885"/>
              <a:gd name="connsiteX60" fmla="*/ 752084 w 2572949"/>
              <a:gd name="connsiteY60" fmla="*/ 0 h 246885"/>
              <a:gd name="connsiteX61" fmla="*/ 781279 w 2572949"/>
              <a:gd name="connsiteY61" fmla="*/ 29195 h 246885"/>
              <a:gd name="connsiteX62" fmla="*/ 752084 w 2572949"/>
              <a:gd name="connsiteY62" fmla="*/ 58390 h 246885"/>
              <a:gd name="connsiteX63" fmla="*/ 722889 w 2572949"/>
              <a:gd name="connsiteY63" fmla="*/ 29195 h 246885"/>
              <a:gd name="connsiteX64" fmla="*/ 752084 w 2572949"/>
              <a:gd name="connsiteY64" fmla="*/ 0 h 246885"/>
              <a:gd name="connsiteX65" fmla="*/ 607379 w 2572949"/>
              <a:gd name="connsiteY65" fmla="*/ 0 h 246885"/>
              <a:gd name="connsiteX66" fmla="*/ 636573 w 2572949"/>
              <a:gd name="connsiteY66" fmla="*/ 29195 h 246885"/>
              <a:gd name="connsiteX67" fmla="*/ 607379 w 2572949"/>
              <a:gd name="connsiteY67" fmla="*/ 58390 h 246885"/>
              <a:gd name="connsiteX68" fmla="*/ 578184 w 2572949"/>
              <a:gd name="connsiteY68" fmla="*/ 29195 h 246885"/>
              <a:gd name="connsiteX69" fmla="*/ 607379 w 2572949"/>
              <a:gd name="connsiteY69" fmla="*/ 0 h 246885"/>
              <a:gd name="connsiteX70" fmla="*/ 462674 w 2572949"/>
              <a:gd name="connsiteY70" fmla="*/ 0 h 246885"/>
              <a:gd name="connsiteX71" fmla="*/ 491869 w 2572949"/>
              <a:gd name="connsiteY71" fmla="*/ 29195 h 246885"/>
              <a:gd name="connsiteX72" fmla="*/ 462674 w 2572949"/>
              <a:gd name="connsiteY72" fmla="*/ 58390 h 246885"/>
              <a:gd name="connsiteX73" fmla="*/ 433479 w 2572949"/>
              <a:gd name="connsiteY73" fmla="*/ 29195 h 246885"/>
              <a:gd name="connsiteX74" fmla="*/ 462674 w 2572949"/>
              <a:gd name="connsiteY74" fmla="*/ 0 h 246885"/>
              <a:gd name="connsiteX75" fmla="*/ 173900 w 2572949"/>
              <a:gd name="connsiteY75" fmla="*/ 0 h 246885"/>
              <a:gd name="connsiteX76" fmla="*/ 203095 w 2572949"/>
              <a:gd name="connsiteY76" fmla="*/ 29195 h 246885"/>
              <a:gd name="connsiteX77" fmla="*/ 173900 w 2572949"/>
              <a:gd name="connsiteY77" fmla="*/ 58390 h 246885"/>
              <a:gd name="connsiteX78" fmla="*/ 144705 w 2572949"/>
              <a:gd name="connsiteY78" fmla="*/ 29195 h 246885"/>
              <a:gd name="connsiteX79" fmla="*/ 173900 w 2572949"/>
              <a:gd name="connsiteY79" fmla="*/ 0 h 246885"/>
              <a:gd name="connsiteX80" fmla="*/ 29195 w 2572949"/>
              <a:gd name="connsiteY80" fmla="*/ 0 h 246885"/>
              <a:gd name="connsiteX81" fmla="*/ 58390 w 2572949"/>
              <a:gd name="connsiteY81" fmla="*/ 29195 h 246885"/>
              <a:gd name="connsiteX82" fmla="*/ 29195 w 2572949"/>
              <a:gd name="connsiteY82" fmla="*/ 58390 h 246885"/>
              <a:gd name="connsiteX83" fmla="*/ 0 w 2572949"/>
              <a:gd name="connsiteY83" fmla="*/ 29195 h 246885"/>
              <a:gd name="connsiteX84" fmla="*/ 29195 w 2572949"/>
              <a:gd name="connsiteY84" fmla="*/ 0 h 246885"/>
            </a:gdLst>
            <a:ahLst/>
            <a:cxnLst/>
            <a:rect l="l" t="t" r="r" b="b"/>
            <a:pathLst>
              <a:path w="2572949" h="246885">
                <a:moveTo>
                  <a:pt x="1696471" y="188495"/>
                </a:moveTo>
                <a:cubicBezTo>
                  <a:pt x="1712972" y="188495"/>
                  <a:pt x="1725666" y="201189"/>
                  <a:pt x="1725666" y="217690"/>
                </a:cubicBezTo>
                <a:cubicBezTo>
                  <a:pt x="1725666" y="233556"/>
                  <a:pt x="1712337" y="246885"/>
                  <a:pt x="1696471" y="246885"/>
                </a:cubicBezTo>
                <a:cubicBezTo>
                  <a:pt x="1680605" y="246885"/>
                  <a:pt x="1667276" y="233556"/>
                  <a:pt x="1667276" y="217690"/>
                </a:cubicBezTo>
                <a:cubicBezTo>
                  <a:pt x="1667276" y="201823"/>
                  <a:pt x="1680605" y="188495"/>
                  <a:pt x="1696471" y="188495"/>
                </a:cubicBezTo>
                <a:close/>
                <a:moveTo>
                  <a:pt x="1243316" y="188495"/>
                </a:moveTo>
                <a:cubicBezTo>
                  <a:pt x="1259183" y="188495"/>
                  <a:pt x="1272511" y="201189"/>
                  <a:pt x="1272511" y="217690"/>
                </a:cubicBezTo>
                <a:cubicBezTo>
                  <a:pt x="1272511" y="233556"/>
                  <a:pt x="1259183" y="246885"/>
                  <a:pt x="1243316" y="246885"/>
                </a:cubicBezTo>
                <a:cubicBezTo>
                  <a:pt x="1227450" y="246885"/>
                  <a:pt x="1214121" y="233556"/>
                  <a:pt x="1214121" y="217690"/>
                </a:cubicBezTo>
                <a:cubicBezTo>
                  <a:pt x="1214121" y="201823"/>
                  <a:pt x="1227450" y="188495"/>
                  <a:pt x="1243316" y="188495"/>
                </a:cubicBezTo>
                <a:close/>
                <a:moveTo>
                  <a:pt x="1098612" y="188495"/>
                </a:moveTo>
                <a:cubicBezTo>
                  <a:pt x="1115113" y="188495"/>
                  <a:pt x="1127807" y="201189"/>
                  <a:pt x="1127807" y="217690"/>
                </a:cubicBezTo>
                <a:cubicBezTo>
                  <a:pt x="1127807" y="233556"/>
                  <a:pt x="1114478" y="246885"/>
                  <a:pt x="1098612" y="246885"/>
                </a:cubicBezTo>
                <a:cubicBezTo>
                  <a:pt x="1082745" y="246885"/>
                  <a:pt x="1069417" y="233556"/>
                  <a:pt x="1069417" y="217690"/>
                </a:cubicBezTo>
                <a:cubicBezTo>
                  <a:pt x="1069417" y="201823"/>
                  <a:pt x="1082745" y="188495"/>
                  <a:pt x="1098612" y="188495"/>
                </a:cubicBezTo>
                <a:close/>
                <a:moveTo>
                  <a:pt x="954542" y="188495"/>
                </a:moveTo>
                <a:cubicBezTo>
                  <a:pt x="970408" y="188495"/>
                  <a:pt x="983737" y="201189"/>
                  <a:pt x="983737" y="217690"/>
                </a:cubicBezTo>
                <a:cubicBezTo>
                  <a:pt x="983737" y="233556"/>
                  <a:pt x="970408" y="246885"/>
                  <a:pt x="954542" y="246885"/>
                </a:cubicBezTo>
                <a:cubicBezTo>
                  <a:pt x="938675" y="246885"/>
                  <a:pt x="925347" y="233556"/>
                  <a:pt x="925347" y="217690"/>
                </a:cubicBezTo>
                <a:cubicBezTo>
                  <a:pt x="925347" y="201823"/>
                  <a:pt x="938675" y="188495"/>
                  <a:pt x="954542" y="188495"/>
                </a:cubicBezTo>
                <a:close/>
                <a:moveTo>
                  <a:pt x="665134" y="188495"/>
                </a:moveTo>
                <a:cubicBezTo>
                  <a:pt x="681635" y="188495"/>
                  <a:pt x="694329" y="201189"/>
                  <a:pt x="694329" y="217690"/>
                </a:cubicBezTo>
                <a:cubicBezTo>
                  <a:pt x="694329" y="233556"/>
                  <a:pt x="681000" y="246885"/>
                  <a:pt x="665134" y="246885"/>
                </a:cubicBezTo>
                <a:cubicBezTo>
                  <a:pt x="649267" y="246885"/>
                  <a:pt x="635939" y="233556"/>
                  <a:pt x="635939" y="217690"/>
                </a:cubicBezTo>
                <a:cubicBezTo>
                  <a:pt x="635939" y="201823"/>
                  <a:pt x="649267" y="188495"/>
                  <a:pt x="665134" y="188495"/>
                </a:cubicBezTo>
                <a:close/>
                <a:moveTo>
                  <a:pt x="521063" y="188495"/>
                </a:moveTo>
                <a:cubicBezTo>
                  <a:pt x="536929" y="188495"/>
                  <a:pt x="550258" y="201189"/>
                  <a:pt x="550258" y="217690"/>
                </a:cubicBezTo>
                <a:cubicBezTo>
                  <a:pt x="550258" y="233556"/>
                  <a:pt x="536929" y="246885"/>
                  <a:pt x="521063" y="246885"/>
                </a:cubicBezTo>
                <a:cubicBezTo>
                  <a:pt x="505196" y="246885"/>
                  <a:pt x="491868" y="233556"/>
                  <a:pt x="491868" y="217690"/>
                </a:cubicBezTo>
                <a:cubicBezTo>
                  <a:pt x="491868" y="201823"/>
                  <a:pt x="505196" y="188495"/>
                  <a:pt x="521063" y="188495"/>
                </a:cubicBezTo>
                <a:close/>
                <a:moveTo>
                  <a:pt x="2543754" y="0"/>
                </a:moveTo>
                <a:cubicBezTo>
                  <a:pt x="2559620" y="0"/>
                  <a:pt x="2572949" y="12694"/>
                  <a:pt x="2572949" y="29195"/>
                </a:cubicBezTo>
                <a:cubicBezTo>
                  <a:pt x="2572949" y="45061"/>
                  <a:pt x="2559620" y="58390"/>
                  <a:pt x="2543754" y="58390"/>
                </a:cubicBezTo>
                <a:cubicBezTo>
                  <a:pt x="2527888" y="58390"/>
                  <a:pt x="2514559" y="45061"/>
                  <a:pt x="2514559" y="29195"/>
                </a:cubicBezTo>
                <a:cubicBezTo>
                  <a:pt x="2514559" y="13329"/>
                  <a:pt x="2527888" y="0"/>
                  <a:pt x="2543754" y="0"/>
                </a:cubicBezTo>
                <a:close/>
                <a:moveTo>
                  <a:pt x="2376200" y="0"/>
                </a:moveTo>
                <a:cubicBezTo>
                  <a:pt x="2392703" y="0"/>
                  <a:pt x="2405395" y="12694"/>
                  <a:pt x="2405395" y="29195"/>
                </a:cubicBezTo>
                <a:cubicBezTo>
                  <a:pt x="2405395" y="45061"/>
                  <a:pt x="2392067" y="58390"/>
                  <a:pt x="2376200" y="58390"/>
                </a:cubicBezTo>
                <a:cubicBezTo>
                  <a:pt x="2360334" y="58390"/>
                  <a:pt x="2347005" y="45061"/>
                  <a:pt x="2347005" y="29195"/>
                </a:cubicBezTo>
                <a:cubicBezTo>
                  <a:pt x="2347005" y="13329"/>
                  <a:pt x="2360334" y="0"/>
                  <a:pt x="2376200" y="0"/>
                </a:cubicBezTo>
                <a:close/>
                <a:moveTo>
                  <a:pt x="2060771" y="0"/>
                </a:moveTo>
                <a:cubicBezTo>
                  <a:pt x="2076637" y="0"/>
                  <a:pt x="2089966" y="12694"/>
                  <a:pt x="2089966" y="29195"/>
                </a:cubicBezTo>
                <a:cubicBezTo>
                  <a:pt x="2089966" y="45061"/>
                  <a:pt x="2076637" y="58390"/>
                  <a:pt x="2060771" y="58390"/>
                </a:cubicBezTo>
                <a:cubicBezTo>
                  <a:pt x="2044905" y="58390"/>
                  <a:pt x="2031576" y="45061"/>
                  <a:pt x="2031576" y="29195"/>
                </a:cubicBezTo>
                <a:cubicBezTo>
                  <a:pt x="2031576" y="13329"/>
                  <a:pt x="2044905" y="0"/>
                  <a:pt x="2060771" y="0"/>
                </a:cubicBezTo>
                <a:close/>
                <a:moveTo>
                  <a:pt x="1445776" y="0"/>
                </a:moveTo>
                <a:cubicBezTo>
                  <a:pt x="1461643" y="0"/>
                  <a:pt x="1474971" y="12694"/>
                  <a:pt x="1474971" y="29195"/>
                </a:cubicBezTo>
                <a:cubicBezTo>
                  <a:pt x="1474971" y="45061"/>
                  <a:pt x="1461643" y="58390"/>
                  <a:pt x="1445776" y="58390"/>
                </a:cubicBezTo>
                <a:cubicBezTo>
                  <a:pt x="1429910" y="58390"/>
                  <a:pt x="1416581" y="45061"/>
                  <a:pt x="1416581" y="29195"/>
                </a:cubicBezTo>
                <a:cubicBezTo>
                  <a:pt x="1416581" y="13329"/>
                  <a:pt x="1429910" y="0"/>
                  <a:pt x="1445776" y="0"/>
                </a:cubicBezTo>
                <a:close/>
                <a:moveTo>
                  <a:pt x="1205237" y="0"/>
                </a:moveTo>
                <a:cubicBezTo>
                  <a:pt x="1221104" y="0"/>
                  <a:pt x="1234432" y="12694"/>
                  <a:pt x="1234432" y="29195"/>
                </a:cubicBezTo>
                <a:cubicBezTo>
                  <a:pt x="1234432" y="45061"/>
                  <a:pt x="1221104" y="58390"/>
                  <a:pt x="1205237" y="58390"/>
                </a:cubicBezTo>
                <a:cubicBezTo>
                  <a:pt x="1189370" y="58390"/>
                  <a:pt x="1176042" y="45061"/>
                  <a:pt x="1176042" y="29195"/>
                </a:cubicBezTo>
                <a:cubicBezTo>
                  <a:pt x="1176042" y="13329"/>
                  <a:pt x="1189370" y="0"/>
                  <a:pt x="1205237" y="0"/>
                </a:cubicBezTo>
                <a:close/>
                <a:moveTo>
                  <a:pt x="896787" y="0"/>
                </a:moveTo>
                <a:cubicBezTo>
                  <a:pt x="912653" y="0"/>
                  <a:pt x="925982" y="12694"/>
                  <a:pt x="925982" y="29195"/>
                </a:cubicBezTo>
                <a:cubicBezTo>
                  <a:pt x="925982" y="45061"/>
                  <a:pt x="912653" y="58390"/>
                  <a:pt x="896787" y="58390"/>
                </a:cubicBezTo>
                <a:cubicBezTo>
                  <a:pt x="880920" y="58390"/>
                  <a:pt x="867592" y="45061"/>
                  <a:pt x="867592" y="29195"/>
                </a:cubicBezTo>
                <a:cubicBezTo>
                  <a:pt x="867592" y="13329"/>
                  <a:pt x="880920" y="0"/>
                  <a:pt x="896787" y="0"/>
                </a:cubicBezTo>
                <a:close/>
                <a:moveTo>
                  <a:pt x="752084" y="0"/>
                </a:moveTo>
                <a:cubicBezTo>
                  <a:pt x="767950" y="0"/>
                  <a:pt x="781279" y="12694"/>
                  <a:pt x="781279" y="29195"/>
                </a:cubicBezTo>
                <a:cubicBezTo>
                  <a:pt x="781279" y="45061"/>
                  <a:pt x="767950" y="58390"/>
                  <a:pt x="752084" y="58390"/>
                </a:cubicBezTo>
                <a:cubicBezTo>
                  <a:pt x="736217" y="58390"/>
                  <a:pt x="722889" y="45061"/>
                  <a:pt x="722889" y="29195"/>
                </a:cubicBezTo>
                <a:cubicBezTo>
                  <a:pt x="722889" y="13329"/>
                  <a:pt x="736217" y="0"/>
                  <a:pt x="752084" y="0"/>
                </a:cubicBezTo>
                <a:close/>
                <a:moveTo>
                  <a:pt x="607379" y="0"/>
                </a:moveTo>
                <a:cubicBezTo>
                  <a:pt x="623879" y="0"/>
                  <a:pt x="636573" y="12694"/>
                  <a:pt x="636573" y="29195"/>
                </a:cubicBezTo>
                <a:cubicBezTo>
                  <a:pt x="636573" y="45061"/>
                  <a:pt x="623245" y="58390"/>
                  <a:pt x="607379" y="58390"/>
                </a:cubicBezTo>
                <a:cubicBezTo>
                  <a:pt x="591512" y="58390"/>
                  <a:pt x="578184" y="45061"/>
                  <a:pt x="578184" y="29195"/>
                </a:cubicBezTo>
                <a:cubicBezTo>
                  <a:pt x="578184" y="13329"/>
                  <a:pt x="591512" y="0"/>
                  <a:pt x="607379" y="0"/>
                </a:cubicBezTo>
                <a:close/>
                <a:moveTo>
                  <a:pt x="462674" y="0"/>
                </a:moveTo>
                <a:cubicBezTo>
                  <a:pt x="479175" y="0"/>
                  <a:pt x="491869" y="12694"/>
                  <a:pt x="491869" y="29195"/>
                </a:cubicBezTo>
                <a:cubicBezTo>
                  <a:pt x="491869" y="45061"/>
                  <a:pt x="478540" y="58390"/>
                  <a:pt x="462674" y="58390"/>
                </a:cubicBezTo>
                <a:cubicBezTo>
                  <a:pt x="446807" y="58390"/>
                  <a:pt x="433479" y="45061"/>
                  <a:pt x="433479" y="29195"/>
                </a:cubicBezTo>
                <a:cubicBezTo>
                  <a:pt x="433479" y="13329"/>
                  <a:pt x="446807" y="0"/>
                  <a:pt x="462674" y="0"/>
                </a:cubicBezTo>
                <a:close/>
                <a:moveTo>
                  <a:pt x="173900" y="0"/>
                </a:moveTo>
                <a:cubicBezTo>
                  <a:pt x="189766" y="0"/>
                  <a:pt x="203095" y="12694"/>
                  <a:pt x="203095" y="29195"/>
                </a:cubicBezTo>
                <a:cubicBezTo>
                  <a:pt x="203095" y="45061"/>
                  <a:pt x="189766" y="58390"/>
                  <a:pt x="173900" y="58390"/>
                </a:cubicBezTo>
                <a:cubicBezTo>
                  <a:pt x="158033" y="58390"/>
                  <a:pt x="144705" y="45061"/>
                  <a:pt x="144705" y="29195"/>
                </a:cubicBezTo>
                <a:cubicBezTo>
                  <a:pt x="144705" y="13329"/>
                  <a:pt x="158033" y="0"/>
                  <a:pt x="173900" y="0"/>
                </a:cubicBezTo>
                <a:close/>
                <a:moveTo>
                  <a:pt x="29195" y="0"/>
                </a:moveTo>
                <a:cubicBezTo>
                  <a:pt x="45696" y="0"/>
                  <a:pt x="58390" y="12694"/>
                  <a:pt x="58390" y="29195"/>
                </a:cubicBezTo>
                <a:cubicBezTo>
                  <a:pt x="58390" y="45061"/>
                  <a:pt x="45061" y="58390"/>
                  <a:pt x="29195" y="58390"/>
                </a:cubicBezTo>
                <a:cubicBezTo>
                  <a:pt x="13328" y="58390"/>
                  <a:pt x="0" y="45061"/>
                  <a:pt x="0" y="29195"/>
                </a:cubicBezTo>
                <a:cubicBezTo>
                  <a:pt x="0" y="13329"/>
                  <a:pt x="13328" y="0"/>
                  <a:pt x="29195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>
            <a:off x="-115450" y="5073275"/>
            <a:ext cx="2847762" cy="226578"/>
          </a:xfrm>
          <a:custGeom>
            <a:avLst/>
            <a:gdLst>
              <a:gd name="connsiteX0" fmla="*/ 2666881 w 2847762"/>
              <a:gd name="connsiteY0" fmla="*/ 0 h 226578"/>
              <a:gd name="connsiteX1" fmla="*/ 2847762 w 2847762"/>
              <a:gd name="connsiteY1" fmla="*/ 0 h 226578"/>
              <a:gd name="connsiteX2" fmla="*/ 2640224 w 2847762"/>
              <a:gd name="connsiteY2" fmla="*/ 226578 h 226578"/>
              <a:gd name="connsiteX3" fmla="*/ 2459344 w 2847762"/>
              <a:gd name="connsiteY3" fmla="*/ 226578 h 226578"/>
              <a:gd name="connsiteX4" fmla="*/ 2392069 w 2847762"/>
              <a:gd name="connsiteY4" fmla="*/ 0 h 226578"/>
              <a:gd name="connsiteX5" fmla="*/ 2572950 w 2847762"/>
              <a:gd name="connsiteY5" fmla="*/ 0 h 226578"/>
              <a:gd name="connsiteX6" fmla="*/ 2364777 w 2847762"/>
              <a:gd name="connsiteY6" fmla="*/ 226578 h 226578"/>
              <a:gd name="connsiteX7" fmla="*/ 2183897 w 2847762"/>
              <a:gd name="connsiteY7" fmla="*/ 226578 h 226578"/>
              <a:gd name="connsiteX8" fmla="*/ 2116623 w 2847762"/>
              <a:gd name="connsiteY8" fmla="*/ 0 h 226578"/>
              <a:gd name="connsiteX9" fmla="*/ 2297503 w 2847762"/>
              <a:gd name="connsiteY9" fmla="*/ 0 h 226578"/>
              <a:gd name="connsiteX10" fmla="*/ 2089966 w 2847762"/>
              <a:gd name="connsiteY10" fmla="*/ 226578 h 226578"/>
              <a:gd name="connsiteX11" fmla="*/ 1909086 w 2847762"/>
              <a:gd name="connsiteY11" fmla="*/ 226578 h 226578"/>
              <a:gd name="connsiteX12" fmla="*/ 1841811 w 2847762"/>
              <a:gd name="connsiteY12" fmla="*/ 0 h 226578"/>
              <a:gd name="connsiteX13" fmla="*/ 2022691 w 2847762"/>
              <a:gd name="connsiteY13" fmla="*/ 0 h 226578"/>
              <a:gd name="connsiteX14" fmla="*/ 1814519 w 2847762"/>
              <a:gd name="connsiteY14" fmla="*/ 226578 h 226578"/>
              <a:gd name="connsiteX15" fmla="*/ 1633639 w 2847762"/>
              <a:gd name="connsiteY15" fmla="*/ 226578 h 226578"/>
              <a:gd name="connsiteX16" fmla="*/ 1566365 w 2847762"/>
              <a:gd name="connsiteY16" fmla="*/ 0 h 226578"/>
              <a:gd name="connsiteX17" fmla="*/ 1747245 w 2847762"/>
              <a:gd name="connsiteY17" fmla="*/ 0 h 226578"/>
              <a:gd name="connsiteX18" fmla="*/ 1539708 w 2847762"/>
              <a:gd name="connsiteY18" fmla="*/ 226578 h 226578"/>
              <a:gd name="connsiteX19" fmla="*/ 1358828 w 2847762"/>
              <a:gd name="connsiteY19" fmla="*/ 226578 h 226578"/>
              <a:gd name="connsiteX20" fmla="*/ 1291552 w 2847762"/>
              <a:gd name="connsiteY20" fmla="*/ 0 h 226578"/>
              <a:gd name="connsiteX21" fmla="*/ 1472432 w 2847762"/>
              <a:gd name="connsiteY21" fmla="*/ 0 h 226578"/>
              <a:gd name="connsiteX22" fmla="*/ 1264261 w 2847762"/>
              <a:gd name="connsiteY22" fmla="*/ 226578 h 226578"/>
              <a:gd name="connsiteX23" fmla="*/ 1084015 w 2847762"/>
              <a:gd name="connsiteY23" fmla="*/ 226578 h 226578"/>
              <a:gd name="connsiteX24" fmla="*/ 1016105 w 2847762"/>
              <a:gd name="connsiteY24" fmla="*/ 0 h 226578"/>
              <a:gd name="connsiteX25" fmla="*/ 1196985 w 2847762"/>
              <a:gd name="connsiteY25" fmla="*/ 0 h 226578"/>
              <a:gd name="connsiteX26" fmla="*/ 989448 w 2847762"/>
              <a:gd name="connsiteY26" fmla="*/ 226578 h 226578"/>
              <a:gd name="connsiteX27" fmla="*/ 808568 w 2847762"/>
              <a:gd name="connsiteY27" fmla="*/ 226578 h 226578"/>
              <a:gd name="connsiteX28" fmla="*/ 778739 w 2847762"/>
              <a:gd name="connsiteY28" fmla="*/ 0 h 226578"/>
              <a:gd name="connsiteX29" fmla="*/ 922173 w 2847762"/>
              <a:gd name="connsiteY29" fmla="*/ 0 h 226578"/>
              <a:gd name="connsiteX30" fmla="*/ 714637 w 2847762"/>
              <a:gd name="connsiteY30" fmla="*/ 226578 h 226578"/>
              <a:gd name="connsiteX31" fmla="*/ 570567 w 2847762"/>
              <a:gd name="connsiteY31" fmla="*/ 226578 h 226578"/>
              <a:gd name="connsiteX32" fmla="*/ 532488 w 2847762"/>
              <a:gd name="connsiteY32" fmla="*/ 0 h 226578"/>
              <a:gd name="connsiteX33" fmla="*/ 625150 w 2847762"/>
              <a:gd name="connsiteY33" fmla="*/ 0 h 226578"/>
              <a:gd name="connsiteX34" fmla="*/ 416978 w 2847762"/>
              <a:gd name="connsiteY34" fmla="*/ 226578 h 226578"/>
              <a:gd name="connsiteX35" fmla="*/ 324316 w 2847762"/>
              <a:gd name="connsiteY35" fmla="*/ 226578 h 226578"/>
              <a:gd name="connsiteX36" fmla="*/ 208172 w 2847762"/>
              <a:gd name="connsiteY36" fmla="*/ 0 h 226578"/>
              <a:gd name="connsiteX37" fmla="*/ 277985 w 2847762"/>
              <a:gd name="connsiteY37" fmla="*/ 0 h 226578"/>
              <a:gd name="connsiteX38" fmla="*/ 69813 w 2847762"/>
              <a:gd name="connsiteY38" fmla="*/ 226578 h 226578"/>
              <a:gd name="connsiteX39" fmla="*/ 0 w 2847762"/>
              <a:gd name="connsiteY39" fmla="*/ 226578 h 226578"/>
            </a:gdLst>
            <a:ahLst/>
            <a:cxnLst/>
            <a:rect l="l" t="t" r="r" b="b"/>
            <a:pathLst>
              <a:path w="2847762" h="226578">
                <a:moveTo>
                  <a:pt x="2666881" y="0"/>
                </a:moveTo>
                <a:lnTo>
                  <a:pt x="2847762" y="0"/>
                </a:lnTo>
                <a:lnTo>
                  <a:pt x="2640224" y="226578"/>
                </a:lnTo>
                <a:lnTo>
                  <a:pt x="2459344" y="226578"/>
                </a:lnTo>
                <a:close/>
                <a:moveTo>
                  <a:pt x="2392069" y="0"/>
                </a:moveTo>
                <a:lnTo>
                  <a:pt x="2572950" y="0"/>
                </a:lnTo>
                <a:lnTo>
                  <a:pt x="2364777" y="226578"/>
                </a:lnTo>
                <a:lnTo>
                  <a:pt x="2183897" y="226578"/>
                </a:lnTo>
                <a:close/>
                <a:moveTo>
                  <a:pt x="2116623" y="0"/>
                </a:moveTo>
                <a:lnTo>
                  <a:pt x="2297503" y="0"/>
                </a:lnTo>
                <a:lnTo>
                  <a:pt x="2089966" y="226578"/>
                </a:lnTo>
                <a:lnTo>
                  <a:pt x="1909086" y="226578"/>
                </a:lnTo>
                <a:close/>
                <a:moveTo>
                  <a:pt x="1841811" y="0"/>
                </a:moveTo>
                <a:lnTo>
                  <a:pt x="2022691" y="0"/>
                </a:lnTo>
                <a:lnTo>
                  <a:pt x="1814519" y="226578"/>
                </a:lnTo>
                <a:lnTo>
                  <a:pt x="1633639" y="226578"/>
                </a:lnTo>
                <a:close/>
                <a:moveTo>
                  <a:pt x="1566365" y="0"/>
                </a:moveTo>
                <a:lnTo>
                  <a:pt x="1747245" y="0"/>
                </a:lnTo>
                <a:lnTo>
                  <a:pt x="1539708" y="226578"/>
                </a:lnTo>
                <a:lnTo>
                  <a:pt x="1358828" y="226578"/>
                </a:lnTo>
                <a:close/>
                <a:moveTo>
                  <a:pt x="1291552" y="0"/>
                </a:moveTo>
                <a:lnTo>
                  <a:pt x="1472432" y="0"/>
                </a:lnTo>
                <a:lnTo>
                  <a:pt x="1264261" y="226578"/>
                </a:lnTo>
                <a:lnTo>
                  <a:pt x="1084015" y="226578"/>
                </a:lnTo>
                <a:close/>
                <a:moveTo>
                  <a:pt x="1016105" y="0"/>
                </a:moveTo>
                <a:lnTo>
                  <a:pt x="1196985" y="0"/>
                </a:lnTo>
                <a:lnTo>
                  <a:pt x="989448" y="226578"/>
                </a:lnTo>
                <a:lnTo>
                  <a:pt x="808568" y="226578"/>
                </a:lnTo>
                <a:close/>
                <a:moveTo>
                  <a:pt x="778739" y="0"/>
                </a:moveTo>
                <a:lnTo>
                  <a:pt x="922173" y="0"/>
                </a:lnTo>
                <a:lnTo>
                  <a:pt x="714637" y="226578"/>
                </a:lnTo>
                <a:lnTo>
                  <a:pt x="570567" y="226578"/>
                </a:lnTo>
                <a:close/>
                <a:moveTo>
                  <a:pt x="532488" y="0"/>
                </a:moveTo>
                <a:lnTo>
                  <a:pt x="625150" y="0"/>
                </a:lnTo>
                <a:lnTo>
                  <a:pt x="416978" y="226578"/>
                </a:lnTo>
                <a:lnTo>
                  <a:pt x="324316" y="226578"/>
                </a:lnTo>
                <a:close/>
                <a:moveTo>
                  <a:pt x="208172" y="0"/>
                </a:moveTo>
                <a:lnTo>
                  <a:pt x="277985" y="0"/>
                </a:lnTo>
                <a:lnTo>
                  <a:pt x="69813" y="226578"/>
                </a:lnTo>
                <a:lnTo>
                  <a:pt x="0" y="226578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>
            <a:off x="401961" y="344558"/>
            <a:ext cx="1321317" cy="164080"/>
          </a:xfrm>
          <a:custGeom>
            <a:avLst/>
            <a:gdLst>
              <a:gd name="connsiteX0" fmla="*/ 353068 w 1228797"/>
              <a:gd name="connsiteY0" fmla="*/ 146933 h 152590"/>
              <a:gd name="connsiteX1" fmla="*/ 353259 w 1228797"/>
              <a:gd name="connsiteY1" fmla="*/ 146971 h 152590"/>
              <a:gd name="connsiteX2" fmla="*/ 352878 w 1228797"/>
              <a:gd name="connsiteY2" fmla="*/ 146971 h 152590"/>
              <a:gd name="connsiteX3" fmla="*/ 463654 w 1228797"/>
              <a:gd name="connsiteY3" fmla="*/ 28766 h 152590"/>
              <a:gd name="connsiteX4" fmla="*/ 457368 w 1228797"/>
              <a:gd name="connsiteY4" fmla="*/ 35052 h 152590"/>
              <a:gd name="connsiteX5" fmla="*/ 457368 w 1228797"/>
              <a:gd name="connsiteY5" fmla="*/ 66866 h 152590"/>
              <a:gd name="connsiteX6" fmla="*/ 463464 w 1228797"/>
              <a:gd name="connsiteY6" fmla="*/ 73152 h 152590"/>
              <a:gd name="connsiteX7" fmla="*/ 463654 w 1228797"/>
              <a:gd name="connsiteY7" fmla="*/ 73152 h 152590"/>
              <a:gd name="connsiteX8" fmla="*/ 502611 w 1228797"/>
              <a:gd name="connsiteY8" fmla="*/ 73152 h 152590"/>
              <a:gd name="connsiteX9" fmla="*/ 525281 w 1228797"/>
              <a:gd name="connsiteY9" fmla="*/ 51911 h 152590"/>
              <a:gd name="connsiteX10" fmla="*/ 504450 w 1228797"/>
              <a:gd name="connsiteY10" fmla="*/ 28795 h 152590"/>
              <a:gd name="connsiteX11" fmla="*/ 503183 w 1228797"/>
              <a:gd name="connsiteY11" fmla="*/ 28766 h 152590"/>
              <a:gd name="connsiteX12" fmla="*/ 1154216 w 1228797"/>
              <a:gd name="connsiteY12" fmla="*/ 28194 h 152590"/>
              <a:gd name="connsiteX13" fmla="*/ 1154216 w 1228797"/>
              <a:gd name="connsiteY13" fmla="*/ 28765 h 152590"/>
              <a:gd name="connsiteX14" fmla="*/ 1104877 w 1228797"/>
              <a:gd name="connsiteY14" fmla="*/ 77914 h 152590"/>
              <a:gd name="connsiteX15" fmla="*/ 1154026 w 1228797"/>
              <a:gd name="connsiteY15" fmla="*/ 127254 h 152590"/>
              <a:gd name="connsiteX16" fmla="*/ 1203365 w 1228797"/>
              <a:gd name="connsiteY16" fmla="*/ 78105 h 152590"/>
              <a:gd name="connsiteX17" fmla="*/ 1203365 w 1228797"/>
              <a:gd name="connsiteY17" fmla="*/ 78009 h 152590"/>
              <a:gd name="connsiteX18" fmla="*/ 1154502 w 1228797"/>
              <a:gd name="connsiteY18" fmla="*/ 28195 h 152590"/>
              <a:gd name="connsiteX19" fmla="*/ 1154216 w 1228797"/>
              <a:gd name="connsiteY19" fmla="*/ 28194 h 152590"/>
              <a:gd name="connsiteX20" fmla="*/ 836558 w 1228797"/>
              <a:gd name="connsiteY20" fmla="*/ 25718 h 152590"/>
              <a:gd name="connsiteX21" fmla="*/ 787314 w 1228797"/>
              <a:gd name="connsiteY21" fmla="*/ 74962 h 152590"/>
              <a:gd name="connsiteX22" fmla="*/ 836558 w 1228797"/>
              <a:gd name="connsiteY22" fmla="*/ 124207 h 152590"/>
              <a:gd name="connsiteX23" fmla="*/ 885802 w 1228797"/>
              <a:gd name="connsiteY23" fmla="*/ 74962 h 152590"/>
              <a:gd name="connsiteX24" fmla="*/ 885802 w 1228797"/>
              <a:gd name="connsiteY24" fmla="*/ 74867 h 152590"/>
              <a:gd name="connsiteX25" fmla="*/ 836558 w 1228797"/>
              <a:gd name="connsiteY25" fmla="*/ 25718 h 152590"/>
              <a:gd name="connsiteX26" fmla="*/ 200954 w 1228797"/>
              <a:gd name="connsiteY26" fmla="*/ 25527 h 152590"/>
              <a:gd name="connsiteX27" fmla="*/ 200954 w 1228797"/>
              <a:gd name="connsiteY27" fmla="*/ 25908 h 152590"/>
              <a:gd name="connsiteX28" fmla="*/ 151424 w 1228797"/>
              <a:gd name="connsiteY28" fmla="*/ 75248 h 152590"/>
              <a:gd name="connsiteX29" fmla="*/ 200764 w 1228797"/>
              <a:gd name="connsiteY29" fmla="*/ 124778 h 152590"/>
              <a:gd name="connsiteX30" fmla="*/ 250294 w 1228797"/>
              <a:gd name="connsiteY30" fmla="*/ 75438 h 152590"/>
              <a:gd name="connsiteX31" fmla="*/ 250294 w 1228797"/>
              <a:gd name="connsiteY31" fmla="*/ 75248 h 152590"/>
              <a:gd name="connsiteX32" fmla="*/ 201145 w 1228797"/>
              <a:gd name="connsiteY32" fmla="*/ 25528 h 152590"/>
              <a:gd name="connsiteX33" fmla="*/ 200954 w 1228797"/>
              <a:gd name="connsiteY33" fmla="*/ 25527 h 152590"/>
              <a:gd name="connsiteX34" fmla="*/ 437841 w 1228797"/>
              <a:gd name="connsiteY34" fmla="*/ 3429 h 152590"/>
              <a:gd name="connsiteX35" fmla="*/ 502040 w 1228797"/>
              <a:gd name="connsiteY35" fmla="*/ 3429 h 152590"/>
              <a:gd name="connsiteX36" fmla="*/ 535949 w 1228797"/>
              <a:gd name="connsiteY36" fmla="*/ 16764 h 152590"/>
              <a:gd name="connsiteX37" fmla="*/ 550808 w 1228797"/>
              <a:gd name="connsiteY37" fmla="*/ 49340 h 152590"/>
              <a:gd name="connsiteX38" fmla="*/ 528615 w 1228797"/>
              <a:gd name="connsiteY38" fmla="*/ 91345 h 152590"/>
              <a:gd name="connsiteX39" fmla="*/ 526233 w 1228797"/>
              <a:gd name="connsiteY39" fmla="*/ 99251 h 152590"/>
              <a:gd name="connsiteX40" fmla="*/ 544712 w 1228797"/>
              <a:gd name="connsiteY40" fmla="*/ 138017 h 152590"/>
              <a:gd name="connsiteX41" fmla="*/ 541683 w 1228797"/>
              <a:gd name="connsiteY41" fmla="*/ 146377 h 152590"/>
              <a:gd name="connsiteX42" fmla="*/ 538997 w 1228797"/>
              <a:gd name="connsiteY42" fmla="*/ 146971 h 152590"/>
              <a:gd name="connsiteX43" fmla="*/ 525567 w 1228797"/>
              <a:gd name="connsiteY43" fmla="*/ 146971 h 152590"/>
              <a:gd name="connsiteX44" fmla="*/ 519947 w 1228797"/>
              <a:gd name="connsiteY44" fmla="*/ 143447 h 152590"/>
              <a:gd name="connsiteX45" fmla="*/ 500230 w 1228797"/>
              <a:gd name="connsiteY45" fmla="*/ 102203 h 152590"/>
              <a:gd name="connsiteX46" fmla="*/ 494611 w 1228797"/>
              <a:gd name="connsiteY46" fmla="*/ 98679 h 152590"/>
              <a:gd name="connsiteX47" fmla="*/ 463654 w 1228797"/>
              <a:gd name="connsiteY47" fmla="*/ 98679 h 152590"/>
              <a:gd name="connsiteX48" fmla="*/ 457368 w 1228797"/>
              <a:gd name="connsiteY48" fmla="*/ 104773 h 152590"/>
              <a:gd name="connsiteX49" fmla="*/ 457368 w 1228797"/>
              <a:gd name="connsiteY49" fmla="*/ 104966 h 152590"/>
              <a:gd name="connsiteX50" fmla="*/ 457368 w 1228797"/>
              <a:gd name="connsiteY50" fmla="*/ 140684 h 152590"/>
              <a:gd name="connsiteX51" fmla="*/ 451081 w 1228797"/>
              <a:gd name="connsiteY51" fmla="*/ 146971 h 152590"/>
              <a:gd name="connsiteX52" fmla="*/ 437841 w 1228797"/>
              <a:gd name="connsiteY52" fmla="*/ 146971 h 152590"/>
              <a:gd name="connsiteX53" fmla="*/ 431555 w 1228797"/>
              <a:gd name="connsiteY53" fmla="*/ 140684 h 152590"/>
              <a:gd name="connsiteX54" fmla="*/ 431555 w 1228797"/>
              <a:gd name="connsiteY54" fmla="*/ 9716 h 152590"/>
              <a:gd name="connsiteX55" fmla="*/ 437841 w 1228797"/>
              <a:gd name="connsiteY55" fmla="*/ 3429 h 152590"/>
              <a:gd name="connsiteX56" fmla="*/ 293633 w 1228797"/>
              <a:gd name="connsiteY56" fmla="*/ 3429 h 152590"/>
              <a:gd name="connsiteX57" fmla="*/ 306777 w 1228797"/>
              <a:gd name="connsiteY57" fmla="*/ 3429 h 152590"/>
              <a:gd name="connsiteX58" fmla="*/ 312683 w 1228797"/>
              <a:gd name="connsiteY58" fmla="*/ 9715 h 152590"/>
              <a:gd name="connsiteX59" fmla="*/ 312683 w 1228797"/>
              <a:gd name="connsiteY59" fmla="*/ 80677 h 152590"/>
              <a:gd name="connsiteX60" fmla="*/ 350592 w 1228797"/>
              <a:gd name="connsiteY60" fmla="*/ 123032 h 152590"/>
              <a:gd name="connsiteX61" fmla="*/ 392950 w 1228797"/>
              <a:gd name="connsiteY61" fmla="*/ 85118 h 152590"/>
              <a:gd name="connsiteX62" fmla="*/ 392978 w 1228797"/>
              <a:gd name="connsiteY62" fmla="*/ 81248 h 152590"/>
              <a:gd name="connsiteX63" fmla="*/ 392978 w 1228797"/>
              <a:gd name="connsiteY63" fmla="*/ 9715 h 152590"/>
              <a:gd name="connsiteX64" fmla="*/ 399265 w 1228797"/>
              <a:gd name="connsiteY64" fmla="*/ 3429 h 152590"/>
              <a:gd name="connsiteX65" fmla="*/ 412505 w 1228797"/>
              <a:gd name="connsiteY65" fmla="*/ 3429 h 152590"/>
              <a:gd name="connsiteX66" fmla="*/ 418696 w 1228797"/>
              <a:gd name="connsiteY66" fmla="*/ 9715 h 152590"/>
              <a:gd name="connsiteX67" fmla="*/ 418696 w 1228797"/>
              <a:gd name="connsiteY67" fmla="*/ 81153 h 152590"/>
              <a:gd name="connsiteX68" fmla="*/ 378496 w 1228797"/>
              <a:gd name="connsiteY68" fmla="*/ 141799 h 152590"/>
              <a:gd name="connsiteX69" fmla="*/ 353068 w 1228797"/>
              <a:gd name="connsiteY69" fmla="*/ 146933 h 152590"/>
              <a:gd name="connsiteX70" fmla="*/ 327634 w 1228797"/>
              <a:gd name="connsiteY70" fmla="*/ 141836 h 152590"/>
              <a:gd name="connsiteX71" fmla="*/ 287346 w 1228797"/>
              <a:gd name="connsiteY71" fmla="*/ 81248 h 152590"/>
              <a:gd name="connsiteX72" fmla="*/ 287346 w 1228797"/>
              <a:gd name="connsiteY72" fmla="*/ 81153 h 152590"/>
              <a:gd name="connsiteX73" fmla="*/ 287346 w 1228797"/>
              <a:gd name="connsiteY73" fmla="*/ 9715 h 152590"/>
              <a:gd name="connsiteX74" fmla="*/ 293633 w 1228797"/>
              <a:gd name="connsiteY74" fmla="*/ 3429 h 152590"/>
              <a:gd name="connsiteX75" fmla="*/ 6264 w 1228797"/>
              <a:gd name="connsiteY75" fmla="*/ 3333 h 152590"/>
              <a:gd name="connsiteX76" fmla="*/ 18646 w 1228797"/>
              <a:gd name="connsiteY76" fmla="*/ 3333 h 152590"/>
              <a:gd name="connsiteX77" fmla="*/ 23790 w 1228797"/>
              <a:gd name="connsiteY77" fmla="*/ 6000 h 152590"/>
              <a:gd name="connsiteX78" fmla="*/ 61890 w 1228797"/>
              <a:gd name="connsiteY78" fmla="*/ 59817 h 152590"/>
              <a:gd name="connsiteX79" fmla="*/ 67033 w 1228797"/>
              <a:gd name="connsiteY79" fmla="*/ 62388 h 152590"/>
              <a:gd name="connsiteX80" fmla="*/ 72081 w 1228797"/>
              <a:gd name="connsiteY80" fmla="*/ 59817 h 152590"/>
              <a:gd name="connsiteX81" fmla="*/ 110181 w 1228797"/>
              <a:gd name="connsiteY81" fmla="*/ 6000 h 152590"/>
              <a:gd name="connsiteX82" fmla="*/ 115325 w 1228797"/>
              <a:gd name="connsiteY82" fmla="*/ 3333 h 152590"/>
              <a:gd name="connsiteX83" fmla="*/ 127707 w 1228797"/>
              <a:gd name="connsiteY83" fmla="*/ 3333 h 152590"/>
              <a:gd name="connsiteX84" fmla="*/ 134065 w 1228797"/>
              <a:gd name="connsiteY84" fmla="*/ 9548 h 152590"/>
              <a:gd name="connsiteX85" fmla="*/ 132851 w 1228797"/>
              <a:gd name="connsiteY85" fmla="*/ 13335 h 152590"/>
              <a:gd name="connsiteX86" fmla="*/ 81702 w 1228797"/>
              <a:gd name="connsiteY86" fmla="*/ 83724 h 152590"/>
              <a:gd name="connsiteX87" fmla="*/ 79987 w 1228797"/>
              <a:gd name="connsiteY87" fmla="*/ 89154 h 152590"/>
              <a:gd name="connsiteX88" fmla="*/ 79987 w 1228797"/>
              <a:gd name="connsiteY88" fmla="*/ 140684 h 152590"/>
              <a:gd name="connsiteX89" fmla="*/ 73701 w 1228797"/>
              <a:gd name="connsiteY89" fmla="*/ 146970 h 152590"/>
              <a:gd name="connsiteX90" fmla="*/ 60270 w 1228797"/>
              <a:gd name="connsiteY90" fmla="*/ 146970 h 152590"/>
              <a:gd name="connsiteX91" fmla="*/ 53984 w 1228797"/>
              <a:gd name="connsiteY91" fmla="*/ 140684 h 152590"/>
              <a:gd name="connsiteX92" fmla="*/ 53984 w 1228797"/>
              <a:gd name="connsiteY92" fmla="*/ 89154 h 152590"/>
              <a:gd name="connsiteX93" fmla="*/ 52269 w 1228797"/>
              <a:gd name="connsiteY93" fmla="*/ 83724 h 152590"/>
              <a:gd name="connsiteX94" fmla="*/ 1215 w 1228797"/>
              <a:gd name="connsiteY94" fmla="*/ 13335 h 152590"/>
              <a:gd name="connsiteX95" fmla="*/ 2572 w 1228797"/>
              <a:gd name="connsiteY95" fmla="*/ 4549 h 152590"/>
              <a:gd name="connsiteX96" fmla="*/ 6264 w 1228797"/>
              <a:gd name="connsiteY96" fmla="*/ 3333 h 152590"/>
              <a:gd name="connsiteX97" fmla="*/ 1154026 w 1228797"/>
              <a:gd name="connsiteY97" fmla="*/ 3238 h 152590"/>
              <a:gd name="connsiteX98" fmla="*/ 1228797 w 1228797"/>
              <a:gd name="connsiteY98" fmla="*/ 77819 h 152590"/>
              <a:gd name="connsiteX99" fmla="*/ 1228797 w 1228797"/>
              <a:gd name="connsiteY99" fmla="*/ 77914 h 152590"/>
              <a:gd name="connsiteX100" fmla="*/ 1154216 w 1228797"/>
              <a:gd name="connsiteY100" fmla="*/ 152590 h 152590"/>
              <a:gd name="connsiteX101" fmla="*/ 1079445 w 1228797"/>
              <a:gd name="connsiteY101" fmla="*/ 78009 h 152590"/>
              <a:gd name="connsiteX102" fmla="*/ 1154026 w 1228797"/>
              <a:gd name="connsiteY102" fmla="*/ 3238 h 152590"/>
              <a:gd name="connsiteX103" fmla="*/ 646058 w 1228797"/>
              <a:gd name="connsiteY103" fmla="*/ 2096 h 152590"/>
              <a:gd name="connsiteX104" fmla="*/ 659774 w 1228797"/>
              <a:gd name="connsiteY104" fmla="*/ 2096 h 152590"/>
              <a:gd name="connsiteX105" fmla="*/ 666060 w 1228797"/>
              <a:gd name="connsiteY105" fmla="*/ 8382 h 152590"/>
              <a:gd name="connsiteX106" fmla="*/ 666060 w 1228797"/>
              <a:gd name="connsiteY106" fmla="*/ 116491 h 152590"/>
              <a:gd name="connsiteX107" fmla="*/ 672346 w 1228797"/>
              <a:gd name="connsiteY107" fmla="*/ 122778 h 152590"/>
              <a:gd name="connsiteX108" fmla="*/ 750166 w 1228797"/>
              <a:gd name="connsiteY108" fmla="*/ 122778 h 152590"/>
              <a:gd name="connsiteX109" fmla="*/ 756452 w 1228797"/>
              <a:gd name="connsiteY109" fmla="*/ 129064 h 152590"/>
              <a:gd name="connsiteX110" fmla="*/ 756452 w 1228797"/>
              <a:gd name="connsiteY110" fmla="*/ 141733 h 152590"/>
              <a:gd name="connsiteX111" fmla="*/ 750356 w 1228797"/>
              <a:gd name="connsiteY111" fmla="*/ 148019 h 152590"/>
              <a:gd name="connsiteX112" fmla="*/ 750166 w 1228797"/>
              <a:gd name="connsiteY112" fmla="*/ 148019 h 152590"/>
              <a:gd name="connsiteX113" fmla="*/ 646058 w 1228797"/>
              <a:gd name="connsiteY113" fmla="*/ 148019 h 152590"/>
              <a:gd name="connsiteX114" fmla="*/ 639771 w 1228797"/>
              <a:gd name="connsiteY114" fmla="*/ 141733 h 152590"/>
              <a:gd name="connsiteX115" fmla="*/ 639771 w 1228797"/>
              <a:gd name="connsiteY115" fmla="*/ 8382 h 152590"/>
              <a:gd name="connsiteX116" fmla="*/ 646058 w 1228797"/>
              <a:gd name="connsiteY116" fmla="*/ 2096 h 152590"/>
              <a:gd name="connsiteX117" fmla="*/ 995720 w 1228797"/>
              <a:gd name="connsiteY117" fmla="*/ 191 h 152590"/>
              <a:gd name="connsiteX118" fmla="*/ 1040488 w 1228797"/>
              <a:gd name="connsiteY118" fmla="*/ 15621 h 152590"/>
              <a:gd name="connsiteX119" fmla="*/ 1051060 w 1228797"/>
              <a:gd name="connsiteY119" fmla="*/ 25146 h 152590"/>
              <a:gd name="connsiteX120" fmla="*/ 1051251 w 1228797"/>
              <a:gd name="connsiteY120" fmla="*/ 25418 h 152590"/>
              <a:gd name="connsiteX121" fmla="*/ 1049536 w 1228797"/>
              <a:gd name="connsiteY121" fmla="*/ 34004 h 152590"/>
              <a:gd name="connsiteX122" fmla="*/ 1038964 w 1228797"/>
              <a:gd name="connsiteY122" fmla="*/ 41434 h 152590"/>
              <a:gd name="connsiteX123" fmla="*/ 1030867 w 1228797"/>
              <a:gd name="connsiteY123" fmla="*/ 40767 h 152590"/>
              <a:gd name="connsiteX124" fmla="*/ 1028010 w 1228797"/>
              <a:gd name="connsiteY124" fmla="*/ 38100 h 152590"/>
              <a:gd name="connsiteX125" fmla="*/ 1027343 w 1228797"/>
              <a:gd name="connsiteY125" fmla="*/ 37624 h 152590"/>
              <a:gd name="connsiteX126" fmla="*/ 995911 w 1228797"/>
              <a:gd name="connsiteY126" fmla="*/ 26194 h 152590"/>
              <a:gd name="connsiteX127" fmla="*/ 993815 w 1228797"/>
              <a:gd name="connsiteY127" fmla="*/ 26194 h 152590"/>
              <a:gd name="connsiteX128" fmla="*/ 990386 w 1228797"/>
              <a:gd name="connsiteY128" fmla="*/ 26194 h 152590"/>
              <a:gd name="connsiteX129" fmla="*/ 981623 w 1228797"/>
              <a:gd name="connsiteY129" fmla="*/ 28004 h 152590"/>
              <a:gd name="connsiteX130" fmla="*/ 947638 w 1228797"/>
              <a:gd name="connsiteY130" fmla="*/ 64456 h 152590"/>
              <a:gd name="connsiteX131" fmla="*/ 984957 w 1228797"/>
              <a:gd name="connsiteY131" fmla="*/ 123254 h 152590"/>
              <a:gd name="connsiteX132" fmla="*/ 988957 w 1228797"/>
              <a:gd name="connsiteY132" fmla="*/ 124016 h 152590"/>
              <a:gd name="connsiteX133" fmla="*/ 992291 w 1228797"/>
              <a:gd name="connsiteY133" fmla="*/ 122968 h 152590"/>
              <a:gd name="connsiteX134" fmla="*/ 1001816 w 1228797"/>
              <a:gd name="connsiteY134" fmla="*/ 122968 h 152590"/>
              <a:gd name="connsiteX135" fmla="*/ 1009150 w 1228797"/>
              <a:gd name="connsiteY135" fmla="*/ 121920 h 152590"/>
              <a:gd name="connsiteX136" fmla="*/ 1010484 w 1228797"/>
              <a:gd name="connsiteY136" fmla="*/ 121920 h 152590"/>
              <a:gd name="connsiteX137" fmla="*/ 1011817 w 1228797"/>
              <a:gd name="connsiteY137" fmla="*/ 121920 h 152590"/>
              <a:gd name="connsiteX138" fmla="*/ 1017437 w 1228797"/>
              <a:gd name="connsiteY138" fmla="*/ 119920 h 152590"/>
              <a:gd name="connsiteX139" fmla="*/ 1018580 w 1228797"/>
              <a:gd name="connsiteY139" fmla="*/ 119444 h 152590"/>
              <a:gd name="connsiteX140" fmla="*/ 1019723 w 1228797"/>
              <a:gd name="connsiteY140" fmla="*/ 118967 h 152590"/>
              <a:gd name="connsiteX141" fmla="*/ 1020866 w 1228797"/>
              <a:gd name="connsiteY141" fmla="*/ 118396 h 152590"/>
              <a:gd name="connsiteX142" fmla="*/ 1023438 w 1228797"/>
              <a:gd name="connsiteY142" fmla="*/ 117062 h 152590"/>
              <a:gd name="connsiteX143" fmla="*/ 1024200 w 1228797"/>
              <a:gd name="connsiteY143" fmla="*/ 116491 h 152590"/>
              <a:gd name="connsiteX144" fmla="*/ 1041154 w 1228797"/>
              <a:gd name="connsiteY144" fmla="*/ 95345 h 152590"/>
              <a:gd name="connsiteX145" fmla="*/ 1040202 w 1228797"/>
              <a:gd name="connsiteY145" fmla="*/ 90297 h 152590"/>
              <a:gd name="connsiteX146" fmla="*/ 1036106 w 1228797"/>
              <a:gd name="connsiteY146" fmla="*/ 88583 h 152590"/>
              <a:gd name="connsiteX147" fmla="*/ 1008579 w 1228797"/>
              <a:gd name="connsiteY147" fmla="*/ 88583 h 152590"/>
              <a:gd name="connsiteX148" fmla="*/ 1002292 w 1228797"/>
              <a:gd name="connsiteY148" fmla="*/ 82296 h 152590"/>
              <a:gd name="connsiteX149" fmla="*/ 1002292 w 1228797"/>
              <a:gd name="connsiteY149" fmla="*/ 69437 h 152590"/>
              <a:gd name="connsiteX150" fmla="*/ 1002292 w 1228797"/>
              <a:gd name="connsiteY150" fmla="*/ 69245 h 152590"/>
              <a:gd name="connsiteX151" fmla="*/ 1008579 w 1228797"/>
              <a:gd name="connsiteY151" fmla="*/ 63151 h 152590"/>
              <a:gd name="connsiteX152" fmla="*/ 1065729 w 1228797"/>
              <a:gd name="connsiteY152" fmla="*/ 63151 h 152590"/>
              <a:gd name="connsiteX153" fmla="*/ 1066205 w 1228797"/>
              <a:gd name="connsiteY153" fmla="*/ 63151 h 152590"/>
              <a:gd name="connsiteX154" fmla="*/ 1066777 w 1228797"/>
              <a:gd name="connsiteY154" fmla="*/ 63151 h 152590"/>
              <a:gd name="connsiteX155" fmla="*/ 1068205 w 1228797"/>
              <a:gd name="connsiteY155" fmla="*/ 68771 h 152590"/>
              <a:gd name="connsiteX156" fmla="*/ 1068205 w 1228797"/>
              <a:gd name="connsiteY156" fmla="*/ 80391 h 152590"/>
              <a:gd name="connsiteX157" fmla="*/ 1043155 w 1228797"/>
              <a:gd name="connsiteY157" fmla="*/ 136112 h 152590"/>
              <a:gd name="connsiteX158" fmla="*/ 1040869 w 1228797"/>
              <a:gd name="connsiteY158" fmla="*/ 138113 h 152590"/>
              <a:gd name="connsiteX159" fmla="*/ 1039630 w 1228797"/>
              <a:gd name="connsiteY159" fmla="*/ 139065 h 152590"/>
              <a:gd name="connsiteX160" fmla="*/ 1037249 w 1228797"/>
              <a:gd name="connsiteY160" fmla="*/ 140780 h 152590"/>
              <a:gd name="connsiteX161" fmla="*/ 1036011 w 1228797"/>
              <a:gd name="connsiteY161" fmla="*/ 141637 h 152590"/>
              <a:gd name="connsiteX162" fmla="*/ 1033630 w 1228797"/>
              <a:gd name="connsiteY162" fmla="*/ 143161 h 152590"/>
              <a:gd name="connsiteX163" fmla="*/ 1032391 w 1228797"/>
              <a:gd name="connsiteY163" fmla="*/ 143923 h 152590"/>
              <a:gd name="connsiteX164" fmla="*/ 1029915 w 1228797"/>
              <a:gd name="connsiteY164" fmla="*/ 145352 h 152590"/>
              <a:gd name="connsiteX165" fmla="*/ 1029343 w 1228797"/>
              <a:gd name="connsiteY165" fmla="*/ 145352 h 152590"/>
              <a:gd name="connsiteX166" fmla="*/ 1025343 w 1228797"/>
              <a:gd name="connsiteY166" fmla="*/ 147257 h 152590"/>
              <a:gd name="connsiteX167" fmla="*/ 1024676 w 1228797"/>
              <a:gd name="connsiteY167" fmla="*/ 147257 h 152590"/>
              <a:gd name="connsiteX168" fmla="*/ 1022104 w 1228797"/>
              <a:gd name="connsiteY168" fmla="*/ 148209 h 152590"/>
              <a:gd name="connsiteX169" fmla="*/ 1020866 w 1228797"/>
              <a:gd name="connsiteY169" fmla="*/ 148209 h 152590"/>
              <a:gd name="connsiteX170" fmla="*/ 1020104 w 1228797"/>
              <a:gd name="connsiteY170" fmla="*/ 148209 h 152590"/>
              <a:gd name="connsiteX171" fmla="*/ 1018009 w 1228797"/>
              <a:gd name="connsiteY171" fmla="*/ 148971 h 152590"/>
              <a:gd name="connsiteX172" fmla="*/ 1017151 w 1228797"/>
              <a:gd name="connsiteY172" fmla="*/ 148971 h 152590"/>
              <a:gd name="connsiteX173" fmla="*/ 1015913 w 1228797"/>
              <a:gd name="connsiteY173" fmla="*/ 148971 h 152590"/>
              <a:gd name="connsiteX174" fmla="*/ 1015056 w 1228797"/>
              <a:gd name="connsiteY174" fmla="*/ 148971 h 152590"/>
              <a:gd name="connsiteX175" fmla="*/ 1013151 w 1228797"/>
              <a:gd name="connsiteY175" fmla="*/ 149447 h 152590"/>
              <a:gd name="connsiteX176" fmla="*/ 1012103 w 1228797"/>
              <a:gd name="connsiteY176" fmla="*/ 149447 h 152590"/>
              <a:gd name="connsiteX177" fmla="*/ 1010960 w 1228797"/>
              <a:gd name="connsiteY177" fmla="*/ 149447 h 152590"/>
              <a:gd name="connsiteX178" fmla="*/ 1009912 w 1228797"/>
              <a:gd name="connsiteY178" fmla="*/ 149447 h 152590"/>
              <a:gd name="connsiteX179" fmla="*/ 1008103 w 1228797"/>
              <a:gd name="connsiteY179" fmla="*/ 149447 h 152590"/>
              <a:gd name="connsiteX180" fmla="*/ 1006960 w 1228797"/>
              <a:gd name="connsiteY180" fmla="*/ 149447 h 152590"/>
              <a:gd name="connsiteX181" fmla="*/ 1005817 w 1228797"/>
              <a:gd name="connsiteY181" fmla="*/ 149447 h 152590"/>
              <a:gd name="connsiteX182" fmla="*/ 1004578 w 1228797"/>
              <a:gd name="connsiteY182" fmla="*/ 149447 h 152590"/>
              <a:gd name="connsiteX183" fmla="*/ 1002864 w 1228797"/>
              <a:gd name="connsiteY183" fmla="*/ 149447 h 152590"/>
              <a:gd name="connsiteX184" fmla="*/ 995720 w 1228797"/>
              <a:gd name="connsiteY184" fmla="*/ 149447 h 152590"/>
              <a:gd name="connsiteX185" fmla="*/ 990386 w 1228797"/>
              <a:gd name="connsiteY185" fmla="*/ 149447 h 152590"/>
              <a:gd name="connsiteX186" fmla="*/ 918425 w 1228797"/>
              <a:gd name="connsiteY186" fmla="*/ 72152 h 152590"/>
              <a:gd name="connsiteX187" fmla="*/ 995720 w 1228797"/>
              <a:gd name="connsiteY187" fmla="*/ 191 h 152590"/>
              <a:gd name="connsiteX188" fmla="*/ 836558 w 1228797"/>
              <a:gd name="connsiteY188" fmla="*/ 191 h 152590"/>
              <a:gd name="connsiteX189" fmla="*/ 911234 w 1228797"/>
              <a:gd name="connsiteY189" fmla="*/ 74867 h 152590"/>
              <a:gd name="connsiteX190" fmla="*/ 836558 w 1228797"/>
              <a:gd name="connsiteY190" fmla="*/ 149543 h 152590"/>
              <a:gd name="connsiteX191" fmla="*/ 761882 w 1228797"/>
              <a:gd name="connsiteY191" fmla="*/ 74867 h 152590"/>
              <a:gd name="connsiteX192" fmla="*/ 836558 w 1228797"/>
              <a:gd name="connsiteY192" fmla="*/ 191 h 152590"/>
              <a:gd name="connsiteX193" fmla="*/ 200954 w 1228797"/>
              <a:gd name="connsiteY193" fmla="*/ 0 h 152590"/>
              <a:gd name="connsiteX194" fmla="*/ 275821 w 1228797"/>
              <a:gd name="connsiteY194" fmla="*/ 74867 h 152590"/>
              <a:gd name="connsiteX195" fmla="*/ 200954 w 1228797"/>
              <a:gd name="connsiteY195" fmla="*/ 149733 h 152590"/>
              <a:gd name="connsiteX196" fmla="*/ 126088 w 1228797"/>
              <a:gd name="connsiteY196" fmla="*/ 74867 h 152590"/>
              <a:gd name="connsiteX197" fmla="*/ 200954 w 1228797"/>
              <a:gd name="connsiteY197" fmla="*/ 0 h 152590"/>
            </a:gdLst>
            <a:ahLst/>
            <a:cxnLst/>
            <a:rect l="l" t="t" r="r" b="b"/>
            <a:pathLst>
              <a:path w="1228797" h="152590">
                <a:moveTo>
                  <a:pt x="353068" y="146933"/>
                </a:moveTo>
                <a:lnTo>
                  <a:pt x="353259" y="146971"/>
                </a:lnTo>
                <a:lnTo>
                  <a:pt x="352878" y="146971"/>
                </a:lnTo>
                <a:close/>
                <a:moveTo>
                  <a:pt x="463654" y="28766"/>
                </a:moveTo>
                <a:cubicBezTo>
                  <a:pt x="460187" y="28766"/>
                  <a:pt x="457368" y="31580"/>
                  <a:pt x="457368" y="35052"/>
                </a:cubicBezTo>
                <a:lnTo>
                  <a:pt x="457368" y="66866"/>
                </a:lnTo>
                <a:cubicBezTo>
                  <a:pt x="457311" y="70284"/>
                  <a:pt x="460044" y="73099"/>
                  <a:pt x="463464" y="73152"/>
                </a:cubicBezTo>
                <a:cubicBezTo>
                  <a:pt x="463530" y="73153"/>
                  <a:pt x="463588" y="73153"/>
                  <a:pt x="463654" y="73152"/>
                </a:cubicBezTo>
                <a:lnTo>
                  <a:pt x="502611" y="73152"/>
                </a:lnTo>
                <a:cubicBezTo>
                  <a:pt x="514613" y="73223"/>
                  <a:pt x="524576" y="63892"/>
                  <a:pt x="525281" y="51911"/>
                </a:cubicBezTo>
                <a:cubicBezTo>
                  <a:pt x="525910" y="39775"/>
                  <a:pt x="516585" y="29427"/>
                  <a:pt x="504450" y="28795"/>
                </a:cubicBezTo>
                <a:cubicBezTo>
                  <a:pt x="504031" y="28773"/>
                  <a:pt x="503602" y="28763"/>
                  <a:pt x="503183" y="28766"/>
                </a:cubicBezTo>
                <a:close/>
                <a:moveTo>
                  <a:pt x="1154216" y="28194"/>
                </a:moveTo>
                <a:lnTo>
                  <a:pt x="1154216" y="28765"/>
                </a:lnTo>
                <a:cubicBezTo>
                  <a:pt x="1127022" y="28713"/>
                  <a:pt x="1104934" y="50717"/>
                  <a:pt x="1104877" y="77914"/>
                </a:cubicBezTo>
                <a:cubicBezTo>
                  <a:pt x="1104820" y="105111"/>
                  <a:pt x="1126832" y="127201"/>
                  <a:pt x="1154026" y="127254"/>
                </a:cubicBezTo>
                <a:cubicBezTo>
                  <a:pt x="1181220" y="127306"/>
                  <a:pt x="1203308" y="105301"/>
                  <a:pt x="1203365" y="78105"/>
                </a:cubicBezTo>
                <a:cubicBezTo>
                  <a:pt x="1203365" y="78073"/>
                  <a:pt x="1203365" y="78041"/>
                  <a:pt x="1203365" y="78009"/>
                </a:cubicBezTo>
                <a:cubicBezTo>
                  <a:pt x="1203632" y="50761"/>
                  <a:pt x="1181753" y="28458"/>
                  <a:pt x="1154502" y="28195"/>
                </a:cubicBezTo>
                <a:cubicBezTo>
                  <a:pt x="1154407" y="28195"/>
                  <a:pt x="1154312" y="28194"/>
                  <a:pt x="1154216" y="28194"/>
                </a:cubicBezTo>
                <a:close/>
                <a:moveTo>
                  <a:pt x="836558" y="25718"/>
                </a:moveTo>
                <a:cubicBezTo>
                  <a:pt x="809364" y="25718"/>
                  <a:pt x="787314" y="47766"/>
                  <a:pt x="787314" y="74962"/>
                </a:cubicBezTo>
                <a:cubicBezTo>
                  <a:pt x="787314" y="102159"/>
                  <a:pt x="809364" y="124207"/>
                  <a:pt x="836558" y="124207"/>
                </a:cubicBezTo>
                <a:cubicBezTo>
                  <a:pt x="863752" y="124207"/>
                  <a:pt x="885802" y="102159"/>
                  <a:pt x="885802" y="74962"/>
                </a:cubicBezTo>
                <a:cubicBezTo>
                  <a:pt x="885802" y="74931"/>
                  <a:pt x="885802" y="74898"/>
                  <a:pt x="885802" y="74867"/>
                </a:cubicBezTo>
                <a:cubicBezTo>
                  <a:pt x="885745" y="47707"/>
                  <a:pt x="863714" y="25718"/>
                  <a:pt x="836558" y="25718"/>
                </a:cubicBezTo>
                <a:close/>
                <a:moveTo>
                  <a:pt x="200954" y="25527"/>
                </a:moveTo>
                <a:lnTo>
                  <a:pt x="200954" y="25908"/>
                </a:lnTo>
                <a:cubicBezTo>
                  <a:pt x="173652" y="25856"/>
                  <a:pt x="151477" y="47945"/>
                  <a:pt x="151424" y="75248"/>
                </a:cubicBezTo>
                <a:cubicBezTo>
                  <a:pt x="151372" y="102550"/>
                  <a:pt x="173462" y="124725"/>
                  <a:pt x="200764" y="124778"/>
                </a:cubicBezTo>
                <a:cubicBezTo>
                  <a:pt x="228063" y="124830"/>
                  <a:pt x="250237" y="102740"/>
                  <a:pt x="250294" y="75438"/>
                </a:cubicBezTo>
                <a:cubicBezTo>
                  <a:pt x="250294" y="75374"/>
                  <a:pt x="250294" y="75311"/>
                  <a:pt x="250294" y="75248"/>
                </a:cubicBezTo>
                <a:cubicBezTo>
                  <a:pt x="250456" y="47946"/>
                  <a:pt x="228444" y="25686"/>
                  <a:pt x="201145" y="25528"/>
                </a:cubicBezTo>
                <a:cubicBezTo>
                  <a:pt x="201078" y="25527"/>
                  <a:pt x="201021" y="25527"/>
                  <a:pt x="200954" y="25527"/>
                </a:cubicBezTo>
                <a:close/>
                <a:moveTo>
                  <a:pt x="437841" y="3429"/>
                </a:moveTo>
                <a:lnTo>
                  <a:pt x="502040" y="3429"/>
                </a:lnTo>
                <a:cubicBezTo>
                  <a:pt x="514623" y="3414"/>
                  <a:pt x="526748" y="8180"/>
                  <a:pt x="535949" y="16764"/>
                </a:cubicBezTo>
                <a:cubicBezTo>
                  <a:pt x="545074" y="25190"/>
                  <a:pt x="550427" y="36928"/>
                  <a:pt x="550808" y="49340"/>
                </a:cubicBezTo>
                <a:cubicBezTo>
                  <a:pt x="551303" y="66268"/>
                  <a:pt x="542883" y="82215"/>
                  <a:pt x="528615" y="91345"/>
                </a:cubicBezTo>
                <a:cubicBezTo>
                  <a:pt x="525881" y="92959"/>
                  <a:pt x="524852" y="96397"/>
                  <a:pt x="526233" y="99251"/>
                </a:cubicBezTo>
                <a:lnTo>
                  <a:pt x="544712" y="138017"/>
                </a:lnTo>
                <a:cubicBezTo>
                  <a:pt x="546188" y="141161"/>
                  <a:pt x="544826" y="144904"/>
                  <a:pt x="541683" y="146377"/>
                </a:cubicBezTo>
                <a:cubicBezTo>
                  <a:pt x="540845" y="146772"/>
                  <a:pt x="539930" y="146974"/>
                  <a:pt x="538997" y="146971"/>
                </a:cubicBezTo>
                <a:lnTo>
                  <a:pt x="525567" y="146971"/>
                </a:lnTo>
                <a:cubicBezTo>
                  <a:pt x="523166" y="146983"/>
                  <a:pt x="520976" y="145611"/>
                  <a:pt x="519947" y="143447"/>
                </a:cubicBezTo>
                <a:lnTo>
                  <a:pt x="500230" y="102203"/>
                </a:lnTo>
                <a:cubicBezTo>
                  <a:pt x="499221" y="100023"/>
                  <a:pt x="497011" y="98643"/>
                  <a:pt x="494611" y="98679"/>
                </a:cubicBezTo>
                <a:lnTo>
                  <a:pt x="463654" y="98679"/>
                </a:lnTo>
                <a:cubicBezTo>
                  <a:pt x="460235" y="98626"/>
                  <a:pt x="457425" y="101355"/>
                  <a:pt x="457368" y="104773"/>
                </a:cubicBezTo>
                <a:cubicBezTo>
                  <a:pt x="457368" y="104838"/>
                  <a:pt x="457368" y="104902"/>
                  <a:pt x="457368" y="104966"/>
                </a:cubicBezTo>
                <a:lnTo>
                  <a:pt x="457368" y="140684"/>
                </a:lnTo>
                <a:cubicBezTo>
                  <a:pt x="457368" y="144156"/>
                  <a:pt x="454558" y="146971"/>
                  <a:pt x="451081" y="146971"/>
                </a:cubicBezTo>
                <a:lnTo>
                  <a:pt x="437841" y="146971"/>
                </a:lnTo>
                <a:cubicBezTo>
                  <a:pt x="434365" y="146971"/>
                  <a:pt x="431555" y="144156"/>
                  <a:pt x="431555" y="140684"/>
                </a:cubicBezTo>
                <a:lnTo>
                  <a:pt x="431555" y="9716"/>
                </a:lnTo>
                <a:cubicBezTo>
                  <a:pt x="431603" y="6265"/>
                  <a:pt x="434393" y="3480"/>
                  <a:pt x="437841" y="3429"/>
                </a:cubicBezTo>
                <a:close/>
                <a:moveTo>
                  <a:pt x="293633" y="3429"/>
                </a:moveTo>
                <a:lnTo>
                  <a:pt x="306777" y="3429"/>
                </a:lnTo>
                <a:cubicBezTo>
                  <a:pt x="310101" y="3631"/>
                  <a:pt x="312692" y="6387"/>
                  <a:pt x="312683" y="9715"/>
                </a:cubicBezTo>
                <a:lnTo>
                  <a:pt x="312683" y="80677"/>
                </a:lnTo>
                <a:cubicBezTo>
                  <a:pt x="311454" y="102842"/>
                  <a:pt x="328427" y="121805"/>
                  <a:pt x="350592" y="123032"/>
                </a:cubicBezTo>
                <a:cubicBezTo>
                  <a:pt x="372757" y="124258"/>
                  <a:pt x="391721" y="107284"/>
                  <a:pt x="392950" y="85118"/>
                </a:cubicBezTo>
                <a:cubicBezTo>
                  <a:pt x="393026" y="83830"/>
                  <a:pt x="393035" y="82538"/>
                  <a:pt x="392978" y="81248"/>
                </a:cubicBezTo>
                <a:lnTo>
                  <a:pt x="392978" y="9715"/>
                </a:lnTo>
                <a:cubicBezTo>
                  <a:pt x="393026" y="6265"/>
                  <a:pt x="395817" y="3480"/>
                  <a:pt x="399265" y="3429"/>
                </a:cubicBezTo>
                <a:lnTo>
                  <a:pt x="412505" y="3429"/>
                </a:lnTo>
                <a:cubicBezTo>
                  <a:pt x="415943" y="3481"/>
                  <a:pt x="418696" y="6281"/>
                  <a:pt x="418696" y="9715"/>
                </a:cubicBezTo>
                <a:lnTo>
                  <a:pt x="418696" y="81153"/>
                </a:lnTo>
                <a:cubicBezTo>
                  <a:pt x="418696" y="108416"/>
                  <a:pt x="402119" y="131807"/>
                  <a:pt x="378496" y="141799"/>
                </a:cubicBezTo>
                <a:lnTo>
                  <a:pt x="353068" y="146933"/>
                </a:lnTo>
                <a:lnTo>
                  <a:pt x="327634" y="141836"/>
                </a:lnTo>
                <a:cubicBezTo>
                  <a:pt x="303998" y="131878"/>
                  <a:pt x="287389" y="108511"/>
                  <a:pt x="287346" y="81248"/>
                </a:cubicBezTo>
                <a:cubicBezTo>
                  <a:pt x="287346" y="81217"/>
                  <a:pt x="287346" y="81184"/>
                  <a:pt x="287346" y="81153"/>
                </a:cubicBezTo>
                <a:lnTo>
                  <a:pt x="287346" y="9715"/>
                </a:lnTo>
                <a:cubicBezTo>
                  <a:pt x="287394" y="6265"/>
                  <a:pt x="290184" y="3480"/>
                  <a:pt x="293633" y="3429"/>
                </a:cubicBezTo>
                <a:close/>
                <a:moveTo>
                  <a:pt x="6264" y="3333"/>
                </a:moveTo>
                <a:lnTo>
                  <a:pt x="18646" y="3333"/>
                </a:lnTo>
                <a:cubicBezTo>
                  <a:pt x="20692" y="3332"/>
                  <a:pt x="22611" y="4327"/>
                  <a:pt x="23790" y="6000"/>
                </a:cubicBezTo>
                <a:lnTo>
                  <a:pt x="61890" y="59817"/>
                </a:lnTo>
                <a:cubicBezTo>
                  <a:pt x="63109" y="61430"/>
                  <a:pt x="65011" y="62381"/>
                  <a:pt x="67033" y="62388"/>
                </a:cubicBezTo>
                <a:cubicBezTo>
                  <a:pt x="69032" y="62397"/>
                  <a:pt x="70913" y="61439"/>
                  <a:pt x="72081" y="59817"/>
                </a:cubicBezTo>
                <a:lnTo>
                  <a:pt x="110181" y="6000"/>
                </a:lnTo>
                <a:cubicBezTo>
                  <a:pt x="111360" y="4327"/>
                  <a:pt x="113279" y="3332"/>
                  <a:pt x="115325" y="3333"/>
                </a:cubicBezTo>
                <a:lnTo>
                  <a:pt x="127707" y="3333"/>
                </a:lnTo>
                <a:cubicBezTo>
                  <a:pt x="131179" y="3293"/>
                  <a:pt x="134026" y="6076"/>
                  <a:pt x="134065" y="9548"/>
                </a:cubicBezTo>
                <a:cubicBezTo>
                  <a:pt x="134082" y="10908"/>
                  <a:pt x="133655" y="12237"/>
                  <a:pt x="132851" y="13335"/>
                </a:cubicBezTo>
                <a:lnTo>
                  <a:pt x="81702" y="83724"/>
                </a:lnTo>
                <a:cubicBezTo>
                  <a:pt x="80555" y="85300"/>
                  <a:pt x="79953" y="87206"/>
                  <a:pt x="79987" y="89154"/>
                </a:cubicBezTo>
                <a:lnTo>
                  <a:pt x="79987" y="140684"/>
                </a:lnTo>
                <a:cubicBezTo>
                  <a:pt x="79987" y="144156"/>
                  <a:pt x="77172" y="146970"/>
                  <a:pt x="73701" y="146970"/>
                </a:cubicBezTo>
                <a:lnTo>
                  <a:pt x="60270" y="146970"/>
                </a:lnTo>
                <a:cubicBezTo>
                  <a:pt x="56798" y="146970"/>
                  <a:pt x="53984" y="144156"/>
                  <a:pt x="53984" y="140684"/>
                </a:cubicBezTo>
                <a:lnTo>
                  <a:pt x="53984" y="89154"/>
                </a:lnTo>
                <a:cubicBezTo>
                  <a:pt x="54018" y="87206"/>
                  <a:pt x="53416" y="85300"/>
                  <a:pt x="52269" y="83724"/>
                </a:cubicBezTo>
                <a:lnTo>
                  <a:pt x="1215" y="13335"/>
                </a:lnTo>
                <a:cubicBezTo>
                  <a:pt x="-836" y="10533"/>
                  <a:pt x="-229" y="6600"/>
                  <a:pt x="2572" y="4549"/>
                </a:cubicBezTo>
                <a:cubicBezTo>
                  <a:pt x="3643" y="3764"/>
                  <a:pt x="4936" y="3338"/>
                  <a:pt x="6264" y="3333"/>
                </a:cubicBezTo>
                <a:close/>
                <a:moveTo>
                  <a:pt x="1154026" y="3238"/>
                </a:moveTo>
                <a:cubicBezTo>
                  <a:pt x="1195269" y="3186"/>
                  <a:pt x="1228740" y="36577"/>
                  <a:pt x="1228797" y="77819"/>
                </a:cubicBezTo>
                <a:cubicBezTo>
                  <a:pt x="1228797" y="77850"/>
                  <a:pt x="1228797" y="77883"/>
                  <a:pt x="1228797" y="77914"/>
                </a:cubicBezTo>
                <a:cubicBezTo>
                  <a:pt x="1228740" y="119097"/>
                  <a:pt x="1195402" y="152485"/>
                  <a:pt x="1154216" y="152590"/>
                </a:cubicBezTo>
                <a:cubicBezTo>
                  <a:pt x="1112973" y="152642"/>
                  <a:pt x="1079502" y="119252"/>
                  <a:pt x="1079445" y="78009"/>
                </a:cubicBezTo>
                <a:cubicBezTo>
                  <a:pt x="1079388" y="36767"/>
                  <a:pt x="1112783" y="3290"/>
                  <a:pt x="1154026" y="3238"/>
                </a:cubicBezTo>
                <a:close/>
                <a:moveTo>
                  <a:pt x="646058" y="2096"/>
                </a:moveTo>
                <a:lnTo>
                  <a:pt x="659774" y="2096"/>
                </a:lnTo>
                <a:cubicBezTo>
                  <a:pt x="663250" y="2096"/>
                  <a:pt x="666060" y="4911"/>
                  <a:pt x="666060" y="8382"/>
                </a:cubicBezTo>
                <a:lnTo>
                  <a:pt x="666060" y="116491"/>
                </a:lnTo>
                <a:cubicBezTo>
                  <a:pt x="666060" y="119963"/>
                  <a:pt x="668870" y="122778"/>
                  <a:pt x="672346" y="122778"/>
                </a:cubicBezTo>
                <a:lnTo>
                  <a:pt x="750166" y="122778"/>
                </a:lnTo>
                <a:cubicBezTo>
                  <a:pt x="753633" y="122778"/>
                  <a:pt x="756452" y="125592"/>
                  <a:pt x="756452" y="129064"/>
                </a:cubicBezTo>
                <a:lnTo>
                  <a:pt x="756452" y="141733"/>
                </a:lnTo>
                <a:cubicBezTo>
                  <a:pt x="756509" y="145151"/>
                  <a:pt x="753776" y="147966"/>
                  <a:pt x="750356" y="148019"/>
                </a:cubicBezTo>
                <a:cubicBezTo>
                  <a:pt x="750290" y="148020"/>
                  <a:pt x="750232" y="148020"/>
                  <a:pt x="750166" y="148019"/>
                </a:cubicBezTo>
                <a:lnTo>
                  <a:pt x="646058" y="148019"/>
                </a:lnTo>
                <a:cubicBezTo>
                  <a:pt x="642581" y="148019"/>
                  <a:pt x="639771" y="145204"/>
                  <a:pt x="639771" y="141733"/>
                </a:cubicBezTo>
                <a:lnTo>
                  <a:pt x="639771" y="8382"/>
                </a:lnTo>
                <a:cubicBezTo>
                  <a:pt x="639819" y="4932"/>
                  <a:pt x="642609" y="2147"/>
                  <a:pt x="646058" y="2096"/>
                </a:cubicBezTo>
                <a:close/>
                <a:moveTo>
                  <a:pt x="995720" y="191"/>
                </a:moveTo>
                <a:cubicBezTo>
                  <a:pt x="1011922" y="355"/>
                  <a:pt x="1027629" y="5769"/>
                  <a:pt x="1040488" y="15621"/>
                </a:cubicBezTo>
                <a:cubicBezTo>
                  <a:pt x="1044298" y="18466"/>
                  <a:pt x="1047831" y="21654"/>
                  <a:pt x="1051060" y="25146"/>
                </a:cubicBezTo>
                <a:cubicBezTo>
                  <a:pt x="1051127" y="25235"/>
                  <a:pt x="1051194" y="25326"/>
                  <a:pt x="1051251" y="25418"/>
                </a:cubicBezTo>
                <a:cubicBezTo>
                  <a:pt x="1053146" y="28264"/>
                  <a:pt x="1052384" y="32107"/>
                  <a:pt x="1049536" y="34004"/>
                </a:cubicBezTo>
                <a:lnTo>
                  <a:pt x="1038964" y="41434"/>
                </a:lnTo>
                <a:cubicBezTo>
                  <a:pt x="1036478" y="43261"/>
                  <a:pt x="1033020" y="42976"/>
                  <a:pt x="1030867" y="40767"/>
                </a:cubicBezTo>
                <a:cubicBezTo>
                  <a:pt x="1029962" y="39830"/>
                  <a:pt x="1029010" y="38939"/>
                  <a:pt x="1028010" y="38100"/>
                </a:cubicBezTo>
                <a:cubicBezTo>
                  <a:pt x="1027753" y="37997"/>
                  <a:pt x="1027524" y="37834"/>
                  <a:pt x="1027343" y="37624"/>
                </a:cubicBezTo>
                <a:cubicBezTo>
                  <a:pt x="1018532" y="30242"/>
                  <a:pt x="1007407" y="26196"/>
                  <a:pt x="995911" y="26194"/>
                </a:cubicBezTo>
                <a:lnTo>
                  <a:pt x="993815" y="26194"/>
                </a:lnTo>
                <a:cubicBezTo>
                  <a:pt x="992672" y="26099"/>
                  <a:pt x="991529" y="26099"/>
                  <a:pt x="990386" y="26194"/>
                </a:cubicBezTo>
                <a:cubicBezTo>
                  <a:pt x="987414" y="26512"/>
                  <a:pt x="984481" y="27118"/>
                  <a:pt x="981623" y="28004"/>
                </a:cubicBezTo>
                <a:cubicBezTo>
                  <a:pt x="964526" y="33101"/>
                  <a:pt x="951524" y="47046"/>
                  <a:pt x="947638" y="64456"/>
                </a:cubicBezTo>
                <a:cubicBezTo>
                  <a:pt x="941704" y="90998"/>
                  <a:pt x="958411" y="117323"/>
                  <a:pt x="984957" y="123254"/>
                </a:cubicBezTo>
                <a:lnTo>
                  <a:pt x="988957" y="124016"/>
                </a:lnTo>
                <a:lnTo>
                  <a:pt x="992291" y="122968"/>
                </a:lnTo>
                <a:lnTo>
                  <a:pt x="1001816" y="122968"/>
                </a:lnTo>
                <a:cubicBezTo>
                  <a:pt x="1004274" y="122753"/>
                  <a:pt x="1006731" y="122403"/>
                  <a:pt x="1009150" y="121920"/>
                </a:cubicBezTo>
                <a:lnTo>
                  <a:pt x="1010484" y="121920"/>
                </a:lnTo>
                <a:lnTo>
                  <a:pt x="1011817" y="121920"/>
                </a:lnTo>
                <a:lnTo>
                  <a:pt x="1017437" y="119920"/>
                </a:lnTo>
                <a:lnTo>
                  <a:pt x="1018580" y="119444"/>
                </a:lnTo>
                <a:lnTo>
                  <a:pt x="1019723" y="118967"/>
                </a:lnTo>
                <a:lnTo>
                  <a:pt x="1020866" y="118396"/>
                </a:lnTo>
                <a:lnTo>
                  <a:pt x="1023438" y="117062"/>
                </a:lnTo>
                <a:lnTo>
                  <a:pt x="1024200" y="116491"/>
                </a:lnTo>
                <a:cubicBezTo>
                  <a:pt x="1031496" y="110931"/>
                  <a:pt x="1037316" y="103671"/>
                  <a:pt x="1041154" y="95345"/>
                </a:cubicBezTo>
                <a:cubicBezTo>
                  <a:pt x="1041764" y="93613"/>
                  <a:pt x="1041393" y="91690"/>
                  <a:pt x="1040202" y="90297"/>
                </a:cubicBezTo>
                <a:cubicBezTo>
                  <a:pt x="1039135" y="89178"/>
                  <a:pt x="1037649" y="88556"/>
                  <a:pt x="1036106" y="88583"/>
                </a:cubicBezTo>
                <a:lnTo>
                  <a:pt x="1008579" y="88583"/>
                </a:lnTo>
                <a:cubicBezTo>
                  <a:pt x="1005102" y="88583"/>
                  <a:pt x="1002292" y="85768"/>
                  <a:pt x="1002292" y="82296"/>
                </a:cubicBezTo>
                <a:lnTo>
                  <a:pt x="1002292" y="69437"/>
                </a:lnTo>
                <a:cubicBezTo>
                  <a:pt x="1002292" y="69373"/>
                  <a:pt x="1002292" y="69310"/>
                  <a:pt x="1002292" y="69245"/>
                </a:cubicBezTo>
                <a:cubicBezTo>
                  <a:pt x="1002350" y="65826"/>
                  <a:pt x="1005159" y="63097"/>
                  <a:pt x="1008579" y="63151"/>
                </a:cubicBezTo>
                <a:lnTo>
                  <a:pt x="1065729" y="63151"/>
                </a:lnTo>
                <a:lnTo>
                  <a:pt x="1066205" y="63151"/>
                </a:lnTo>
                <a:lnTo>
                  <a:pt x="1066777" y="63151"/>
                </a:lnTo>
                <a:cubicBezTo>
                  <a:pt x="1068139" y="64680"/>
                  <a:pt x="1068672" y="66776"/>
                  <a:pt x="1068205" y="68771"/>
                </a:cubicBezTo>
                <a:lnTo>
                  <a:pt x="1068205" y="80391"/>
                </a:lnTo>
                <a:cubicBezTo>
                  <a:pt x="1068244" y="101700"/>
                  <a:pt x="1059119" y="121997"/>
                  <a:pt x="1043155" y="136112"/>
                </a:cubicBezTo>
                <a:lnTo>
                  <a:pt x="1040869" y="138113"/>
                </a:lnTo>
                <a:lnTo>
                  <a:pt x="1039630" y="139065"/>
                </a:lnTo>
                <a:cubicBezTo>
                  <a:pt x="1038878" y="139697"/>
                  <a:pt x="1038087" y="140270"/>
                  <a:pt x="1037249" y="140780"/>
                </a:cubicBezTo>
                <a:lnTo>
                  <a:pt x="1036011" y="141637"/>
                </a:lnTo>
                <a:lnTo>
                  <a:pt x="1033630" y="143161"/>
                </a:lnTo>
                <a:lnTo>
                  <a:pt x="1032391" y="143923"/>
                </a:lnTo>
                <a:lnTo>
                  <a:pt x="1029915" y="145352"/>
                </a:lnTo>
                <a:lnTo>
                  <a:pt x="1029343" y="145352"/>
                </a:lnTo>
                <a:lnTo>
                  <a:pt x="1025343" y="147257"/>
                </a:lnTo>
                <a:lnTo>
                  <a:pt x="1024676" y="147257"/>
                </a:lnTo>
                <a:lnTo>
                  <a:pt x="1022104" y="148209"/>
                </a:lnTo>
                <a:lnTo>
                  <a:pt x="1020866" y="148209"/>
                </a:lnTo>
                <a:lnTo>
                  <a:pt x="1020104" y="148209"/>
                </a:lnTo>
                <a:lnTo>
                  <a:pt x="1018009" y="148971"/>
                </a:lnTo>
                <a:lnTo>
                  <a:pt x="1017151" y="148971"/>
                </a:lnTo>
                <a:lnTo>
                  <a:pt x="1015913" y="148971"/>
                </a:lnTo>
                <a:lnTo>
                  <a:pt x="1015056" y="148971"/>
                </a:lnTo>
                <a:lnTo>
                  <a:pt x="1013151" y="149447"/>
                </a:lnTo>
                <a:lnTo>
                  <a:pt x="1012103" y="149447"/>
                </a:lnTo>
                <a:lnTo>
                  <a:pt x="1010960" y="149447"/>
                </a:lnTo>
                <a:lnTo>
                  <a:pt x="1009912" y="149447"/>
                </a:lnTo>
                <a:lnTo>
                  <a:pt x="1008103" y="149447"/>
                </a:lnTo>
                <a:lnTo>
                  <a:pt x="1006960" y="149447"/>
                </a:lnTo>
                <a:lnTo>
                  <a:pt x="1005817" y="149447"/>
                </a:lnTo>
                <a:lnTo>
                  <a:pt x="1004578" y="149447"/>
                </a:lnTo>
                <a:lnTo>
                  <a:pt x="1002864" y="149447"/>
                </a:lnTo>
                <a:lnTo>
                  <a:pt x="995720" y="149447"/>
                </a:lnTo>
                <a:cubicBezTo>
                  <a:pt x="993939" y="149511"/>
                  <a:pt x="992167" y="149511"/>
                  <a:pt x="990386" y="149447"/>
                </a:cubicBezTo>
                <a:cubicBezTo>
                  <a:pt x="949171" y="147975"/>
                  <a:pt x="916948" y="113368"/>
                  <a:pt x="918425" y="72152"/>
                </a:cubicBezTo>
                <a:cubicBezTo>
                  <a:pt x="919901" y="30936"/>
                  <a:pt x="954505" y="-1282"/>
                  <a:pt x="995720" y="191"/>
                </a:cubicBezTo>
                <a:close/>
                <a:moveTo>
                  <a:pt x="836558" y="191"/>
                </a:moveTo>
                <a:cubicBezTo>
                  <a:pt x="877801" y="191"/>
                  <a:pt x="911234" y="33625"/>
                  <a:pt x="911234" y="74867"/>
                </a:cubicBezTo>
                <a:cubicBezTo>
                  <a:pt x="911234" y="116109"/>
                  <a:pt x="877801" y="149543"/>
                  <a:pt x="836558" y="149543"/>
                </a:cubicBezTo>
                <a:cubicBezTo>
                  <a:pt x="795315" y="149543"/>
                  <a:pt x="761882" y="116109"/>
                  <a:pt x="761882" y="74867"/>
                </a:cubicBezTo>
                <a:cubicBezTo>
                  <a:pt x="761882" y="33625"/>
                  <a:pt x="795315" y="191"/>
                  <a:pt x="836558" y="191"/>
                </a:cubicBezTo>
                <a:close/>
                <a:moveTo>
                  <a:pt x="200954" y="0"/>
                </a:moveTo>
                <a:cubicBezTo>
                  <a:pt x="242302" y="0"/>
                  <a:pt x="275821" y="33518"/>
                  <a:pt x="275821" y="74867"/>
                </a:cubicBezTo>
                <a:cubicBezTo>
                  <a:pt x="275821" y="116215"/>
                  <a:pt x="242302" y="149733"/>
                  <a:pt x="200954" y="149733"/>
                </a:cubicBezTo>
                <a:cubicBezTo>
                  <a:pt x="159606" y="149733"/>
                  <a:pt x="126088" y="116215"/>
                  <a:pt x="126088" y="74867"/>
                </a:cubicBezTo>
                <a:cubicBezTo>
                  <a:pt x="126088" y="33518"/>
                  <a:pt x="159606" y="0"/>
                  <a:pt x="200954" y="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>
            <a:off x="1663518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>
            <a:off x="1732917" y="6415319"/>
            <a:ext cx="129755" cy="129774"/>
          </a:xfrm>
          <a:custGeom>
            <a:avLst/>
            <a:gdLst>
              <a:gd name="connsiteX0" fmla="*/ 669168 w 1599855"/>
              <a:gd name="connsiteY0" fmla="*/ 111621 h 1600088"/>
              <a:gd name="connsiteX1" fmla="*/ 886086 w 1599855"/>
              <a:gd name="connsiteY1" fmla="*/ 155339 h 1600088"/>
              <a:gd name="connsiteX2" fmla="*/ 1063377 w 1599855"/>
              <a:gd name="connsiteY2" fmla="*/ 274960 h 1600088"/>
              <a:gd name="connsiteX3" fmla="*/ 1182998 w 1599855"/>
              <a:gd name="connsiteY3" fmla="*/ 452251 h 1600088"/>
              <a:gd name="connsiteX4" fmla="*/ 1226716 w 1599855"/>
              <a:gd name="connsiteY4" fmla="*/ 669168 h 1600088"/>
              <a:gd name="connsiteX5" fmla="*/ 1182998 w 1599855"/>
              <a:gd name="connsiteY5" fmla="*/ 886085 h 1600088"/>
              <a:gd name="connsiteX6" fmla="*/ 1063377 w 1599855"/>
              <a:gd name="connsiteY6" fmla="*/ 1063377 h 1600088"/>
              <a:gd name="connsiteX7" fmla="*/ 886086 w 1599855"/>
              <a:gd name="connsiteY7" fmla="*/ 1182998 h 1600088"/>
              <a:gd name="connsiteX8" fmla="*/ 669168 w 1599855"/>
              <a:gd name="connsiteY8" fmla="*/ 1226716 h 1600088"/>
              <a:gd name="connsiteX9" fmla="*/ 452251 w 1599855"/>
              <a:gd name="connsiteY9" fmla="*/ 1182998 h 1600088"/>
              <a:gd name="connsiteX10" fmla="*/ 274960 w 1599855"/>
              <a:gd name="connsiteY10" fmla="*/ 1063377 h 1600088"/>
              <a:gd name="connsiteX11" fmla="*/ 155339 w 1599855"/>
              <a:gd name="connsiteY11" fmla="*/ 886085 h 1600088"/>
              <a:gd name="connsiteX12" fmla="*/ 111621 w 1599855"/>
              <a:gd name="connsiteY12" fmla="*/ 669168 h 1600088"/>
              <a:gd name="connsiteX13" fmla="*/ 155339 w 1599855"/>
              <a:gd name="connsiteY13" fmla="*/ 452251 h 1600088"/>
              <a:gd name="connsiteX14" fmla="*/ 274960 w 1599855"/>
              <a:gd name="connsiteY14" fmla="*/ 274960 h 1600088"/>
              <a:gd name="connsiteX15" fmla="*/ 452251 w 1599855"/>
              <a:gd name="connsiteY15" fmla="*/ 155339 h 1600088"/>
              <a:gd name="connsiteX16" fmla="*/ 669168 w 1599855"/>
              <a:gd name="connsiteY16" fmla="*/ 111621 h 1600088"/>
              <a:gd name="connsiteX17" fmla="*/ 669168 w 1599855"/>
              <a:gd name="connsiteY17" fmla="*/ 0 h 1600088"/>
              <a:gd name="connsiteX18" fmla="*/ 0 w 1599855"/>
              <a:gd name="connsiteY18" fmla="*/ 669168 h 1600088"/>
              <a:gd name="connsiteX19" fmla="*/ 669168 w 1599855"/>
              <a:gd name="connsiteY19" fmla="*/ 1338337 h 1600088"/>
              <a:gd name="connsiteX20" fmla="*/ 1338337 w 1599855"/>
              <a:gd name="connsiteY20" fmla="*/ 669168 h 1600088"/>
              <a:gd name="connsiteX21" fmla="*/ 669168 w 1599855"/>
              <a:gd name="connsiteY21" fmla="*/ 0 h 1600088"/>
              <a:gd name="connsiteX22" fmla="*/ 1544278 w 1599855"/>
              <a:gd name="connsiteY22" fmla="*/ 1600088 h 1600088"/>
              <a:gd name="connsiteX23" fmla="*/ 1504838 w 1599855"/>
              <a:gd name="connsiteY23" fmla="*/ 1583717 h 1600088"/>
              <a:gd name="connsiteX24" fmla="*/ 1247366 w 1599855"/>
              <a:gd name="connsiteY24" fmla="*/ 1326431 h 1600088"/>
              <a:gd name="connsiteX25" fmla="*/ 1247366 w 1599855"/>
              <a:gd name="connsiteY25" fmla="*/ 1247552 h 1600088"/>
              <a:gd name="connsiteX26" fmla="*/ 1326245 w 1599855"/>
              <a:gd name="connsiteY26" fmla="*/ 1247552 h 1600088"/>
              <a:gd name="connsiteX27" fmla="*/ 1583531 w 1599855"/>
              <a:gd name="connsiteY27" fmla="*/ 1504838 h 1600088"/>
              <a:gd name="connsiteX28" fmla="*/ 1583531 w 1599855"/>
              <a:gd name="connsiteY28" fmla="*/ 1583717 h 1600088"/>
              <a:gd name="connsiteX29" fmla="*/ 1544278 w 1599855"/>
              <a:gd name="connsiteY29" fmla="*/ 1600088 h 1600088"/>
            </a:gdLst>
            <a:ahLst/>
            <a:cxnLst/>
            <a:rect l="l" t="t" r="r" b="b"/>
            <a:pathLst>
              <a:path w="1599855" h="1600088">
                <a:moveTo>
                  <a:pt x="669168" y="111621"/>
                </a:moveTo>
                <a:cubicBezTo>
                  <a:pt x="744513" y="111621"/>
                  <a:pt x="817438" y="126318"/>
                  <a:pt x="886086" y="155339"/>
                </a:cubicBezTo>
                <a:cubicBezTo>
                  <a:pt x="952500" y="183431"/>
                  <a:pt x="1012031" y="223614"/>
                  <a:pt x="1063377" y="274960"/>
                </a:cubicBezTo>
                <a:cubicBezTo>
                  <a:pt x="1114537" y="326120"/>
                  <a:pt x="1154906" y="385837"/>
                  <a:pt x="1182998" y="452251"/>
                </a:cubicBezTo>
                <a:cubicBezTo>
                  <a:pt x="1212019" y="520898"/>
                  <a:pt x="1226716" y="594010"/>
                  <a:pt x="1226716" y="669168"/>
                </a:cubicBezTo>
                <a:cubicBezTo>
                  <a:pt x="1226716" y="744327"/>
                  <a:pt x="1212019" y="817438"/>
                  <a:pt x="1182998" y="886085"/>
                </a:cubicBezTo>
                <a:cubicBezTo>
                  <a:pt x="1154906" y="952500"/>
                  <a:pt x="1114723" y="1012031"/>
                  <a:pt x="1063377" y="1063377"/>
                </a:cubicBezTo>
                <a:cubicBezTo>
                  <a:pt x="1012217" y="1114537"/>
                  <a:pt x="952500" y="1154906"/>
                  <a:pt x="886086" y="1182998"/>
                </a:cubicBezTo>
                <a:cubicBezTo>
                  <a:pt x="817438" y="1212019"/>
                  <a:pt x="744327" y="1226716"/>
                  <a:pt x="669168" y="1226716"/>
                </a:cubicBezTo>
                <a:cubicBezTo>
                  <a:pt x="594010" y="1226716"/>
                  <a:pt x="520898" y="1212019"/>
                  <a:pt x="452251" y="1182998"/>
                </a:cubicBezTo>
                <a:cubicBezTo>
                  <a:pt x="385837" y="1154906"/>
                  <a:pt x="326306" y="1114723"/>
                  <a:pt x="274960" y="1063377"/>
                </a:cubicBezTo>
                <a:cubicBezTo>
                  <a:pt x="223800" y="1012217"/>
                  <a:pt x="183431" y="952500"/>
                  <a:pt x="155339" y="886085"/>
                </a:cubicBezTo>
                <a:cubicBezTo>
                  <a:pt x="126318" y="817438"/>
                  <a:pt x="111621" y="744327"/>
                  <a:pt x="111621" y="669168"/>
                </a:cubicBezTo>
                <a:cubicBezTo>
                  <a:pt x="111621" y="594010"/>
                  <a:pt x="126318" y="520898"/>
                  <a:pt x="155339" y="452251"/>
                </a:cubicBezTo>
                <a:cubicBezTo>
                  <a:pt x="183431" y="385837"/>
                  <a:pt x="223614" y="326306"/>
                  <a:pt x="274960" y="274960"/>
                </a:cubicBezTo>
                <a:cubicBezTo>
                  <a:pt x="326306" y="223614"/>
                  <a:pt x="385837" y="183431"/>
                  <a:pt x="452251" y="155339"/>
                </a:cubicBezTo>
                <a:cubicBezTo>
                  <a:pt x="520898" y="126318"/>
                  <a:pt x="593824" y="111621"/>
                  <a:pt x="669168" y="111621"/>
                </a:cubicBezTo>
                <a:moveTo>
                  <a:pt x="669168" y="0"/>
                </a:moveTo>
                <a:cubicBezTo>
                  <a:pt x="299517" y="0"/>
                  <a:pt x="0" y="299517"/>
                  <a:pt x="0" y="669168"/>
                </a:cubicBezTo>
                <a:cubicBezTo>
                  <a:pt x="0" y="1038820"/>
                  <a:pt x="299517" y="1338337"/>
                  <a:pt x="669168" y="1338337"/>
                </a:cubicBezTo>
                <a:cubicBezTo>
                  <a:pt x="1038820" y="1338337"/>
                  <a:pt x="1338337" y="1038820"/>
                  <a:pt x="1338337" y="669168"/>
                </a:cubicBezTo>
                <a:cubicBezTo>
                  <a:pt x="1338337" y="299703"/>
                  <a:pt x="1038820" y="0"/>
                  <a:pt x="669168" y="0"/>
                </a:cubicBezTo>
                <a:close/>
                <a:moveTo>
                  <a:pt x="1544278" y="1600088"/>
                </a:moveTo>
                <a:cubicBezTo>
                  <a:pt x="1529953" y="1600088"/>
                  <a:pt x="1515628" y="1594693"/>
                  <a:pt x="1504838" y="1583717"/>
                </a:cubicBezTo>
                <a:lnTo>
                  <a:pt x="1247366" y="1326431"/>
                </a:lnTo>
                <a:cubicBezTo>
                  <a:pt x="1225600" y="1304665"/>
                  <a:pt x="1225600" y="1269318"/>
                  <a:pt x="1247366" y="1247552"/>
                </a:cubicBezTo>
                <a:cubicBezTo>
                  <a:pt x="1269132" y="1225786"/>
                  <a:pt x="1304479" y="1225786"/>
                  <a:pt x="1326245" y="1247552"/>
                </a:cubicBezTo>
                <a:lnTo>
                  <a:pt x="1583531" y="1504838"/>
                </a:lnTo>
                <a:cubicBezTo>
                  <a:pt x="1605297" y="1526605"/>
                  <a:pt x="1605297" y="1561951"/>
                  <a:pt x="1583531" y="1583717"/>
                </a:cubicBezTo>
                <a:cubicBezTo>
                  <a:pt x="1572927" y="1594693"/>
                  <a:pt x="1558603" y="1600088"/>
                  <a:pt x="1544278" y="1600088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>
            <a:off x="1242999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>
            <a:off x="1308431" y="6415319"/>
            <a:ext cx="137688" cy="129774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ahLst/>
            <a:cxnLst/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>
            <a:off x="822480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>
            <a:off x="889706" y="6415319"/>
            <a:ext cx="134100" cy="129774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ahLst/>
            <a:cxnLst/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>
            <a:off x="401961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>
            <a:off x="476336" y="6415319"/>
            <a:ext cx="119802" cy="129774"/>
          </a:xfrm>
          <a:custGeom>
            <a:avLst/>
            <a:gdLst>
              <a:gd name="connsiteX0" fmla="*/ 712625 w 1425436"/>
              <a:gd name="connsiteY0" fmla="*/ 111621 h 1544091"/>
              <a:gd name="connsiteX1" fmla="*/ 902567 w 1425436"/>
              <a:gd name="connsiteY1" fmla="*/ 190314 h 1544091"/>
              <a:gd name="connsiteX2" fmla="*/ 981260 w 1425436"/>
              <a:gd name="connsiteY2" fmla="*/ 380256 h 1544091"/>
              <a:gd name="connsiteX3" fmla="*/ 902567 w 1425436"/>
              <a:gd name="connsiteY3" fmla="*/ 570198 h 1544091"/>
              <a:gd name="connsiteX4" fmla="*/ 712625 w 1425436"/>
              <a:gd name="connsiteY4" fmla="*/ 648891 h 1544091"/>
              <a:gd name="connsiteX5" fmla="*/ 522684 w 1425436"/>
              <a:gd name="connsiteY5" fmla="*/ 570198 h 1544091"/>
              <a:gd name="connsiteX6" fmla="*/ 444177 w 1425436"/>
              <a:gd name="connsiteY6" fmla="*/ 380070 h 1544091"/>
              <a:gd name="connsiteX7" fmla="*/ 522870 w 1425436"/>
              <a:gd name="connsiteY7" fmla="*/ 190128 h 1544091"/>
              <a:gd name="connsiteX8" fmla="*/ 712625 w 1425436"/>
              <a:gd name="connsiteY8" fmla="*/ 111621 h 1544091"/>
              <a:gd name="connsiteX9" fmla="*/ 712625 w 1425436"/>
              <a:gd name="connsiteY9" fmla="*/ 0 h 1544091"/>
              <a:gd name="connsiteX10" fmla="*/ 332556 w 1425436"/>
              <a:gd name="connsiteY10" fmla="*/ 380070 h 1544091"/>
              <a:gd name="connsiteX11" fmla="*/ 712625 w 1425436"/>
              <a:gd name="connsiteY11" fmla="*/ 760140 h 1544091"/>
              <a:gd name="connsiteX12" fmla="*/ 1092695 w 1425436"/>
              <a:gd name="connsiteY12" fmla="*/ 380070 h 1544091"/>
              <a:gd name="connsiteX13" fmla="*/ 712625 w 1425436"/>
              <a:gd name="connsiteY13" fmla="*/ 0 h 1544091"/>
              <a:gd name="connsiteX14" fmla="*/ 712625 w 1425436"/>
              <a:gd name="connsiteY14" fmla="*/ 943012 h 1544091"/>
              <a:gd name="connsiteX15" fmla="*/ 978842 w 1425436"/>
              <a:gd name="connsiteY15" fmla="*/ 976685 h 1544091"/>
              <a:gd name="connsiteX16" fmla="*/ 1146087 w 1425436"/>
              <a:gd name="connsiteY16" fmla="*/ 1059470 h 1544091"/>
              <a:gd name="connsiteX17" fmla="*/ 1248593 w 1425436"/>
              <a:gd name="connsiteY17" fmla="*/ 1174440 h 1544091"/>
              <a:gd name="connsiteX18" fmla="*/ 1310356 w 1425436"/>
              <a:gd name="connsiteY18" fmla="*/ 1316385 h 1544091"/>
              <a:gd name="connsiteX19" fmla="*/ 1296590 w 1425436"/>
              <a:gd name="connsiteY19" fmla="*/ 1390241 h 1544091"/>
              <a:gd name="connsiteX20" fmla="*/ 1208595 w 1425436"/>
              <a:gd name="connsiteY20" fmla="*/ 1432285 h 1544091"/>
              <a:gd name="connsiteX21" fmla="*/ 216842 w 1425436"/>
              <a:gd name="connsiteY21" fmla="*/ 1432285 h 1544091"/>
              <a:gd name="connsiteX22" fmla="*/ 128847 w 1425436"/>
              <a:gd name="connsiteY22" fmla="*/ 1390241 h 1544091"/>
              <a:gd name="connsiteX23" fmla="*/ 115081 w 1425436"/>
              <a:gd name="connsiteY23" fmla="*/ 1316385 h 1544091"/>
              <a:gd name="connsiteX24" fmla="*/ 176844 w 1425436"/>
              <a:gd name="connsiteY24" fmla="*/ 1174440 h 1544091"/>
              <a:gd name="connsiteX25" fmla="*/ 279350 w 1425436"/>
              <a:gd name="connsiteY25" fmla="*/ 1059470 h 1544091"/>
              <a:gd name="connsiteX26" fmla="*/ 446595 w 1425436"/>
              <a:gd name="connsiteY26" fmla="*/ 976685 h 1544091"/>
              <a:gd name="connsiteX27" fmla="*/ 712625 w 1425436"/>
              <a:gd name="connsiteY27" fmla="*/ 943012 h 1544091"/>
              <a:gd name="connsiteX28" fmla="*/ 712625 w 1425436"/>
              <a:gd name="connsiteY28" fmla="*/ 831391 h 1544091"/>
              <a:gd name="connsiteX29" fmla="*/ 8296 w 1425436"/>
              <a:gd name="connsiteY29" fmla="*/ 1284387 h 1544091"/>
              <a:gd name="connsiteX30" fmla="*/ 216842 w 1425436"/>
              <a:gd name="connsiteY30" fmla="*/ 1544092 h 1544091"/>
              <a:gd name="connsiteX31" fmla="*/ 1208595 w 1425436"/>
              <a:gd name="connsiteY31" fmla="*/ 1544092 h 1544091"/>
              <a:gd name="connsiteX32" fmla="*/ 1417141 w 1425436"/>
              <a:gd name="connsiteY32" fmla="*/ 1284387 h 1544091"/>
              <a:gd name="connsiteX33" fmla="*/ 712625 w 1425436"/>
              <a:gd name="connsiteY33" fmla="*/ 831391 h 1544091"/>
            </a:gdLst>
            <a:ahLst/>
            <a:cxnLst/>
            <a:rect l="l" t="t" r="r" b="b"/>
            <a:pathLst>
              <a:path w="1425436" h="1544091">
                <a:moveTo>
                  <a:pt x="712625" y="111621"/>
                </a:moveTo>
                <a:cubicBezTo>
                  <a:pt x="784435" y="111621"/>
                  <a:pt x="851780" y="139526"/>
                  <a:pt x="902567" y="190314"/>
                </a:cubicBezTo>
                <a:cubicBezTo>
                  <a:pt x="953355" y="241102"/>
                  <a:pt x="981260" y="308446"/>
                  <a:pt x="981260" y="380256"/>
                </a:cubicBezTo>
                <a:cubicBezTo>
                  <a:pt x="981260" y="452065"/>
                  <a:pt x="953355" y="519410"/>
                  <a:pt x="902567" y="570198"/>
                </a:cubicBezTo>
                <a:cubicBezTo>
                  <a:pt x="851780" y="620985"/>
                  <a:pt x="784435" y="648891"/>
                  <a:pt x="712625" y="648891"/>
                </a:cubicBezTo>
                <a:cubicBezTo>
                  <a:pt x="640816" y="648891"/>
                  <a:pt x="573471" y="620985"/>
                  <a:pt x="522684" y="570198"/>
                </a:cubicBezTo>
                <a:cubicBezTo>
                  <a:pt x="472082" y="519224"/>
                  <a:pt x="444177" y="451693"/>
                  <a:pt x="444177" y="380070"/>
                </a:cubicBezTo>
                <a:cubicBezTo>
                  <a:pt x="444177" y="308446"/>
                  <a:pt x="472082" y="240916"/>
                  <a:pt x="522870" y="190128"/>
                </a:cubicBezTo>
                <a:cubicBezTo>
                  <a:pt x="573471" y="139526"/>
                  <a:pt x="641002" y="111621"/>
                  <a:pt x="712625" y="111621"/>
                </a:cubicBezTo>
                <a:moveTo>
                  <a:pt x="712625" y="0"/>
                </a:moveTo>
                <a:cubicBezTo>
                  <a:pt x="502778" y="0"/>
                  <a:pt x="332556" y="170036"/>
                  <a:pt x="332556" y="380070"/>
                </a:cubicBezTo>
                <a:cubicBezTo>
                  <a:pt x="332556" y="589917"/>
                  <a:pt x="502778" y="760140"/>
                  <a:pt x="712625" y="760140"/>
                </a:cubicBezTo>
                <a:cubicBezTo>
                  <a:pt x="922473" y="760140"/>
                  <a:pt x="1092695" y="589917"/>
                  <a:pt x="1092695" y="380070"/>
                </a:cubicBezTo>
                <a:cubicBezTo>
                  <a:pt x="1092881" y="170036"/>
                  <a:pt x="922659" y="0"/>
                  <a:pt x="712625" y="0"/>
                </a:cubicBezTo>
                <a:close/>
                <a:moveTo>
                  <a:pt x="712625" y="943012"/>
                </a:moveTo>
                <a:cubicBezTo>
                  <a:pt x="813643" y="943012"/>
                  <a:pt x="903126" y="954360"/>
                  <a:pt x="978842" y="976685"/>
                </a:cubicBezTo>
                <a:cubicBezTo>
                  <a:pt x="1043582" y="995846"/>
                  <a:pt x="1099951" y="1023752"/>
                  <a:pt x="1146087" y="1059470"/>
                </a:cubicBezTo>
                <a:cubicBezTo>
                  <a:pt x="1186829" y="1091096"/>
                  <a:pt x="1220315" y="1128675"/>
                  <a:pt x="1248593" y="1174440"/>
                </a:cubicBezTo>
                <a:cubicBezTo>
                  <a:pt x="1273708" y="1215368"/>
                  <a:pt x="1293985" y="1261877"/>
                  <a:pt x="1310356" y="1316385"/>
                </a:cubicBezTo>
                <a:cubicBezTo>
                  <a:pt x="1320774" y="1350801"/>
                  <a:pt x="1306264" y="1377404"/>
                  <a:pt x="1296590" y="1390241"/>
                </a:cubicBezTo>
                <a:cubicBezTo>
                  <a:pt x="1276684" y="1417030"/>
                  <a:pt x="1244686" y="1432285"/>
                  <a:pt x="1208595" y="1432285"/>
                </a:cubicBezTo>
                <a:lnTo>
                  <a:pt x="216842" y="1432285"/>
                </a:lnTo>
                <a:cubicBezTo>
                  <a:pt x="180937" y="1432285"/>
                  <a:pt x="148753" y="1417030"/>
                  <a:pt x="128847" y="1390241"/>
                </a:cubicBezTo>
                <a:cubicBezTo>
                  <a:pt x="119359" y="1377404"/>
                  <a:pt x="104849" y="1350801"/>
                  <a:pt x="115081" y="1316385"/>
                </a:cubicBezTo>
                <a:cubicBezTo>
                  <a:pt x="131452" y="1261877"/>
                  <a:pt x="151543" y="1215368"/>
                  <a:pt x="176844" y="1174440"/>
                </a:cubicBezTo>
                <a:cubicBezTo>
                  <a:pt x="204936" y="1128675"/>
                  <a:pt x="238422" y="1090910"/>
                  <a:pt x="279350" y="1059470"/>
                </a:cubicBezTo>
                <a:cubicBezTo>
                  <a:pt x="325486" y="1023752"/>
                  <a:pt x="381855" y="995846"/>
                  <a:pt x="446595" y="976685"/>
                </a:cubicBezTo>
                <a:cubicBezTo>
                  <a:pt x="522125" y="954360"/>
                  <a:pt x="611794" y="943012"/>
                  <a:pt x="712625" y="943012"/>
                </a:cubicBezTo>
                <a:moveTo>
                  <a:pt x="712625" y="831391"/>
                </a:moveTo>
                <a:cubicBezTo>
                  <a:pt x="244561" y="831391"/>
                  <a:pt x="77501" y="1053331"/>
                  <a:pt x="8296" y="1284387"/>
                </a:cubicBezTo>
                <a:cubicBezTo>
                  <a:pt x="-30771" y="1414611"/>
                  <a:pt x="73037" y="1544092"/>
                  <a:pt x="216842" y="1544092"/>
                </a:cubicBezTo>
                <a:lnTo>
                  <a:pt x="1208595" y="1544092"/>
                </a:lnTo>
                <a:cubicBezTo>
                  <a:pt x="1352400" y="1544092"/>
                  <a:pt x="1456208" y="1414611"/>
                  <a:pt x="1417141" y="1284387"/>
                </a:cubicBezTo>
                <a:cubicBezTo>
                  <a:pt x="1347750" y="1053331"/>
                  <a:pt x="1180690" y="831391"/>
                  <a:pt x="712625" y="831391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>
            <a:off x="9615626" y="820734"/>
            <a:ext cx="701641" cy="1087226"/>
          </a:xfrm>
          <a:custGeom>
            <a:avLst/>
            <a:gdLst>
              <a:gd name="connsiteX0" fmla="*/ 616264 w 704483"/>
              <a:gd name="connsiteY0" fmla="*/ 356685 h 1091630"/>
              <a:gd name="connsiteX1" fmla="*/ 704483 w 704483"/>
              <a:gd name="connsiteY1" fmla="*/ 444904 h 1091630"/>
              <a:gd name="connsiteX2" fmla="*/ 650665 w 704483"/>
              <a:gd name="connsiteY2" fmla="*/ 526210 h 1091630"/>
              <a:gd name="connsiteX3" fmla="*/ 632132 w 704483"/>
              <a:gd name="connsiteY3" fmla="*/ 529934 h 1091630"/>
              <a:gd name="connsiteX4" fmla="*/ 632132 w 704483"/>
              <a:gd name="connsiteY4" fmla="*/ 811107 h 1091630"/>
              <a:gd name="connsiteX5" fmla="*/ 601032 w 704483"/>
              <a:gd name="connsiteY5" fmla="*/ 811107 h 1091630"/>
              <a:gd name="connsiteX6" fmla="*/ 601032 w 704483"/>
              <a:gd name="connsiteY6" fmla="*/ 530062 h 1091630"/>
              <a:gd name="connsiteX7" fmla="*/ 581863 w 704483"/>
              <a:gd name="connsiteY7" fmla="*/ 526210 h 1091630"/>
              <a:gd name="connsiteX8" fmla="*/ 528045 w 704483"/>
              <a:gd name="connsiteY8" fmla="*/ 444904 h 1091630"/>
              <a:gd name="connsiteX9" fmla="*/ 616264 w 704483"/>
              <a:gd name="connsiteY9" fmla="*/ 356685 h 1091630"/>
              <a:gd name="connsiteX10" fmla="*/ 88219 w 704483"/>
              <a:gd name="connsiteY10" fmla="*/ 190400 h 1091630"/>
              <a:gd name="connsiteX11" fmla="*/ 176437 w 704483"/>
              <a:gd name="connsiteY11" fmla="*/ 278619 h 1091630"/>
              <a:gd name="connsiteX12" fmla="*/ 122620 w 704483"/>
              <a:gd name="connsiteY12" fmla="*/ 359925 h 1091630"/>
              <a:gd name="connsiteX13" fmla="*/ 103450 w 704483"/>
              <a:gd name="connsiteY13" fmla="*/ 363777 h 1091630"/>
              <a:gd name="connsiteX14" fmla="*/ 103450 w 704483"/>
              <a:gd name="connsiteY14" fmla="*/ 811105 h 1091630"/>
              <a:gd name="connsiteX15" fmla="*/ 72352 w 704483"/>
              <a:gd name="connsiteY15" fmla="*/ 811105 h 1091630"/>
              <a:gd name="connsiteX16" fmla="*/ 72352 w 704483"/>
              <a:gd name="connsiteY16" fmla="*/ 363649 h 1091630"/>
              <a:gd name="connsiteX17" fmla="*/ 53818 w 704483"/>
              <a:gd name="connsiteY17" fmla="*/ 359925 h 1091630"/>
              <a:gd name="connsiteX18" fmla="*/ 0 w 704483"/>
              <a:gd name="connsiteY18" fmla="*/ 278619 h 1091630"/>
              <a:gd name="connsiteX19" fmla="*/ 88219 w 704483"/>
              <a:gd name="connsiteY19" fmla="*/ 190400 h 1091630"/>
              <a:gd name="connsiteX20" fmla="*/ 352241 w 704483"/>
              <a:gd name="connsiteY20" fmla="*/ 0 h 1091630"/>
              <a:gd name="connsiteX21" fmla="*/ 440459 w 704483"/>
              <a:gd name="connsiteY21" fmla="*/ 88219 h 1091630"/>
              <a:gd name="connsiteX22" fmla="*/ 386642 w 704483"/>
              <a:gd name="connsiteY22" fmla="*/ 169526 h 1091630"/>
              <a:gd name="connsiteX23" fmla="*/ 367472 w 704483"/>
              <a:gd name="connsiteY23" fmla="*/ 173378 h 1091630"/>
              <a:gd name="connsiteX24" fmla="*/ 367472 w 704483"/>
              <a:gd name="connsiteY24" fmla="*/ 1091630 h 1091630"/>
              <a:gd name="connsiteX25" fmla="*/ 336374 w 704483"/>
              <a:gd name="connsiteY25" fmla="*/ 1091630 h 1091630"/>
              <a:gd name="connsiteX26" fmla="*/ 336374 w 704483"/>
              <a:gd name="connsiteY26" fmla="*/ 173209 h 1091630"/>
              <a:gd name="connsiteX27" fmla="*/ 317840 w 704483"/>
              <a:gd name="connsiteY27" fmla="*/ 169437 h 1091630"/>
              <a:gd name="connsiteX28" fmla="*/ 264022 w 704483"/>
              <a:gd name="connsiteY28" fmla="*/ 88219 h 1091630"/>
              <a:gd name="connsiteX29" fmla="*/ 352241 w 704483"/>
              <a:gd name="connsiteY29" fmla="*/ 0 h 1091630"/>
            </a:gdLst>
            <a:ahLst/>
            <a:cxnLst/>
            <a:rect l="l" t="t" r="r" b="b"/>
            <a:pathLst>
              <a:path w="704483" h="1091630">
                <a:moveTo>
                  <a:pt x="616264" y="356685"/>
                </a:moveTo>
                <a:cubicBezTo>
                  <a:pt x="665133" y="356685"/>
                  <a:pt x="704483" y="396034"/>
                  <a:pt x="704483" y="444904"/>
                </a:cubicBezTo>
                <a:cubicBezTo>
                  <a:pt x="704483" y="481556"/>
                  <a:pt x="682349" y="512852"/>
                  <a:pt x="650665" y="526210"/>
                </a:cubicBezTo>
                <a:lnTo>
                  <a:pt x="632132" y="529934"/>
                </a:lnTo>
                <a:lnTo>
                  <a:pt x="632132" y="811107"/>
                </a:lnTo>
                <a:lnTo>
                  <a:pt x="601032" y="811107"/>
                </a:lnTo>
                <a:lnTo>
                  <a:pt x="601032" y="530062"/>
                </a:lnTo>
                <a:lnTo>
                  <a:pt x="581863" y="526210"/>
                </a:lnTo>
                <a:cubicBezTo>
                  <a:pt x="550179" y="512852"/>
                  <a:pt x="528045" y="481556"/>
                  <a:pt x="528045" y="444904"/>
                </a:cubicBezTo>
                <a:cubicBezTo>
                  <a:pt x="528045" y="396034"/>
                  <a:pt x="567394" y="356685"/>
                  <a:pt x="616264" y="356685"/>
                </a:cubicBezTo>
                <a:close/>
                <a:moveTo>
                  <a:pt x="88219" y="190400"/>
                </a:moveTo>
                <a:cubicBezTo>
                  <a:pt x="137088" y="190400"/>
                  <a:pt x="176437" y="229749"/>
                  <a:pt x="176437" y="278619"/>
                </a:cubicBezTo>
                <a:cubicBezTo>
                  <a:pt x="176437" y="315271"/>
                  <a:pt x="154303" y="346567"/>
                  <a:pt x="122620" y="359925"/>
                </a:cubicBezTo>
                <a:lnTo>
                  <a:pt x="103450" y="363777"/>
                </a:lnTo>
                <a:lnTo>
                  <a:pt x="103450" y="811105"/>
                </a:lnTo>
                <a:lnTo>
                  <a:pt x="72352" y="811105"/>
                </a:lnTo>
                <a:lnTo>
                  <a:pt x="72352" y="363649"/>
                </a:lnTo>
                <a:lnTo>
                  <a:pt x="53818" y="359925"/>
                </a:lnTo>
                <a:cubicBezTo>
                  <a:pt x="22134" y="346567"/>
                  <a:pt x="0" y="315271"/>
                  <a:pt x="0" y="278619"/>
                </a:cubicBezTo>
                <a:cubicBezTo>
                  <a:pt x="0" y="229749"/>
                  <a:pt x="39349" y="190400"/>
                  <a:pt x="88219" y="190400"/>
                </a:cubicBezTo>
                <a:close/>
                <a:moveTo>
                  <a:pt x="352241" y="0"/>
                </a:moveTo>
                <a:cubicBezTo>
                  <a:pt x="401111" y="0"/>
                  <a:pt x="440459" y="39349"/>
                  <a:pt x="440459" y="88219"/>
                </a:cubicBezTo>
                <a:cubicBezTo>
                  <a:pt x="440459" y="124871"/>
                  <a:pt x="418326" y="156168"/>
                  <a:pt x="386642" y="169526"/>
                </a:cubicBezTo>
                <a:lnTo>
                  <a:pt x="367472" y="173378"/>
                </a:lnTo>
                <a:lnTo>
                  <a:pt x="367472" y="1091630"/>
                </a:lnTo>
                <a:lnTo>
                  <a:pt x="336374" y="1091630"/>
                </a:lnTo>
                <a:lnTo>
                  <a:pt x="336374" y="173209"/>
                </a:lnTo>
                <a:lnTo>
                  <a:pt x="317840" y="169437"/>
                </a:lnTo>
                <a:cubicBezTo>
                  <a:pt x="286156" y="155930"/>
                  <a:pt x="264022" y="124395"/>
                  <a:pt x="264022" y="88219"/>
                </a:cubicBezTo>
                <a:cubicBezTo>
                  <a:pt x="264022" y="39349"/>
                  <a:pt x="303371" y="0"/>
                  <a:pt x="352241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>
            <a:off x="5868487" y="2326418"/>
            <a:ext cx="997467" cy="701639"/>
          </a:xfrm>
          <a:custGeom>
            <a:avLst/>
            <a:gdLst>
              <a:gd name="connsiteX0" fmla="*/ 431575 w 1001508"/>
              <a:gd name="connsiteY0" fmla="*/ 528044 h 704481"/>
              <a:gd name="connsiteX1" fmla="*/ 512881 w 1001508"/>
              <a:gd name="connsiteY1" fmla="*/ 581862 h 704481"/>
              <a:gd name="connsiteX2" fmla="*/ 516733 w 1001508"/>
              <a:gd name="connsiteY2" fmla="*/ 601031 h 704481"/>
              <a:gd name="connsiteX3" fmla="*/ 1001507 w 1001508"/>
              <a:gd name="connsiteY3" fmla="*/ 601031 h 704481"/>
              <a:gd name="connsiteX4" fmla="*/ 1001507 w 1001508"/>
              <a:gd name="connsiteY4" fmla="*/ 632129 h 704481"/>
              <a:gd name="connsiteX5" fmla="*/ 516564 w 1001508"/>
              <a:gd name="connsiteY5" fmla="*/ 632129 h 704481"/>
              <a:gd name="connsiteX6" fmla="*/ 512792 w 1001508"/>
              <a:gd name="connsiteY6" fmla="*/ 650663 h 704481"/>
              <a:gd name="connsiteX7" fmla="*/ 431575 w 1001508"/>
              <a:gd name="connsiteY7" fmla="*/ 704481 h 704481"/>
              <a:gd name="connsiteX8" fmla="*/ 343356 w 1001508"/>
              <a:gd name="connsiteY8" fmla="*/ 616263 h 704481"/>
              <a:gd name="connsiteX9" fmla="*/ 431575 w 1001508"/>
              <a:gd name="connsiteY9" fmla="*/ 528044 h 704481"/>
              <a:gd name="connsiteX10" fmla="*/ 88219 w 1001508"/>
              <a:gd name="connsiteY10" fmla="*/ 264022 h 704481"/>
              <a:gd name="connsiteX11" fmla="*/ 169526 w 1001508"/>
              <a:gd name="connsiteY11" fmla="*/ 317840 h 704481"/>
              <a:gd name="connsiteX12" fmla="*/ 173377 w 1001508"/>
              <a:gd name="connsiteY12" fmla="*/ 337009 h 704481"/>
              <a:gd name="connsiteX13" fmla="*/ 1001508 w 1001508"/>
              <a:gd name="connsiteY13" fmla="*/ 337009 h 704481"/>
              <a:gd name="connsiteX14" fmla="*/ 1001508 w 1001508"/>
              <a:gd name="connsiteY14" fmla="*/ 368107 h 704481"/>
              <a:gd name="connsiteX15" fmla="*/ 173209 w 1001508"/>
              <a:gd name="connsiteY15" fmla="*/ 368107 h 704481"/>
              <a:gd name="connsiteX16" fmla="*/ 169437 w 1001508"/>
              <a:gd name="connsiteY16" fmla="*/ 386641 h 704481"/>
              <a:gd name="connsiteX17" fmla="*/ 88219 w 1001508"/>
              <a:gd name="connsiteY17" fmla="*/ 440459 h 704481"/>
              <a:gd name="connsiteX18" fmla="*/ 0 w 1001508"/>
              <a:gd name="connsiteY18" fmla="*/ 352240 h 704481"/>
              <a:gd name="connsiteX19" fmla="*/ 88219 w 1001508"/>
              <a:gd name="connsiteY19" fmla="*/ 264022 h 704481"/>
              <a:gd name="connsiteX20" fmla="*/ 597858 w 1001508"/>
              <a:gd name="connsiteY20" fmla="*/ 0 h 704481"/>
              <a:gd name="connsiteX21" fmla="*/ 679164 w 1001508"/>
              <a:gd name="connsiteY21" fmla="*/ 53818 h 704481"/>
              <a:gd name="connsiteX22" fmla="*/ 683016 w 1001508"/>
              <a:gd name="connsiteY22" fmla="*/ 72987 h 704481"/>
              <a:gd name="connsiteX23" fmla="*/ 1001508 w 1001508"/>
              <a:gd name="connsiteY23" fmla="*/ 72987 h 704481"/>
              <a:gd name="connsiteX24" fmla="*/ 1001508 w 1001508"/>
              <a:gd name="connsiteY24" fmla="*/ 103451 h 704481"/>
              <a:gd name="connsiteX25" fmla="*/ 682976 w 1001508"/>
              <a:gd name="connsiteY25" fmla="*/ 103451 h 704481"/>
              <a:gd name="connsiteX26" fmla="*/ 679075 w 1001508"/>
              <a:gd name="connsiteY26" fmla="*/ 122619 h 704481"/>
              <a:gd name="connsiteX27" fmla="*/ 597858 w 1001508"/>
              <a:gd name="connsiteY27" fmla="*/ 176437 h 704481"/>
              <a:gd name="connsiteX28" fmla="*/ 509639 w 1001508"/>
              <a:gd name="connsiteY28" fmla="*/ 88218 h 704481"/>
              <a:gd name="connsiteX29" fmla="*/ 597858 w 1001508"/>
              <a:gd name="connsiteY29" fmla="*/ 0 h 704481"/>
            </a:gdLst>
            <a:ahLst/>
            <a:cxnLst/>
            <a:rect l="l" t="t" r="r" b="b"/>
            <a:pathLst>
              <a:path w="1001508" h="704481">
                <a:moveTo>
                  <a:pt x="431575" y="528044"/>
                </a:moveTo>
                <a:cubicBezTo>
                  <a:pt x="468227" y="528044"/>
                  <a:pt x="499524" y="550178"/>
                  <a:pt x="512881" y="581862"/>
                </a:cubicBezTo>
                <a:lnTo>
                  <a:pt x="516733" y="601031"/>
                </a:lnTo>
                <a:lnTo>
                  <a:pt x="1001507" y="601031"/>
                </a:lnTo>
                <a:lnTo>
                  <a:pt x="1001507" y="632129"/>
                </a:lnTo>
                <a:lnTo>
                  <a:pt x="516564" y="632129"/>
                </a:lnTo>
                <a:lnTo>
                  <a:pt x="512792" y="650663"/>
                </a:lnTo>
                <a:cubicBezTo>
                  <a:pt x="499286" y="682347"/>
                  <a:pt x="467751" y="704481"/>
                  <a:pt x="431575" y="704481"/>
                </a:cubicBezTo>
                <a:cubicBezTo>
                  <a:pt x="382705" y="704481"/>
                  <a:pt x="343356" y="665132"/>
                  <a:pt x="343356" y="616263"/>
                </a:cubicBezTo>
                <a:cubicBezTo>
                  <a:pt x="343356" y="567393"/>
                  <a:pt x="382705" y="528044"/>
                  <a:pt x="431575" y="528044"/>
                </a:cubicBezTo>
                <a:close/>
                <a:moveTo>
                  <a:pt x="88219" y="264022"/>
                </a:moveTo>
                <a:cubicBezTo>
                  <a:pt x="124871" y="264022"/>
                  <a:pt x="156168" y="286156"/>
                  <a:pt x="169526" y="317840"/>
                </a:cubicBezTo>
                <a:lnTo>
                  <a:pt x="173377" y="337009"/>
                </a:lnTo>
                <a:lnTo>
                  <a:pt x="1001508" y="337009"/>
                </a:lnTo>
                <a:lnTo>
                  <a:pt x="1001508" y="368107"/>
                </a:lnTo>
                <a:lnTo>
                  <a:pt x="173209" y="368107"/>
                </a:lnTo>
                <a:lnTo>
                  <a:pt x="169437" y="386641"/>
                </a:lnTo>
                <a:cubicBezTo>
                  <a:pt x="155930" y="418325"/>
                  <a:pt x="124395" y="440459"/>
                  <a:pt x="88219" y="440459"/>
                </a:cubicBezTo>
                <a:cubicBezTo>
                  <a:pt x="39349" y="440459"/>
                  <a:pt x="0" y="401110"/>
                  <a:pt x="0" y="352240"/>
                </a:cubicBezTo>
                <a:cubicBezTo>
                  <a:pt x="0" y="303371"/>
                  <a:pt x="39349" y="264022"/>
                  <a:pt x="88219" y="264022"/>
                </a:cubicBezTo>
                <a:close/>
                <a:moveTo>
                  <a:pt x="597858" y="0"/>
                </a:moveTo>
                <a:cubicBezTo>
                  <a:pt x="634510" y="0"/>
                  <a:pt x="665807" y="22134"/>
                  <a:pt x="679164" y="53818"/>
                </a:cubicBezTo>
                <a:lnTo>
                  <a:pt x="683016" y="72987"/>
                </a:lnTo>
                <a:lnTo>
                  <a:pt x="1001508" y="72987"/>
                </a:lnTo>
                <a:lnTo>
                  <a:pt x="1001508" y="103451"/>
                </a:lnTo>
                <a:lnTo>
                  <a:pt x="682976" y="103451"/>
                </a:lnTo>
                <a:lnTo>
                  <a:pt x="679075" y="122619"/>
                </a:lnTo>
                <a:cubicBezTo>
                  <a:pt x="665569" y="154303"/>
                  <a:pt x="634034" y="176437"/>
                  <a:pt x="597858" y="176437"/>
                </a:cubicBezTo>
                <a:cubicBezTo>
                  <a:pt x="548988" y="176437"/>
                  <a:pt x="509639" y="137088"/>
                  <a:pt x="509639" y="88218"/>
                </a:cubicBezTo>
                <a:cubicBezTo>
                  <a:pt x="509639" y="39349"/>
                  <a:pt x="548988" y="0"/>
                  <a:pt x="597858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>
            <a:off x="10026334" y="3774575"/>
            <a:ext cx="1859031" cy="701639"/>
          </a:xfrm>
          <a:custGeom>
            <a:avLst/>
            <a:gdLst>
              <a:gd name="connsiteX0" fmla="*/ 1209046 w 1866563"/>
              <a:gd name="connsiteY0" fmla="*/ 528044 h 704481"/>
              <a:gd name="connsiteX1" fmla="*/ 1297265 w 1866563"/>
              <a:gd name="connsiteY1" fmla="*/ 616263 h 704481"/>
              <a:gd name="connsiteX2" fmla="*/ 1209046 w 1866563"/>
              <a:gd name="connsiteY2" fmla="*/ 704481 h 704481"/>
              <a:gd name="connsiteX3" fmla="*/ 1127739 w 1866563"/>
              <a:gd name="connsiteY3" fmla="*/ 650664 h 704481"/>
              <a:gd name="connsiteX4" fmla="*/ 1124015 w 1866563"/>
              <a:gd name="connsiteY4" fmla="*/ 632129 h 704481"/>
              <a:gd name="connsiteX5" fmla="*/ 9520 w 1866563"/>
              <a:gd name="connsiteY5" fmla="*/ 632129 h 704481"/>
              <a:gd name="connsiteX6" fmla="*/ 9520 w 1866563"/>
              <a:gd name="connsiteY6" fmla="*/ 601031 h 704481"/>
              <a:gd name="connsiteX7" fmla="*/ 1123911 w 1866563"/>
              <a:gd name="connsiteY7" fmla="*/ 601031 h 704481"/>
              <a:gd name="connsiteX8" fmla="*/ 1127739 w 1866563"/>
              <a:gd name="connsiteY8" fmla="*/ 582129 h 704481"/>
              <a:gd name="connsiteX9" fmla="*/ 1209046 w 1866563"/>
              <a:gd name="connsiteY9" fmla="*/ 528044 h 704481"/>
              <a:gd name="connsiteX10" fmla="*/ 1778344 w 1866563"/>
              <a:gd name="connsiteY10" fmla="*/ 264022 h 704481"/>
              <a:gd name="connsiteX11" fmla="*/ 1866563 w 1866563"/>
              <a:gd name="connsiteY11" fmla="*/ 352241 h 704481"/>
              <a:gd name="connsiteX12" fmla="*/ 1778344 w 1866563"/>
              <a:gd name="connsiteY12" fmla="*/ 440459 h 704481"/>
              <a:gd name="connsiteX13" fmla="*/ 1697037 w 1866563"/>
              <a:gd name="connsiteY13" fmla="*/ 386642 h 704481"/>
              <a:gd name="connsiteX14" fmla="*/ 1693186 w 1866563"/>
              <a:gd name="connsiteY14" fmla="*/ 367473 h 704481"/>
              <a:gd name="connsiteX15" fmla="*/ 69179 w 1866563"/>
              <a:gd name="connsiteY15" fmla="*/ 367473 h 704481"/>
              <a:gd name="connsiteX16" fmla="*/ 69179 w 1866563"/>
              <a:gd name="connsiteY16" fmla="*/ 337009 h 704481"/>
              <a:gd name="connsiteX17" fmla="*/ 1693185 w 1866563"/>
              <a:gd name="connsiteY17" fmla="*/ 337009 h 704481"/>
              <a:gd name="connsiteX18" fmla="*/ 1697037 w 1866563"/>
              <a:gd name="connsiteY18" fmla="*/ 317840 h 704481"/>
              <a:gd name="connsiteX19" fmla="*/ 1778344 w 1866563"/>
              <a:gd name="connsiteY19" fmla="*/ 264022 h 704481"/>
              <a:gd name="connsiteX20" fmla="*/ 1365808 w 1866563"/>
              <a:gd name="connsiteY20" fmla="*/ 0 h 704481"/>
              <a:gd name="connsiteX21" fmla="*/ 1454027 w 1866563"/>
              <a:gd name="connsiteY21" fmla="*/ 88219 h 704481"/>
              <a:gd name="connsiteX22" fmla="*/ 1365808 w 1866563"/>
              <a:gd name="connsiteY22" fmla="*/ 176437 h 704481"/>
              <a:gd name="connsiteX23" fmla="*/ 1284501 w 1866563"/>
              <a:gd name="connsiteY23" fmla="*/ 122620 h 704481"/>
              <a:gd name="connsiteX24" fmla="*/ 1280649 w 1866563"/>
              <a:gd name="connsiteY24" fmla="*/ 103449 h 704481"/>
              <a:gd name="connsiteX25" fmla="*/ 0 w 1866563"/>
              <a:gd name="connsiteY25" fmla="*/ 103449 h 704481"/>
              <a:gd name="connsiteX26" fmla="*/ 0 w 1866563"/>
              <a:gd name="connsiteY26" fmla="*/ 72351 h 704481"/>
              <a:gd name="connsiteX27" fmla="*/ 1280818 w 1866563"/>
              <a:gd name="connsiteY27" fmla="*/ 72351 h 704481"/>
              <a:gd name="connsiteX28" fmla="*/ 1284590 w 1866563"/>
              <a:gd name="connsiteY28" fmla="*/ 53818 h 704481"/>
              <a:gd name="connsiteX29" fmla="*/ 1365808 w 1866563"/>
              <a:gd name="connsiteY29" fmla="*/ 0 h 704481"/>
            </a:gdLst>
            <a:ahLst/>
            <a:cxnLst/>
            <a:rect l="l" t="t" r="r" b="b"/>
            <a:pathLst>
              <a:path w="1866563" h="704481">
                <a:moveTo>
                  <a:pt x="1209046" y="528044"/>
                </a:moveTo>
                <a:cubicBezTo>
                  <a:pt x="1257915" y="528044"/>
                  <a:pt x="1297265" y="567393"/>
                  <a:pt x="1297265" y="616263"/>
                </a:cubicBezTo>
                <a:cubicBezTo>
                  <a:pt x="1297265" y="665132"/>
                  <a:pt x="1257915" y="704481"/>
                  <a:pt x="1209046" y="704481"/>
                </a:cubicBezTo>
                <a:cubicBezTo>
                  <a:pt x="1172394" y="704481"/>
                  <a:pt x="1141097" y="682347"/>
                  <a:pt x="1127739" y="650664"/>
                </a:cubicBezTo>
                <a:lnTo>
                  <a:pt x="1124015" y="632129"/>
                </a:lnTo>
                <a:lnTo>
                  <a:pt x="9520" y="632129"/>
                </a:lnTo>
                <a:lnTo>
                  <a:pt x="9520" y="601031"/>
                </a:lnTo>
                <a:lnTo>
                  <a:pt x="1123911" y="601031"/>
                </a:lnTo>
                <a:lnTo>
                  <a:pt x="1127739" y="582129"/>
                </a:lnTo>
                <a:cubicBezTo>
                  <a:pt x="1141097" y="550535"/>
                  <a:pt x="1172394" y="528044"/>
                  <a:pt x="1209046" y="528044"/>
                </a:cubicBezTo>
                <a:close/>
                <a:moveTo>
                  <a:pt x="1778344" y="264022"/>
                </a:moveTo>
                <a:cubicBezTo>
                  <a:pt x="1827214" y="264022"/>
                  <a:pt x="1866563" y="303371"/>
                  <a:pt x="1866563" y="352241"/>
                </a:cubicBezTo>
                <a:cubicBezTo>
                  <a:pt x="1866563" y="401110"/>
                  <a:pt x="1827214" y="440459"/>
                  <a:pt x="1778344" y="440459"/>
                </a:cubicBezTo>
                <a:cubicBezTo>
                  <a:pt x="1741692" y="440459"/>
                  <a:pt x="1710395" y="418325"/>
                  <a:pt x="1697037" y="386642"/>
                </a:cubicBezTo>
                <a:lnTo>
                  <a:pt x="1693186" y="367473"/>
                </a:lnTo>
                <a:lnTo>
                  <a:pt x="69179" y="367473"/>
                </a:lnTo>
                <a:lnTo>
                  <a:pt x="69179" y="337009"/>
                </a:lnTo>
                <a:lnTo>
                  <a:pt x="1693185" y="337009"/>
                </a:lnTo>
                <a:lnTo>
                  <a:pt x="1697037" y="317840"/>
                </a:lnTo>
                <a:cubicBezTo>
                  <a:pt x="1710395" y="286156"/>
                  <a:pt x="1741692" y="264022"/>
                  <a:pt x="1778344" y="264022"/>
                </a:cubicBezTo>
                <a:close/>
                <a:moveTo>
                  <a:pt x="1365808" y="0"/>
                </a:moveTo>
                <a:cubicBezTo>
                  <a:pt x="1414678" y="0"/>
                  <a:pt x="1454027" y="39349"/>
                  <a:pt x="1454027" y="88219"/>
                </a:cubicBezTo>
                <a:cubicBezTo>
                  <a:pt x="1454027" y="137088"/>
                  <a:pt x="1414678" y="176437"/>
                  <a:pt x="1365808" y="176437"/>
                </a:cubicBezTo>
                <a:cubicBezTo>
                  <a:pt x="1329156" y="176437"/>
                  <a:pt x="1297859" y="154303"/>
                  <a:pt x="1284501" y="122620"/>
                </a:cubicBezTo>
                <a:lnTo>
                  <a:pt x="1280649" y="103449"/>
                </a:lnTo>
                <a:lnTo>
                  <a:pt x="0" y="103449"/>
                </a:lnTo>
                <a:lnTo>
                  <a:pt x="0" y="72351"/>
                </a:lnTo>
                <a:lnTo>
                  <a:pt x="1280818" y="72351"/>
                </a:lnTo>
                <a:lnTo>
                  <a:pt x="1284590" y="53818"/>
                </a:lnTo>
                <a:cubicBezTo>
                  <a:pt x="1298097" y="22134"/>
                  <a:pt x="1329632" y="0"/>
                  <a:pt x="1365808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0" name="标题 1"/>
          <p:cNvSpPr txBox="1"/>
          <p:nvPr/>
        </p:nvSpPr>
        <p:spPr>
          <a:xfrm>
            <a:off x="7726254" y="4373815"/>
            <a:ext cx="701641" cy="1852077"/>
          </a:xfrm>
          <a:custGeom>
            <a:avLst/>
            <a:gdLst>
              <a:gd name="connsiteX0" fmla="*/ 337010 w 704483"/>
              <a:gd name="connsiteY0" fmla="*/ 62198 h 1859580"/>
              <a:gd name="connsiteX1" fmla="*/ 368108 w 704483"/>
              <a:gd name="connsiteY1" fmla="*/ 62198 h 1859580"/>
              <a:gd name="connsiteX2" fmla="*/ 368108 w 704483"/>
              <a:gd name="connsiteY2" fmla="*/ 1686330 h 1859580"/>
              <a:gd name="connsiteX3" fmla="*/ 386643 w 704483"/>
              <a:gd name="connsiteY3" fmla="*/ 1690054 h 1859580"/>
              <a:gd name="connsiteX4" fmla="*/ 440460 w 704483"/>
              <a:gd name="connsiteY4" fmla="*/ 1771361 h 1859580"/>
              <a:gd name="connsiteX5" fmla="*/ 352242 w 704483"/>
              <a:gd name="connsiteY5" fmla="*/ 1859580 h 1859580"/>
              <a:gd name="connsiteX6" fmla="*/ 264023 w 704483"/>
              <a:gd name="connsiteY6" fmla="*/ 1771361 h 1859580"/>
              <a:gd name="connsiteX7" fmla="*/ 317841 w 704483"/>
              <a:gd name="connsiteY7" fmla="*/ 1690054 h 1859580"/>
              <a:gd name="connsiteX8" fmla="*/ 337010 w 704483"/>
              <a:gd name="connsiteY8" fmla="*/ 1686203 h 1859580"/>
              <a:gd name="connsiteX9" fmla="*/ 72987 w 704483"/>
              <a:gd name="connsiteY9" fmla="*/ 1270 h 1859580"/>
              <a:gd name="connsiteX10" fmla="*/ 103451 w 704483"/>
              <a:gd name="connsiteY10" fmla="*/ 1270 h 1859580"/>
              <a:gd name="connsiteX11" fmla="*/ 103451 w 704483"/>
              <a:gd name="connsiteY11" fmla="*/ 1115674 h 1859580"/>
              <a:gd name="connsiteX12" fmla="*/ 122620 w 704483"/>
              <a:gd name="connsiteY12" fmla="*/ 1119575 h 1859580"/>
              <a:gd name="connsiteX13" fmla="*/ 176437 w 704483"/>
              <a:gd name="connsiteY13" fmla="*/ 1200793 h 1859580"/>
              <a:gd name="connsiteX14" fmla="*/ 88218 w 704483"/>
              <a:gd name="connsiteY14" fmla="*/ 1289012 h 1859580"/>
              <a:gd name="connsiteX15" fmla="*/ 0 w 704483"/>
              <a:gd name="connsiteY15" fmla="*/ 1200793 h 1859580"/>
              <a:gd name="connsiteX16" fmla="*/ 53817 w 704483"/>
              <a:gd name="connsiteY16" fmla="*/ 1119486 h 1859580"/>
              <a:gd name="connsiteX17" fmla="*/ 72987 w 704483"/>
              <a:gd name="connsiteY17" fmla="*/ 1115634 h 1859580"/>
              <a:gd name="connsiteX18" fmla="*/ 601032 w 704483"/>
              <a:gd name="connsiteY18" fmla="*/ 0 h 1859580"/>
              <a:gd name="connsiteX19" fmla="*/ 632130 w 704483"/>
              <a:gd name="connsiteY19" fmla="*/ 0 h 1859580"/>
              <a:gd name="connsiteX20" fmla="*/ 632130 w 704483"/>
              <a:gd name="connsiteY20" fmla="*/ 1280818 h 1859580"/>
              <a:gd name="connsiteX21" fmla="*/ 650665 w 704483"/>
              <a:gd name="connsiteY21" fmla="*/ 1284590 h 1859580"/>
              <a:gd name="connsiteX22" fmla="*/ 704483 w 704483"/>
              <a:gd name="connsiteY22" fmla="*/ 1365808 h 1859580"/>
              <a:gd name="connsiteX23" fmla="*/ 616264 w 704483"/>
              <a:gd name="connsiteY23" fmla="*/ 1454027 h 1859580"/>
              <a:gd name="connsiteX24" fmla="*/ 528045 w 704483"/>
              <a:gd name="connsiteY24" fmla="*/ 1365808 h 1859580"/>
              <a:gd name="connsiteX25" fmla="*/ 581863 w 704483"/>
              <a:gd name="connsiteY25" fmla="*/ 1284501 h 1859580"/>
              <a:gd name="connsiteX26" fmla="*/ 601032 w 704483"/>
              <a:gd name="connsiteY26" fmla="*/ 1280650 h 1859580"/>
            </a:gdLst>
            <a:ahLst/>
            <a:cxnLst/>
            <a:rect l="l" t="t" r="r" b="b"/>
            <a:pathLst>
              <a:path w="704483" h="1859580">
                <a:moveTo>
                  <a:pt x="337010" y="62198"/>
                </a:moveTo>
                <a:lnTo>
                  <a:pt x="368108" y="62198"/>
                </a:lnTo>
                <a:lnTo>
                  <a:pt x="368108" y="1686330"/>
                </a:lnTo>
                <a:lnTo>
                  <a:pt x="386643" y="1690054"/>
                </a:lnTo>
                <a:cubicBezTo>
                  <a:pt x="418326" y="1703412"/>
                  <a:pt x="440460" y="1734709"/>
                  <a:pt x="440460" y="1771361"/>
                </a:cubicBezTo>
                <a:cubicBezTo>
                  <a:pt x="440460" y="1820231"/>
                  <a:pt x="401111" y="1859580"/>
                  <a:pt x="352242" y="1859580"/>
                </a:cubicBezTo>
                <a:cubicBezTo>
                  <a:pt x="303372" y="1859580"/>
                  <a:pt x="264023" y="1820231"/>
                  <a:pt x="264023" y="1771361"/>
                </a:cubicBezTo>
                <a:cubicBezTo>
                  <a:pt x="264023" y="1734709"/>
                  <a:pt x="286157" y="1703412"/>
                  <a:pt x="317841" y="1690054"/>
                </a:cubicBezTo>
                <a:lnTo>
                  <a:pt x="337010" y="1686203"/>
                </a:lnTo>
                <a:close/>
                <a:moveTo>
                  <a:pt x="72987" y="1270"/>
                </a:moveTo>
                <a:lnTo>
                  <a:pt x="103451" y="1270"/>
                </a:lnTo>
                <a:lnTo>
                  <a:pt x="103451" y="1115674"/>
                </a:lnTo>
                <a:lnTo>
                  <a:pt x="122620" y="1119575"/>
                </a:lnTo>
                <a:cubicBezTo>
                  <a:pt x="154304" y="1133081"/>
                  <a:pt x="176437" y="1164616"/>
                  <a:pt x="176437" y="1200793"/>
                </a:cubicBezTo>
                <a:cubicBezTo>
                  <a:pt x="176437" y="1249662"/>
                  <a:pt x="137089" y="1289012"/>
                  <a:pt x="88218" y="1289012"/>
                </a:cubicBezTo>
                <a:cubicBezTo>
                  <a:pt x="39349" y="1289012"/>
                  <a:pt x="0" y="1249662"/>
                  <a:pt x="0" y="1200793"/>
                </a:cubicBezTo>
                <a:cubicBezTo>
                  <a:pt x="0" y="1164141"/>
                  <a:pt x="22134" y="1132843"/>
                  <a:pt x="53817" y="1119486"/>
                </a:cubicBezTo>
                <a:lnTo>
                  <a:pt x="72987" y="1115634"/>
                </a:lnTo>
                <a:close/>
                <a:moveTo>
                  <a:pt x="601032" y="0"/>
                </a:moveTo>
                <a:lnTo>
                  <a:pt x="632130" y="0"/>
                </a:lnTo>
                <a:lnTo>
                  <a:pt x="632130" y="1280818"/>
                </a:lnTo>
                <a:lnTo>
                  <a:pt x="650665" y="1284590"/>
                </a:lnTo>
                <a:cubicBezTo>
                  <a:pt x="682349" y="1298097"/>
                  <a:pt x="704483" y="1329632"/>
                  <a:pt x="704483" y="1365808"/>
                </a:cubicBezTo>
                <a:cubicBezTo>
                  <a:pt x="704483" y="1414678"/>
                  <a:pt x="665133" y="1454027"/>
                  <a:pt x="616264" y="1454027"/>
                </a:cubicBezTo>
                <a:cubicBezTo>
                  <a:pt x="567395" y="1454027"/>
                  <a:pt x="528045" y="1414678"/>
                  <a:pt x="528045" y="1365808"/>
                </a:cubicBezTo>
                <a:cubicBezTo>
                  <a:pt x="528045" y="1329156"/>
                  <a:pt x="550179" y="1297859"/>
                  <a:pt x="581863" y="1284501"/>
                </a:cubicBezTo>
                <a:lnTo>
                  <a:pt x="601032" y="1280650"/>
                </a:ln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1" name="标题 1"/>
          <p:cNvSpPr txBox="1"/>
          <p:nvPr/>
        </p:nvSpPr>
        <p:spPr>
          <a:xfrm>
            <a:off x="6761812" y="1513888"/>
            <a:ext cx="4194038" cy="4258891"/>
          </a:xfrm>
          <a:custGeom>
            <a:avLst/>
            <a:gdLst>
              <a:gd name="connsiteX0" fmla="*/ 1369115 w 2747755"/>
              <a:gd name="connsiteY0" fmla="*/ 2308777 h 2816500"/>
              <a:gd name="connsiteX1" fmla="*/ 254276 w 2747755"/>
              <a:gd name="connsiteY1" fmla="*/ 2308777 h 2816500"/>
              <a:gd name="connsiteX2" fmla="*/ 0 w 2747755"/>
              <a:gd name="connsiteY2" fmla="*/ 2023027 h 2816500"/>
              <a:gd name="connsiteX3" fmla="*/ 0 w 2747755"/>
              <a:gd name="connsiteY3" fmla="*/ 285750 h 2816500"/>
              <a:gd name="connsiteX4" fmla="*/ 254276 w 2747755"/>
              <a:gd name="connsiteY4" fmla="*/ 0 h 2816500"/>
              <a:gd name="connsiteX5" fmla="*/ 2493479 w 2747755"/>
              <a:gd name="connsiteY5" fmla="*/ 0 h 2816500"/>
              <a:gd name="connsiteX6" fmla="*/ 2747756 w 2747755"/>
              <a:gd name="connsiteY6" fmla="*/ 285750 h 2816500"/>
              <a:gd name="connsiteX7" fmla="*/ 2747756 w 2747755"/>
              <a:gd name="connsiteY7" fmla="*/ 2022613 h 2816500"/>
              <a:gd name="connsiteX8" fmla="*/ 2493479 w 2747755"/>
              <a:gd name="connsiteY8" fmla="*/ 2308363 h 2816500"/>
              <a:gd name="connsiteX9" fmla="*/ 1921565 w 2747755"/>
              <a:gd name="connsiteY9" fmla="*/ 2308363 h 2816500"/>
              <a:gd name="connsiteX10" fmla="*/ 1511162 w 2747755"/>
              <a:gd name="connsiteY10" fmla="*/ 2687293 h 2816500"/>
              <a:gd name="connsiteX11" fmla="*/ 1368701 w 2747755"/>
              <a:gd name="connsiteY11" fmla="*/ 2816501 h 2816500"/>
              <a:gd name="connsiteX12" fmla="*/ 1368701 w 2747755"/>
              <a:gd name="connsiteY12" fmla="*/ 2308777 h 2816500"/>
            </a:gdLst>
            <a:ahLst/>
            <a:cxnLst/>
            <a:rect l="l" t="t" r="r" b="b"/>
            <a:pathLst>
              <a:path w="2747755" h="2816500">
                <a:moveTo>
                  <a:pt x="1369115" y="2308777"/>
                </a:moveTo>
                <a:lnTo>
                  <a:pt x="254276" y="2308777"/>
                </a:lnTo>
                <a:cubicBezTo>
                  <a:pt x="113886" y="2308777"/>
                  <a:pt x="0" y="2180397"/>
                  <a:pt x="0" y="2023027"/>
                </a:cubicBezTo>
                <a:lnTo>
                  <a:pt x="0" y="285750"/>
                </a:lnTo>
                <a:cubicBezTo>
                  <a:pt x="0" y="128380"/>
                  <a:pt x="113886" y="0"/>
                  <a:pt x="254276" y="0"/>
                </a:cubicBezTo>
                <a:lnTo>
                  <a:pt x="2493479" y="0"/>
                </a:lnTo>
                <a:cubicBezTo>
                  <a:pt x="2633870" y="0"/>
                  <a:pt x="2747756" y="128380"/>
                  <a:pt x="2747756" y="285750"/>
                </a:cubicBezTo>
                <a:lnTo>
                  <a:pt x="2747756" y="2022613"/>
                </a:lnTo>
                <a:cubicBezTo>
                  <a:pt x="2747756" y="2179983"/>
                  <a:pt x="2633870" y="2308363"/>
                  <a:pt x="2493479" y="2308363"/>
                </a:cubicBezTo>
                <a:lnTo>
                  <a:pt x="1921565" y="2308363"/>
                </a:lnTo>
                <a:cubicBezTo>
                  <a:pt x="1752600" y="2468218"/>
                  <a:pt x="1513647" y="2685222"/>
                  <a:pt x="1511162" y="2687293"/>
                </a:cubicBezTo>
                <a:lnTo>
                  <a:pt x="1368701" y="2816501"/>
                </a:lnTo>
                <a:lnTo>
                  <a:pt x="1368701" y="2308777"/>
                </a:lnTo>
                <a:close/>
              </a:path>
            </a:pathLst>
          </a:custGeom>
          <a:solidFill>
            <a:schemeClr val="bg1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2" name="标题 1"/>
          <p:cNvSpPr txBox="1"/>
          <p:nvPr/>
        </p:nvSpPr>
        <p:spPr>
          <a:xfrm>
            <a:off x="720188" y="2792008"/>
            <a:ext cx="4932507" cy="1576864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ctr"/>
          <a:lstStyle/>
          <a:p>
            <a:pPr algn="l">
              <a:lnSpc>
                <a:spcPct val="130000"/>
              </a:lnSpc>
            </a:pPr>
            <a:r>
              <a:rPr kumimoji="1" lang="en-US" altLang="zh-CN" sz="4000">
                <a:ln w="12700">
                  <a:noFill/>
                </a:ln>
                <a:solidFill>
                  <a:srgbClr val="00A4FB">
                    <a:alpha val="100000"/>
                  </a:srgbClr>
                </a:solidFill>
                <a:latin typeface="OPPOSans H" panose="00020600040101010101" charset="-122"/>
                <a:ea typeface="OPPOSans H" panose="00020600040101010101" charset="-122"/>
                <a:cs typeface="OPPOSans H" panose="00020600040101010101" charset="-122"/>
              </a:rPr>
              <a:t>六、思考与练习</a:t>
            </a:r>
            <a:endParaRPr kumimoji="1" lang="zh-CN" altLang="en-US"/>
          </a:p>
        </p:txBody>
      </p:sp>
      <p:sp>
        <p:nvSpPr>
          <p:cNvPr id="23" name="标题 1"/>
          <p:cNvSpPr txBox="1"/>
          <p:nvPr/>
        </p:nvSpPr>
        <p:spPr>
          <a:xfrm>
            <a:off x="703194" y="4664714"/>
            <a:ext cx="4247270" cy="246221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ctr"/>
          <a:lstStyle/>
          <a:p>
            <a:pPr algn="dist">
              <a:lnSpc>
                <a:spcPct val="10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A6A6A6">
                    <a:alpha val="100000"/>
                  </a:srgbClr>
                </a:solidFill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PowerPoint design</a:t>
            </a:r>
            <a:endParaRPr kumimoji="1" lang="zh-CN" altLang="en-US"/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1">
            <a:alphaModFix amt="100000"/>
          </a:blip>
          <a:srcRect l="42679" t="2579" r="2391" b="2246"/>
          <a:stretch>
            <a:fillRect/>
          </a:stretch>
        </p:blipFill>
        <p:spPr>
          <a:xfrm>
            <a:off x="6830714" y="1596442"/>
            <a:ext cx="4066629" cy="3948949"/>
          </a:xfrm>
          <a:custGeom>
            <a:avLst/>
            <a:gdLst/>
            <a:ahLst/>
            <a:cxnLst/>
            <a:rect l="l" t="t" r="r" b="b"/>
            <a:pathLst>
              <a:path w="4064000" h="3949700">
                <a:moveTo>
                  <a:pt x="376325" y="0"/>
                </a:moveTo>
                <a:lnTo>
                  <a:pt x="3690304" y="0"/>
                </a:lnTo>
                <a:cubicBezTo>
                  <a:pt x="3898080" y="0"/>
                  <a:pt x="4066629" y="183929"/>
                  <a:pt x="4066629" y="409393"/>
                </a:cubicBezTo>
                <a:lnTo>
                  <a:pt x="4066629" y="2897784"/>
                </a:lnTo>
                <a:cubicBezTo>
                  <a:pt x="4066629" y="3123249"/>
                  <a:pt x="3898080" y="3307177"/>
                  <a:pt x="3690304" y="3307177"/>
                </a:cubicBezTo>
                <a:lnTo>
                  <a:pt x="2843880" y="3307177"/>
                </a:lnTo>
                <a:cubicBezTo>
                  <a:pt x="2593815" y="3536201"/>
                  <a:pt x="2240170" y="3847101"/>
                  <a:pt x="2236492" y="3850068"/>
                </a:cubicBezTo>
                <a:lnTo>
                  <a:pt x="2123870" y="3948949"/>
                </a:lnTo>
                <a:lnTo>
                  <a:pt x="2123870" y="3308438"/>
                </a:lnTo>
                <a:lnTo>
                  <a:pt x="2025652" y="3308438"/>
                </a:lnTo>
                <a:lnTo>
                  <a:pt x="2025652" y="3307770"/>
                </a:lnTo>
                <a:lnTo>
                  <a:pt x="376325" y="3307770"/>
                </a:lnTo>
                <a:cubicBezTo>
                  <a:pt x="168549" y="3307770"/>
                  <a:pt x="0" y="3123841"/>
                  <a:pt x="0" y="2898378"/>
                </a:cubicBezTo>
                <a:lnTo>
                  <a:pt x="0" y="409393"/>
                </a:lnTo>
                <a:cubicBezTo>
                  <a:pt x="0" y="183929"/>
                  <a:pt x="168549" y="0"/>
                  <a:pt x="376325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25" name="标题 1"/>
          <p:cNvSpPr txBox="1"/>
          <p:nvPr/>
        </p:nvSpPr>
        <p:spPr>
          <a:xfrm>
            <a:off x="10539606" y="2278373"/>
            <a:ext cx="1050564" cy="1050563"/>
          </a:xfrm>
          <a:custGeom>
            <a:avLst/>
            <a:gdLst>
              <a:gd name="connsiteX0" fmla="*/ 688285 w 688284"/>
              <a:gd name="connsiteY0" fmla="*/ 535885 h 688284"/>
              <a:gd name="connsiteX1" fmla="*/ 535885 w 688284"/>
              <a:gd name="connsiteY1" fmla="*/ 688285 h 688284"/>
              <a:gd name="connsiteX2" fmla="*/ 152400 w 688284"/>
              <a:gd name="connsiteY2" fmla="*/ 688285 h 688284"/>
              <a:gd name="connsiteX3" fmla="*/ 0 w 688284"/>
              <a:gd name="connsiteY3" fmla="*/ 535885 h 688284"/>
              <a:gd name="connsiteX4" fmla="*/ 0 w 688284"/>
              <a:gd name="connsiteY4" fmla="*/ 152400 h 688284"/>
              <a:gd name="connsiteX5" fmla="*/ 152400 w 688284"/>
              <a:gd name="connsiteY5" fmla="*/ 0 h 688284"/>
              <a:gd name="connsiteX6" fmla="*/ 535885 w 688284"/>
              <a:gd name="connsiteY6" fmla="*/ 0 h 688284"/>
              <a:gd name="connsiteX7" fmla="*/ 688285 w 688284"/>
              <a:gd name="connsiteY7" fmla="*/ 152400 h 688284"/>
              <a:gd name="connsiteX8" fmla="*/ 688285 w 688284"/>
              <a:gd name="connsiteY8" fmla="*/ 535885 h 688284"/>
            </a:gdLst>
            <a:ahLst/>
            <a:cxnLst/>
            <a:rect l="l" t="t" r="r" b="b"/>
            <a:pathLst>
              <a:path w="688284" h="688284">
                <a:moveTo>
                  <a:pt x="688285" y="535885"/>
                </a:moveTo>
                <a:cubicBezTo>
                  <a:pt x="688285" y="619953"/>
                  <a:pt x="619539" y="688285"/>
                  <a:pt x="535885" y="688285"/>
                </a:cubicBezTo>
                <a:lnTo>
                  <a:pt x="152400" y="688285"/>
                </a:lnTo>
                <a:cubicBezTo>
                  <a:pt x="68332" y="688285"/>
                  <a:pt x="0" y="619539"/>
                  <a:pt x="0" y="535885"/>
                </a:cubicBezTo>
                <a:lnTo>
                  <a:pt x="0" y="152400"/>
                </a:lnTo>
                <a:cubicBezTo>
                  <a:pt x="0" y="68332"/>
                  <a:pt x="68746" y="0"/>
                  <a:pt x="152400" y="0"/>
                </a:cubicBezTo>
                <a:lnTo>
                  <a:pt x="535885" y="0"/>
                </a:lnTo>
                <a:cubicBezTo>
                  <a:pt x="619953" y="0"/>
                  <a:pt x="688285" y="68746"/>
                  <a:pt x="688285" y="152400"/>
                </a:cubicBezTo>
                <a:lnTo>
                  <a:pt x="688285" y="535885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2700000" scaled="0"/>
          </a:gradFill>
          <a:ln w="4141" cap="flat">
            <a:solidFill>
              <a:schemeClr val="bg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6" name="标题 1"/>
          <p:cNvSpPr txBox="1"/>
          <p:nvPr/>
        </p:nvSpPr>
        <p:spPr>
          <a:xfrm>
            <a:off x="10782968" y="2537939"/>
            <a:ext cx="563838" cy="531430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ahLst/>
            <a:cxnLst/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7" name="标题 1"/>
          <p:cNvSpPr txBox="1"/>
          <p:nvPr/>
        </p:nvSpPr>
        <p:spPr>
          <a:xfrm>
            <a:off x="9507663" y="4622375"/>
            <a:ext cx="862194" cy="862196"/>
          </a:xfrm>
          <a:custGeom>
            <a:avLst/>
            <a:gdLst>
              <a:gd name="connsiteX0" fmla="*/ 564874 w 564873"/>
              <a:gd name="connsiteY0" fmla="*/ 439807 h 564874"/>
              <a:gd name="connsiteX1" fmla="*/ 439806 w 564873"/>
              <a:gd name="connsiteY1" fmla="*/ 564874 h 564874"/>
              <a:gd name="connsiteX2" fmla="*/ 125067 w 564873"/>
              <a:gd name="connsiteY2" fmla="*/ 564874 h 564874"/>
              <a:gd name="connsiteX3" fmla="*/ 0 w 564873"/>
              <a:gd name="connsiteY3" fmla="*/ 439807 h 564874"/>
              <a:gd name="connsiteX4" fmla="*/ 0 w 564873"/>
              <a:gd name="connsiteY4" fmla="*/ 125067 h 564874"/>
              <a:gd name="connsiteX5" fmla="*/ 125067 w 564873"/>
              <a:gd name="connsiteY5" fmla="*/ 0 h 564874"/>
              <a:gd name="connsiteX6" fmla="*/ 439806 w 564873"/>
              <a:gd name="connsiteY6" fmla="*/ 0 h 564874"/>
              <a:gd name="connsiteX7" fmla="*/ 564874 w 564873"/>
              <a:gd name="connsiteY7" fmla="*/ 125067 h 564874"/>
              <a:gd name="connsiteX8" fmla="*/ 564874 w 564873"/>
              <a:gd name="connsiteY8" fmla="*/ 439807 h 564874"/>
            </a:gdLst>
            <a:ahLst/>
            <a:cxnLst/>
            <a:rect l="l" t="t" r="r" b="b"/>
            <a:pathLst>
              <a:path w="564873" h="564874">
                <a:moveTo>
                  <a:pt x="564874" y="439807"/>
                </a:moveTo>
                <a:cubicBezTo>
                  <a:pt x="564874" y="508552"/>
                  <a:pt x="508552" y="564874"/>
                  <a:pt x="439806" y="564874"/>
                </a:cubicBezTo>
                <a:lnTo>
                  <a:pt x="125067" y="564874"/>
                </a:lnTo>
                <a:cubicBezTo>
                  <a:pt x="56322" y="564874"/>
                  <a:pt x="0" y="508552"/>
                  <a:pt x="0" y="439807"/>
                </a:cubicBezTo>
                <a:lnTo>
                  <a:pt x="0" y="125067"/>
                </a:lnTo>
                <a:cubicBezTo>
                  <a:pt x="0" y="56322"/>
                  <a:pt x="56322" y="0"/>
                  <a:pt x="125067" y="0"/>
                </a:cubicBezTo>
                <a:lnTo>
                  <a:pt x="439806" y="0"/>
                </a:lnTo>
                <a:cubicBezTo>
                  <a:pt x="508552" y="0"/>
                  <a:pt x="564874" y="56322"/>
                  <a:pt x="564874" y="125067"/>
                </a:cubicBezTo>
                <a:lnTo>
                  <a:pt x="564874" y="439807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2700000" scaled="0"/>
          </a:gradFill>
          <a:ln w="4141" cap="flat">
            <a:solidFill>
              <a:schemeClr val="bg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8" name="标题 1"/>
          <p:cNvSpPr txBox="1"/>
          <p:nvPr/>
        </p:nvSpPr>
        <p:spPr>
          <a:xfrm>
            <a:off x="9664187" y="4787758"/>
            <a:ext cx="549145" cy="531430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ahLst/>
            <a:cxnLst/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9" name="标题 1"/>
          <p:cNvSpPr txBox="1"/>
          <p:nvPr/>
        </p:nvSpPr>
        <p:spPr>
          <a:xfrm>
            <a:off x="6194259" y="3448289"/>
            <a:ext cx="1128945" cy="1131475"/>
          </a:xfrm>
          <a:custGeom>
            <a:avLst/>
            <a:gdLst>
              <a:gd name="connsiteX0" fmla="*/ 566124 w 1133519"/>
              <a:gd name="connsiteY0" fmla="*/ 413646 h 1136059"/>
              <a:gd name="connsiteX1" fmla="*/ 675288 w 1133519"/>
              <a:gd name="connsiteY1" fmla="*/ 458867 h 1136059"/>
              <a:gd name="connsiteX2" fmla="*/ 675288 w 1133519"/>
              <a:gd name="connsiteY2" fmla="*/ 677193 h 1136059"/>
              <a:gd name="connsiteX3" fmla="*/ 456962 w 1133519"/>
              <a:gd name="connsiteY3" fmla="*/ 677193 h 1136059"/>
              <a:gd name="connsiteX4" fmla="*/ 456962 w 1133519"/>
              <a:gd name="connsiteY4" fmla="*/ 458867 h 1136059"/>
              <a:gd name="connsiteX5" fmla="*/ 566124 w 1133519"/>
              <a:gd name="connsiteY5" fmla="*/ 413646 h 1136059"/>
              <a:gd name="connsiteX6" fmla="*/ 565808 w 1133519"/>
              <a:gd name="connsiteY6" fmla="*/ 269099 h 1136059"/>
              <a:gd name="connsiteX7" fmla="*/ 354780 w 1133519"/>
              <a:gd name="connsiteY7" fmla="*/ 356684 h 1136059"/>
              <a:gd name="connsiteX8" fmla="*/ 354780 w 1133519"/>
              <a:gd name="connsiteY8" fmla="*/ 778739 h 1136059"/>
              <a:gd name="connsiteX9" fmla="*/ 776836 w 1133519"/>
              <a:gd name="connsiteY9" fmla="*/ 778739 h 1136059"/>
              <a:gd name="connsiteX10" fmla="*/ 776836 w 1133519"/>
              <a:gd name="connsiteY10" fmla="*/ 356684 h 1136059"/>
              <a:gd name="connsiteX11" fmla="*/ 565808 w 1133519"/>
              <a:gd name="connsiteY11" fmla="*/ 269099 h 1136059"/>
              <a:gd name="connsiteX12" fmla="*/ 584530 w 1133519"/>
              <a:gd name="connsiteY12" fmla="*/ 0 h 1136059"/>
              <a:gd name="connsiteX13" fmla="*/ 716541 w 1133519"/>
              <a:gd name="connsiteY13" fmla="*/ 19675 h 1136059"/>
              <a:gd name="connsiteX14" fmla="*/ 727966 w 1133519"/>
              <a:gd name="connsiteY14" fmla="*/ 126934 h 1136059"/>
              <a:gd name="connsiteX15" fmla="*/ 825071 w 1133519"/>
              <a:gd name="connsiteY15" fmla="*/ 175803 h 1136059"/>
              <a:gd name="connsiteX16" fmla="*/ 917732 w 1133519"/>
              <a:gd name="connsiteY16" fmla="*/ 121222 h 1136059"/>
              <a:gd name="connsiteX17" fmla="*/ 1012297 w 1133519"/>
              <a:gd name="connsiteY17" fmla="*/ 215787 h 1136059"/>
              <a:gd name="connsiteX18" fmla="*/ 957716 w 1133519"/>
              <a:gd name="connsiteY18" fmla="*/ 308449 h 1136059"/>
              <a:gd name="connsiteX19" fmla="*/ 1007220 w 1133519"/>
              <a:gd name="connsiteY19" fmla="*/ 406188 h 1136059"/>
              <a:gd name="connsiteX20" fmla="*/ 1113845 w 1133519"/>
              <a:gd name="connsiteY20" fmla="*/ 417613 h 1136059"/>
              <a:gd name="connsiteX21" fmla="*/ 1133519 w 1133519"/>
              <a:gd name="connsiteY21" fmla="*/ 549624 h 1136059"/>
              <a:gd name="connsiteX22" fmla="*/ 1034511 w 1133519"/>
              <a:gd name="connsiteY22" fmla="*/ 592147 h 1136059"/>
              <a:gd name="connsiteX23" fmla="*/ 1018645 w 1133519"/>
              <a:gd name="connsiteY23" fmla="*/ 690520 h 1136059"/>
              <a:gd name="connsiteX24" fmla="*/ 1099247 w 1133519"/>
              <a:gd name="connsiteY24" fmla="*/ 761604 h 1136059"/>
              <a:gd name="connsiteX25" fmla="*/ 1039589 w 1133519"/>
              <a:gd name="connsiteY25" fmla="*/ 880921 h 1136059"/>
              <a:gd name="connsiteX26" fmla="*/ 934233 w 1133519"/>
              <a:gd name="connsiteY26" fmla="*/ 858072 h 1136059"/>
              <a:gd name="connsiteX27" fmla="*/ 897422 w 1133519"/>
              <a:gd name="connsiteY27" fmla="*/ 899327 h 1136059"/>
              <a:gd name="connsiteX28" fmla="*/ 858072 w 1133519"/>
              <a:gd name="connsiteY28" fmla="*/ 937407 h 1136059"/>
              <a:gd name="connsiteX29" fmla="*/ 880921 w 1133519"/>
              <a:gd name="connsiteY29" fmla="*/ 1042761 h 1136059"/>
              <a:gd name="connsiteX30" fmla="*/ 761604 w 1133519"/>
              <a:gd name="connsiteY30" fmla="*/ 1102421 h 1136059"/>
              <a:gd name="connsiteX31" fmla="*/ 690520 w 1133519"/>
              <a:gd name="connsiteY31" fmla="*/ 1021183 h 1136059"/>
              <a:gd name="connsiteX32" fmla="*/ 592781 w 1133519"/>
              <a:gd name="connsiteY32" fmla="*/ 1036415 h 1136059"/>
              <a:gd name="connsiteX33" fmla="*/ 550258 w 1133519"/>
              <a:gd name="connsiteY33" fmla="*/ 1136059 h 1136059"/>
              <a:gd name="connsiteX34" fmla="*/ 418247 w 1133519"/>
              <a:gd name="connsiteY34" fmla="*/ 1116384 h 1136059"/>
              <a:gd name="connsiteX35" fmla="*/ 406824 w 1133519"/>
              <a:gd name="connsiteY35" fmla="*/ 1008489 h 1136059"/>
              <a:gd name="connsiteX36" fmla="*/ 309719 w 1133519"/>
              <a:gd name="connsiteY36" fmla="*/ 959620 h 1136059"/>
              <a:gd name="connsiteX37" fmla="*/ 216423 w 1133519"/>
              <a:gd name="connsiteY37" fmla="*/ 1014201 h 1136059"/>
              <a:gd name="connsiteX38" fmla="*/ 121857 w 1133519"/>
              <a:gd name="connsiteY38" fmla="*/ 919636 h 1136059"/>
              <a:gd name="connsiteX39" fmla="*/ 176438 w 1133519"/>
              <a:gd name="connsiteY39" fmla="*/ 826340 h 1136059"/>
              <a:gd name="connsiteX40" fmla="*/ 127568 w 1133519"/>
              <a:gd name="connsiteY40" fmla="*/ 729870 h 1136059"/>
              <a:gd name="connsiteX41" fmla="*/ 19675 w 1133519"/>
              <a:gd name="connsiteY41" fmla="*/ 718446 h 1136059"/>
              <a:gd name="connsiteX42" fmla="*/ 0 w 1133519"/>
              <a:gd name="connsiteY42" fmla="*/ 586435 h 1136059"/>
              <a:gd name="connsiteX43" fmla="*/ 99644 w 1133519"/>
              <a:gd name="connsiteY43" fmla="*/ 543912 h 1136059"/>
              <a:gd name="connsiteX44" fmla="*/ 114876 w 1133519"/>
              <a:gd name="connsiteY44" fmla="*/ 446807 h 1136059"/>
              <a:gd name="connsiteX45" fmla="*/ 33003 w 1133519"/>
              <a:gd name="connsiteY45" fmla="*/ 375089 h 1136059"/>
              <a:gd name="connsiteX46" fmla="*/ 92662 w 1133519"/>
              <a:gd name="connsiteY46" fmla="*/ 255772 h 1136059"/>
              <a:gd name="connsiteX47" fmla="*/ 198652 w 1133519"/>
              <a:gd name="connsiteY47" fmla="*/ 278619 h 1136059"/>
              <a:gd name="connsiteX48" fmla="*/ 235463 w 1133519"/>
              <a:gd name="connsiteY48" fmla="*/ 236732 h 1136059"/>
              <a:gd name="connsiteX49" fmla="*/ 276716 w 1133519"/>
              <a:gd name="connsiteY49" fmla="*/ 199921 h 1136059"/>
              <a:gd name="connsiteX50" fmla="*/ 253868 w 1133519"/>
              <a:gd name="connsiteY50" fmla="*/ 93931 h 1136059"/>
              <a:gd name="connsiteX51" fmla="*/ 373186 w 1133519"/>
              <a:gd name="connsiteY51" fmla="*/ 34272 h 1136059"/>
              <a:gd name="connsiteX52" fmla="*/ 444268 w 1133519"/>
              <a:gd name="connsiteY52" fmla="*/ 115510 h 1136059"/>
              <a:gd name="connsiteX53" fmla="*/ 542009 w 1133519"/>
              <a:gd name="connsiteY53" fmla="*/ 99644 h 1136059"/>
            </a:gdLst>
            <a:ahLst/>
            <a:cxnLst/>
            <a:rect l="l" t="t" r="r" b="b"/>
            <a:pathLst>
              <a:path w="1133519" h="1136059">
                <a:moveTo>
                  <a:pt x="566124" y="413646"/>
                </a:moveTo>
                <a:cubicBezTo>
                  <a:pt x="605633" y="413646"/>
                  <a:pt x="645141" y="428719"/>
                  <a:pt x="675288" y="458867"/>
                </a:cubicBezTo>
                <a:cubicBezTo>
                  <a:pt x="735581" y="519160"/>
                  <a:pt x="735581" y="616899"/>
                  <a:pt x="675288" y="677193"/>
                </a:cubicBezTo>
                <a:cubicBezTo>
                  <a:pt x="614994" y="737486"/>
                  <a:pt x="517255" y="737486"/>
                  <a:pt x="456962" y="677193"/>
                </a:cubicBezTo>
                <a:cubicBezTo>
                  <a:pt x="396667" y="616899"/>
                  <a:pt x="396667" y="519160"/>
                  <a:pt x="456962" y="458867"/>
                </a:cubicBezTo>
                <a:cubicBezTo>
                  <a:pt x="487108" y="428719"/>
                  <a:pt x="526616" y="413646"/>
                  <a:pt x="566124" y="413646"/>
                </a:cubicBezTo>
                <a:close/>
                <a:moveTo>
                  <a:pt x="565808" y="269099"/>
                </a:moveTo>
                <a:cubicBezTo>
                  <a:pt x="489489" y="269099"/>
                  <a:pt x="413170" y="298294"/>
                  <a:pt x="354780" y="356684"/>
                </a:cubicBezTo>
                <a:cubicBezTo>
                  <a:pt x="238001" y="473463"/>
                  <a:pt x="238001" y="661960"/>
                  <a:pt x="354780" y="778739"/>
                </a:cubicBezTo>
                <a:cubicBezTo>
                  <a:pt x="471559" y="895518"/>
                  <a:pt x="660691" y="895518"/>
                  <a:pt x="776836" y="778739"/>
                </a:cubicBezTo>
                <a:cubicBezTo>
                  <a:pt x="893615" y="661960"/>
                  <a:pt x="893615" y="473463"/>
                  <a:pt x="776836" y="356684"/>
                </a:cubicBezTo>
                <a:cubicBezTo>
                  <a:pt x="718446" y="298294"/>
                  <a:pt x="642127" y="269099"/>
                  <a:pt x="565808" y="269099"/>
                </a:cubicBezTo>
                <a:close/>
                <a:moveTo>
                  <a:pt x="584530" y="0"/>
                </a:moveTo>
                <a:lnTo>
                  <a:pt x="716541" y="19675"/>
                </a:lnTo>
                <a:lnTo>
                  <a:pt x="727966" y="126934"/>
                </a:lnTo>
                <a:cubicBezTo>
                  <a:pt x="761604" y="138993"/>
                  <a:pt x="793971" y="155494"/>
                  <a:pt x="825071" y="175803"/>
                </a:cubicBezTo>
                <a:lnTo>
                  <a:pt x="917732" y="121222"/>
                </a:lnTo>
                <a:lnTo>
                  <a:pt x="1012297" y="215787"/>
                </a:lnTo>
                <a:lnTo>
                  <a:pt x="957716" y="308449"/>
                </a:lnTo>
                <a:cubicBezTo>
                  <a:pt x="978660" y="339548"/>
                  <a:pt x="994526" y="372552"/>
                  <a:pt x="1007220" y="406188"/>
                </a:cubicBezTo>
                <a:lnTo>
                  <a:pt x="1113845" y="417613"/>
                </a:lnTo>
                <a:lnTo>
                  <a:pt x="1133519" y="549624"/>
                </a:lnTo>
                <a:lnTo>
                  <a:pt x="1034511" y="592147"/>
                </a:lnTo>
                <a:cubicBezTo>
                  <a:pt x="1032606" y="625149"/>
                  <a:pt x="1027529" y="658152"/>
                  <a:pt x="1018645" y="690520"/>
                </a:cubicBezTo>
                <a:lnTo>
                  <a:pt x="1099247" y="761604"/>
                </a:lnTo>
                <a:lnTo>
                  <a:pt x="1039589" y="880921"/>
                </a:lnTo>
                <a:lnTo>
                  <a:pt x="934233" y="858072"/>
                </a:lnTo>
                <a:cubicBezTo>
                  <a:pt x="922810" y="872035"/>
                  <a:pt x="910750" y="885998"/>
                  <a:pt x="897422" y="899327"/>
                </a:cubicBezTo>
                <a:cubicBezTo>
                  <a:pt x="884095" y="912655"/>
                  <a:pt x="870132" y="924713"/>
                  <a:pt x="858072" y="937407"/>
                </a:cubicBezTo>
                <a:lnTo>
                  <a:pt x="880921" y="1042761"/>
                </a:lnTo>
                <a:lnTo>
                  <a:pt x="761604" y="1102421"/>
                </a:lnTo>
                <a:lnTo>
                  <a:pt x="690520" y="1021183"/>
                </a:lnTo>
                <a:cubicBezTo>
                  <a:pt x="658786" y="1029434"/>
                  <a:pt x="625785" y="1034511"/>
                  <a:pt x="592781" y="1036415"/>
                </a:cubicBezTo>
                <a:lnTo>
                  <a:pt x="550258" y="1136059"/>
                </a:lnTo>
                <a:lnTo>
                  <a:pt x="418247" y="1116384"/>
                </a:lnTo>
                <a:lnTo>
                  <a:pt x="406824" y="1008489"/>
                </a:lnTo>
                <a:cubicBezTo>
                  <a:pt x="373186" y="996431"/>
                  <a:pt x="340183" y="979930"/>
                  <a:pt x="309719" y="959620"/>
                </a:cubicBezTo>
                <a:lnTo>
                  <a:pt x="216423" y="1014201"/>
                </a:lnTo>
                <a:lnTo>
                  <a:pt x="121857" y="919636"/>
                </a:lnTo>
                <a:lnTo>
                  <a:pt x="176438" y="826340"/>
                </a:lnTo>
                <a:cubicBezTo>
                  <a:pt x="156129" y="795876"/>
                  <a:pt x="139628" y="763507"/>
                  <a:pt x="127568" y="729870"/>
                </a:cubicBezTo>
                <a:lnTo>
                  <a:pt x="19675" y="718446"/>
                </a:lnTo>
                <a:lnTo>
                  <a:pt x="0" y="586435"/>
                </a:lnTo>
                <a:lnTo>
                  <a:pt x="99644" y="543912"/>
                </a:lnTo>
                <a:cubicBezTo>
                  <a:pt x="100913" y="511543"/>
                  <a:pt x="105990" y="478540"/>
                  <a:pt x="114876" y="446807"/>
                </a:cubicBezTo>
                <a:lnTo>
                  <a:pt x="33003" y="375089"/>
                </a:lnTo>
                <a:lnTo>
                  <a:pt x="92662" y="255772"/>
                </a:lnTo>
                <a:lnTo>
                  <a:pt x="198652" y="278619"/>
                </a:lnTo>
                <a:cubicBezTo>
                  <a:pt x="210075" y="264022"/>
                  <a:pt x="222135" y="250061"/>
                  <a:pt x="235463" y="236732"/>
                </a:cubicBezTo>
                <a:cubicBezTo>
                  <a:pt x="248790" y="223404"/>
                  <a:pt x="262753" y="211344"/>
                  <a:pt x="276716" y="199921"/>
                </a:cubicBezTo>
                <a:lnTo>
                  <a:pt x="253868" y="93931"/>
                </a:lnTo>
                <a:lnTo>
                  <a:pt x="373186" y="34272"/>
                </a:lnTo>
                <a:lnTo>
                  <a:pt x="444268" y="115510"/>
                </a:lnTo>
                <a:cubicBezTo>
                  <a:pt x="476002" y="106625"/>
                  <a:pt x="509005" y="101547"/>
                  <a:pt x="542009" y="99644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0" name="标题 1"/>
          <p:cNvSpPr txBox="1"/>
          <p:nvPr/>
        </p:nvSpPr>
        <p:spPr>
          <a:xfrm>
            <a:off x="719243" y="424375"/>
            <a:ext cx="1885806" cy="22560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b"/>
          <a:lstStyle/>
          <a:p>
            <a:pPr algn="l">
              <a:lnSpc>
                <a:spcPct val="110000"/>
              </a:lnSpc>
            </a:pPr>
            <a:r>
              <a:rPr kumimoji="1" lang="en-US" altLang="zh-CN" sz="8000">
                <a:ln w="12700">
                  <a:noFill/>
                </a:ln>
                <a:solidFill>
                  <a:srgbClr val="FCCB00">
                    <a:alpha val="100000"/>
                  </a:srgbClr>
                </a:solidFill>
                <a:latin typeface="OPPOSans H" panose="00020600040101010101" charset="-122"/>
                <a:ea typeface="OPPOSans H" panose="00020600040101010101" charset="-122"/>
                <a:cs typeface="OPPOSans H" panose="00020600040101010101" charset="-122"/>
              </a:rPr>
              <a:t>06</a:t>
            </a:r>
            <a:endParaRPr kumimoji="1"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4699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>
            <a:off x="695325" y="-2028092"/>
            <a:ext cx="3360860" cy="68814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flat">
            <a:noFill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>
            <a:off x="4383670" y="-4337558"/>
            <a:ext cx="234737" cy="682701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2">
                  <a:lumMod val="99000"/>
                </a:schemeClr>
              </a:gs>
              <a:gs pos="49000">
                <a:schemeClr val="accent2">
                  <a:alpha val="0"/>
                </a:schemeClr>
              </a:gs>
            </a:gsLst>
            <a:lin ang="16200000" scaled="0"/>
          </a:gradFill>
          <a:ln w="12700" cap="flat">
            <a:noFill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flipV="1">
            <a:off x="304800" y="2464396"/>
            <a:ext cx="190390" cy="2055183"/>
          </a:xfrm>
          <a:prstGeom prst="roundRect">
            <a:avLst>
              <a:gd name="adj" fmla="val 50000"/>
            </a:avLst>
          </a:prstGeom>
          <a:gradFill>
            <a:gsLst>
              <a:gs pos="7000">
                <a:schemeClr val="accent2">
                  <a:lumMod val="99000"/>
                </a:schemeClr>
              </a:gs>
              <a:gs pos="68000">
                <a:schemeClr val="accent2">
                  <a:alpha val="0"/>
                </a:schemeClr>
              </a:gs>
            </a:gsLst>
            <a:lin ang="16200000" scaled="0"/>
          </a:gradFill>
          <a:ln w="12700" cap="flat">
            <a:noFill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1095595" y="1805244"/>
            <a:ext cx="2565400" cy="13462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>
            <a:spAutoFit/>
          </a:bodyPr>
          <a:lstStyle/>
          <a:p>
            <a:pPr algn="ctr">
              <a:lnSpc>
                <a:spcPct val="110000"/>
              </a:lnSpc>
            </a:pPr>
            <a:r>
              <a:rPr kumimoji="1" lang="en-US" altLang="zh-CN" sz="96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OPPOSans H" panose="00020600040101010101" charset="-122"/>
                <a:ea typeface="OPPOSans H" panose="00020600040101010101" charset="-122"/>
                <a:cs typeface="OPPOSans H" panose="00020600040101010101" charset="-122"/>
              </a:rPr>
              <a:t>目录</a:t>
            </a: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>
            <a:off x="974472" y="3350029"/>
            <a:ext cx="2806700" cy="4445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>
            <a:spAutoFit/>
          </a:bodyPr>
          <a:lstStyle/>
          <a:p>
            <a:pPr algn="dist">
              <a:lnSpc>
                <a:spcPct val="110000"/>
              </a:lnSpc>
            </a:pPr>
            <a:r>
              <a:rPr kumimoji="1" lang="en-US" altLang="zh-CN" sz="3200">
                <a:ln w="12700">
                  <a:noFill/>
                </a:ln>
                <a:solidFill>
                  <a:srgbClr val="FFFFFF">
                    <a:alpha val="32000"/>
                  </a:srgbClr>
                </a:solidFill>
                <a:latin typeface="OPPOSans H" panose="00020600040101010101" charset="-122"/>
                <a:ea typeface="OPPOSans H" panose="00020600040101010101" charset="-122"/>
                <a:cs typeface="OPPOSans H" panose="00020600040101010101" charset="-122"/>
              </a:rPr>
              <a:t>CONTENTS</a:t>
            </a:r>
            <a:endParaRPr kumimoji="1" lang="zh-CN" altLang="en-US"/>
          </a:p>
        </p:txBody>
      </p:sp>
      <p:sp>
        <p:nvSpPr>
          <p:cNvPr id="8" name="标题 1"/>
          <p:cNvSpPr txBox="1"/>
          <p:nvPr>
            <p:custDataLst>
              <p:tags r:id="rId1"/>
            </p:custDataLst>
          </p:nvPr>
        </p:nvSpPr>
        <p:spPr>
          <a:xfrm>
            <a:off x="6182213" y="852965"/>
            <a:ext cx="1193800" cy="74422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kumimoji="1" lang="en-US" altLang="zh-CN" sz="4400">
                <a:ln w="12700">
                  <a:noFill/>
                </a:ln>
                <a:solidFill>
                  <a:srgbClr val="00A4FB">
                    <a:alpha val="100000"/>
                  </a:srgbClr>
                </a:solidFill>
                <a:latin typeface="OPPOSans H" panose="00020600040101010101" charset="-122"/>
                <a:ea typeface="OPPOSans H" panose="00020600040101010101" charset="-122"/>
                <a:cs typeface="OPPOSans H" panose="00020600040101010101" charset="-122"/>
              </a:rPr>
              <a:t>01</a:t>
            </a:r>
            <a:endParaRPr kumimoji="1" lang="en-US" altLang="zh-CN" sz="4400">
              <a:ln w="12700">
                <a:noFill/>
              </a:ln>
              <a:solidFill>
                <a:srgbClr val="00A4FB">
                  <a:alpha val="100000"/>
                </a:srgbClr>
              </a:solidFill>
              <a:latin typeface="OPPOSans H" panose="00020600040101010101" charset="-122"/>
              <a:ea typeface="OPPOSans H" panose="00020600040101010101" charset="-122"/>
              <a:cs typeface="OPPOSans H" panose="00020600040101010101" charset="-122"/>
            </a:endParaRPr>
          </a:p>
        </p:txBody>
      </p:sp>
      <p:sp>
        <p:nvSpPr>
          <p:cNvPr id="9" name="标题 1"/>
          <p:cNvSpPr txBox="1"/>
          <p:nvPr>
            <p:custDataLst>
              <p:tags r:id="rId2"/>
            </p:custDataLst>
          </p:nvPr>
        </p:nvSpPr>
        <p:spPr>
          <a:xfrm>
            <a:off x="6252811" y="1518214"/>
            <a:ext cx="3002862" cy="193353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cxnSp>
        <p:nvCxnSpPr>
          <p:cNvPr id="10" name="标题 1"/>
          <p:cNvCxnSpPr/>
          <p:nvPr>
            <p:custDataLst>
              <p:tags r:id="rId3"/>
            </p:custDataLst>
          </p:nvPr>
        </p:nvCxnSpPr>
        <p:spPr>
          <a:xfrm>
            <a:off x="6281305" y="1516225"/>
            <a:ext cx="2974368" cy="0"/>
          </a:xfrm>
          <a:prstGeom prst="line">
            <a:avLst/>
          </a:prstGeom>
          <a:noFill/>
          <a:ln w="9525" cap="sq">
            <a:solidFill>
              <a:schemeClr val="accent1"/>
            </a:solidFill>
            <a:miter/>
          </a:ln>
        </p:spPr>
      </p:cxnSp>
      <p:sp>
        <p:nvSpPr>
          <p:cNvPr id="11" name="标题 1"/>
          <p:cNvSpPr txBox="1"/>
          <p:nvPr>
            <p:custDataLst>
              <p:tags r:id="rId4"/>
            </p:custDataLst>
          </p:nvPr>
        </p:nvSpPr>
        <p:spPr>
          <a:xfrm>
            <a:off x="6182213" y="1798571"/>
            <a:ext cx="1409700" cy="74422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kumimoji="1" lang="en-US" altLang="zh-CN" sz="4400">
                <a:ln w="12700">
                  <a:noFill/>
                </a:ln>
                <a:solidFill>
                  <a:srgbClr val="00A4FB">
                    <a:alpha val="100000"/>
                  </a:srgbClr>
                </a:solidFill>
                <a:latin typeface="OPPOSans H" panose="00020600040101010101" charset="-122"/>
                <a:ea typeface="OPPOSans H" panose="00020600040101010101" charset="-122"/>
                <a:cs typeface="OPPOSans H" panose="00020600040101010101" charset="-122"/>
              </a:rPr>
              <a:t>02</a:t>
            </a:r>
            <a:endParaRPr kumimoji="1" lang="en-US" altLang="zh-CN" sz="4400">
              <a:ln w="12700">
                <a:noFill/>
              </a:ln>
              <a:solidFill>
                <a:srgbClr val="00A4FB">
                  <a:alpha val="100000"/>
                </a:srgbClr>
              </a:solidFill>
              <a:latin typeface="OPPOSans H" panose="00020600040101010101" charset="-122"/>
              <a:ea typeface="OPPOSans H" panose="00020600040101010101" charset="-122"/>
              <a:cs typeface="OPPOSans H" panose="00020600040101010101" charset="-122"/>
            </a:endParaRPr>
          </a:p>
        </p:txBody>
      </p:sp>
      <p:sp>
        <p:nvSpPr>
          <p:cNvPr id="12" name="标题 1"/>
          <p:cNvSpPr txBox="1"/>
          <p:nvPr>
            <p:custDataLst>
              <p:tags r:id="rId5"/>
            </p:custDataLst>
          </p:nvPr>
        </p:nvSpPr>
        <p:spPr>
          <a:xfrm>
            <a:off x="6252811" y="2465749"/>
            <a:ext cx="3002862" cy="193353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cxnSp>
        <p:nvCxnSpPr>
          <p:cNvPr id="13" name="标题 1"/>
          <p:cNvCxnSpPr/>
          <p:nvPr>
            <p:custDataLst>
              <p:tags r:id="rId6"/>
            </p:custDataLst>
          </p:nvPr>
        </p:nvCxnSpPr>
        <p:spPr>
          <a:xfrm>
            <a:off x="6281305" y="2463759"/>
            <a:ext cx="2974368" cy="0"/>
          </a:xfrm>
          <a:prstGeom prst="line">
            <a:avLst/>
          </a:prstGeom>
          <a:noFill/>
          <a:ln w="9525" cap="sq">
            <a:solidFill>
              <a:schemeClr val="accent1"/>
            </a:solidFill>
            <a:miter/>
          </a:ln>
        </p:spPr>
      </p:cxnSp>
      <p:sp>
        <p:nvSpPr>
          <p:cNvPr id="14" name="标题 1"/>
          <p:cNvSpPr txBox="1"/>
          <p:nvPr>
            <p:custDataLst>
              <p:tags r:id="rId7"/>
            </p:custDataLst>
          </p:nvPr>
        </p:nvSpPr>
        <p:spPr>
          <a:xfrm>
            <a:off x="6182213" y="2755218"/>
            <a:ext cx="1409700" cy="74422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kumimoji="1" lang="en-US" altLang="zh-CN" sz="4400">
                <a:ln w="12700">
                  <a:noFill/>
                </a:ln>
                <a:solidFill>
                  <a:srgbClr val="00A4FB">
                    <a:alpha val="100000"/>
                  </a:srgbClr>
                </a:solidFill>
                <a:latin typeface="OPPOSans H" panose="00020600040101010101" charset="-122"/>
                <a:ea typeface="OPPOSans H" panose="00020600040101010101" charset="-122"/>
                <a:cs typeface="OPPOSans H" panose="00020600040101010101" charset="-122"/>
              </a:rPr>
              <a:t>03</a:t>
            </a:r>
            <a:endParaRPr kumimoji="1" lang="en-US" altLang="zh-CN" sz="4400">
              <a:ln w="12700">
                <a:noFill/>
              </a:ln>
              <a:solidFill>
                <a:srgbClr val="00A4FB">
                  <a:alpha val="100000"/>
                </a:srgbClr>
              </a:solidFill>
              <a:latin typeface="OPPOSans H" panose="00020600040101010101" charset="-122"/>
              <a:ea typeface="OPPOSans H" panose="00020600040101010101" charset="-122"/>
              <a:cs typeface="OPPOSans H" panose="00020600040101010101" charset="-122"/>
            </a:endParaRPr>
          </a:p>
        </p:txBody>
      </p:sp>
      <p:sp>
        <p:nvSpPr>
          <p:cNvPr id="15" name="标题 1"/>
          <p:cNvSpPr txBox="1"/>
          <p:nvPr>
            <p:custDataLst>
              <p:tags r:id="rId8"/>
            </p:custDataLst>
          </p:nvPr>
        </p:nvSpPr>
        <p:spPr>
          <a:xfrm>
            <a:off x="6252811" y="3449800"/>
            <a:ext cx="3002862" cy="193353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cxnSp>
        <p:nvCxnSpPr>
          <p:cNvPr id="16" name="标题 1"/>
          <p:cNvCxnSpPr/>
          <p:nvPr>
            <p:custDataLst>
              <p:tags r:id="rId9"/>
            </p:custDataLst>
          </p:nvPr>
        </p:nvCxnSpPr>
        <p:spPr>
          <a:xfrm>
            <a:off x="6281305" y="3447810"/>
            <a:ext cx="2974368" cy="0"/>
          </a:xfrm>
          <a:prstGeom prst="line">
            <a:avLst/>
          </a:prstGeom>
          <a:noFill/>
          <a:ln w="9525" cap="sq">
            <a:solidFill>
              <a:schemeClr val="accent1"/>
            </a:solidFill>
            <a:miter/>
          </a:ln>
        </p:spPr>
      </p:cxnSp>
      <p:sp>
        <p:nvSpPr>
          <p:cNvPr id="17" name="标题 1"/>
          <p:cNvSpPr txBox="1"/>
          <p:nvPr>
            <p:custDataLst>
              <p:tags r:id="rId10"/>
            </p:custDataLst>
          </p:nvPr>
        </p:nvSpPr>
        <p:spPr>
          <a:xfrm>
            <a:off x="6182213" y="3602772"/>
            <a:ext cx="1409700" cy="74422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kumimoji="1" lang="en-US" altLang="zh-CN" sz="4400">
                <a:ln w="12700">
                  <a:noFill/>
                </a:ln>
                <a:solidFill>
                  <a:srgbClr val="00A4FB">
                    <a:alpha val="100000"/>
                  </a:srgbClr>
                </a:solidFill>
                <a:latin typeface="OPPOSans H" panose="00020600040101010101" charset="-122"/>
                <a:ea typeface="OPPOSans H" panose="00020600040101010101" charset="-122"/>
                <a:cs typeface="OPPOSans H" panose="00020600040101010101" charset="-122"/>
              </a:rPr>
              <a:t>04</a:t>
            </a:r>
            <a:endParaRPr kumimoji="1" lang="en-US" altLang="zh-CN" sz="4400">
              <a:ln w="12700">
                <a:noFill/>
              </a:ln>
              <a:solidFill>
                <a:srgbClr val="00A4FB">
                  <a:alpha val="100000"/>
                </a:srgbClr>
              </a:solidFill>
              <a:latin typeface="OPPOSans H" panose="00020600040101010101" charset="-122"/>
              <a:ea typeface="OPPOSans H" panose="00020600040101010101" charset="-122"/>
              <a:cs typeface="OPPOSans H" panose="00020600040101010101" charset="-122"/>
            </a:endParaRPr>
          </a:p>
        </p:txBody>
      </p:sp>
      <p:sp>
        <p:nvSpPr>
          <p:cNvPr id="18" name="标题 1"/>
          <p:cNvSpPr txBox="1"/>
          <p:nvPr>
            <p:custDataLst>
              <p:tags r:id="rId11"/>
            </p:custDataLst>
          </p:nvPr>
        </p:nvSpPr>
        <p:spPr>
          <a:xfrm>
            <a:off x="6252811" y="4362712"/>
            <a:ext cx="3002862" cy="193353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cxnSp>
        <p:nvCxnSpPr>
          <p:cNvPr id="19" name="标题 1"/>
          <p:cNvCxnSpPr/>
          <p:nvPr>
            <p:custDataLst>
              <p:tags r:id="rId12"/>
            </p:custDataLst>
          </p:nvPr>
        </p:nvCxnSpPr>
        <p:spPr>
          <a:xfrm>
            <a:off x="6281305" y="4360723"/>
            <a:ext cx="2974368" cy="0"/>
          </a:xfrm>
          <a:prstGeom prst="line">
            <a:avLst/>
          </a:prstGeom>
          <a:noFill/>
          <a:ln w="9525" cap="sq">
            <a:solidFill>
              <a:schemeClr val="accent1"/>
            </a:solidFill>
            <a:miter/>
          </a:ln>
        </p:spPr>
      </p:cxnSp>
      <p:sp>
        <p:nvSpPr>
          <p:cNvPr id="20" name="标题 1"/>
          <p:cNvSpPr txBox="1"/>
          <p:nvPr/>
        </p:nvSpPr>
        <p:spPr>
          <a:xfrm>
            <a:off x="10810612" y="-1205477"/>
            <a:ext cx="2617388" cy="2617388"/>
          </a:xfrm>
          <a:prstGeom prst="donut">
            <a:avLst>
              <a:gd name="adj" fmla="val 18155"/>
            </a:avLst>
          </a:prstGeom>
          <a:solidFill>
            <a:schemeClr val="accent2"/>
          </a:solidFill>
          <a:ln w="12700" cap="flat">
            <a:noFill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1" name="标题 1"/>
          <p:cNvSpPr txBox="1"/>
          <p:nvPr/>
        </p:nvSpPr>
        <p:spPr>
          <a:xfrm>
            <a:off x="-1106028" y="5710746"/>
            <a:ext cx="2080500" cy="2080500"/>
          </a:xfrm>
          <a:prstGeom prst="donut">
            <a:avLst>
              <a:gd name="adj" fmla="val 11042"/>
            </a:avLst>
          </a:prstGeom>
          <a:solidFill>
            <a:schemeClr val="accent2"/>
          </a:solidFill>
          <a:ln w="12700" cap="flat">
            <a:noFill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2" name="标题 1"/>
          <p:cNvSpPr txBox="1"/>
          <p:nvPr>
            <p:custDataLst>
              <p:tags r:id="rId13"/>
            </p:custDataLst>
          </p:nvPr>
        </p:nvSpPr>
        <p:spPr>
          <a:xfrm>
            <a:off x="6182212" y="4552891"/>
            <a:ext cx="1409700" cy="74422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kumimoji="1" lang="en-US" altLang="zh-CN" sz="4400">
                <a:ln w="12700">
                  <a:noFill/>
                </a:ln>
                <a:solidFill>
                  <a:srgbClr val="00A4FB">
                    <a:alpha val="100000"/>
                  </a:srgbClr>
                </a:solidFill>
                <a:latin typeface="OPPOSans H" panose="00020600040101010101" charset="-122"/>
                <a:ea typeface="OPPOSans H" panose="00020600040101010101" charset="-122"/>
                <a:cs typeface="OPPOSans H" panose="00020600040101010101" charset="-122"/>
              </a:rPr>
              <a:t>05</a:t>
            </a:r>
            <a:endParaRPr kumimoji="1" lang="en-US" altLang="zh-CN" sz="4400">
              <a:ln w="12700">
                <a:noFill/>
              </a:ln>
              <a:solidFill>
                <a:srgbClr val="00A4FB">
                  <a:alpha val="100000"/>
                </a:srgbClr>
              </a:solidFill>
              <a:latin typeface="OPPOSans H" panose="00020600040101010101" charset="-122"/>
              <a:ea typeface="OPPOSans H" panose="00020600040101010101" charset="-122"/>
              <a:cs typeface="OPPOSans H" panose="00020600040101010101" charset="-122"/>
            </a:endParaRPr>
          </a:p>
        </p:txBody>
      </p:sp>
      <p:sp>
        <p:nvSpPr>
          <p:cNvPr id="23" name="标题 1"/>
          <p:cNvSpPr txBox="1"/>
          <p:nvPr>
            <p:custDataLst>
              <p:tags r:id="rId14"/>
            </p:custDataLst>
          </p:nvPr>
        </p:nvSpPr>
        <p:spPr>
          <a:xfrm>
            <a:off x="6252810" y="5302043"/>
            <a:ext cx="3002862" cy="193353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cxnSp>
        <p:nvCxnSpPr>
          <p:cNvPr id="24" name="标题 1"/>
          <p:cNvCxnSpPr/>
          <p:nvPr>
            <p:custDataLst>
              <p:tags r:id="rId15"/>
            </p:custDataLst>
          </p:nvPr>
        </p:nvCxnSpPr>
        <p:spPr>
          <a:xfrm>
            <a:off x="6281304" y="5300054"/>
            <a:ext cx="2974368" cy="0"/>
          </a:xfrm>
          <a:prstGeom prst="line">
            <a:avLst/>
          </a:prstGeom>
          <a:noFill/>
          <a:ln w="9525" cap="sq">
            <a:solidFill>
              <a:schemeClr val="accent1"/>
            </a:solidFill>
            <a:miter/>
          </a:ln>
        </p:spPr>
      </p:cxnSp>
      <p:sp>
        <p:nvSpPr>
          <p:cNvPr id="25" name="标题 1"/>
          <p:cNvSpPr txBox="1"/>
          <p:nvPr>
            <p:custDataLst>
              <p:tags r:id="rId16"/>
            </p:custDataLst>
          </p:nvPr>
        </p:nvSpPr>
        <p:spPr>
          <a:xfrm>
            <a:off x="6182212" y="5574436"/>
            <a:ext cx="1409700" cy="74422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kumimoji="1" lang="en-US" altLang="zh-CN" sz="4400">
                <a:ln w="12700">
                  <a:noFill/>
                </a:ln>
                <a:solidFill>
                  <a:srgbClr val="00A4FB">
                    <a:alpha val="100000"/>
                  </a:srgbClr>
                </a:solidFill>
                <a:latin typeface="OPPOSans H" panose="00020600040101010101" charset="-122"/>
                <a:ea typeface="OPPOSans H" panose="00020600040101010101" charset="-122"/>
                <a:cs typeface="OPPOSans H" panose="00020600040101010101" charset="-122"/>
              </a:rPr>
              <a:t>06</a:t>
            </a:r>
            <a:endParaRPr kumimoji="1" lang="en-US" altLang="zh-CN" sz="4400">
              <a:ln w="12700">
                <a:noFill/>
              </a:ln>
              <a:solidFill>
                <a:srgbClr val="00A4FB">
                  <a:alpha val="100000"/>
                </a:srgbClr>
              </a:solidFill>
              <a:latin typeface="OPPOSans H" panose="00020600040101010101" charset="-122"/>
              <a:ea typeface="OPPOSans H" panose="00020600040101010101" charset="-122"/>
              <a:cs typeface="OPPOSans H" panose="00020600040101010101" charset="-122"/>
            </a:endParaRPr>
          </a:p>
        </p:txBody>
      </p:sp>
      <p:sp>
        <p:nvSpPr>
          <p:cNvPr id="26" name="标题 1"/>
          <p:cNvSpPr txBox="1"/>
          <p:nvPr>
            <p:custDataLst>
              <p:tags r:id="rId17"/>
            </p:custDataLst>
          </p:nvPr>
        </p:nvSpPr>
        <p:spPr>
          <a:xfrm>
            <a:off x="6252810" y="6262043"/>
            <a:ext cx="3002862" cy="193353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cxnSp>
        <p:nvCxnSpPr>
          <p:cNvPr id="27" name="标题 1"/>
          <p:cNvCxnSpPr/>
          <p:nvPr>
            <p:custDataLst>
              <p:tags r:id="rId18"/>
            </p:custDataLst>
          </p:nvPr>
        </p:nvCxnSpPr>
        <p:spPr>
          <a:xfrm>
            <a:off x="6281304" y="6260053"/>
            <a:ext cx="2974368" cy="0"/>
          </a:xfrm>
          <a:prstGeom prst="line">
            <a:avLst/>
          </a:prstGeom>
          <a:noFill/>
          <a:ln w="9525" cap="sq">
            <a:solidFill>
              <a:schemeClr val="accent1"/>
            </a:solidFill>
            <a:miter/>
          </a:ln>
        </p:spPr>
      </p:cxnSp>
      <p:sp>
        <p:nvSpPr>
          <p:cNvPr id="28" name="标题 1"/>
          <p:cNvSpPr txBox="1"/>
          <p:nvPr>
            <p:custDataLst>
              <p:tags r:id="rId19"/>
            </p:custDataLst>
          </p:nvPr>
        </p:nvSpPr>
        <p:spPr>
          <a:xfrm>
            <a:off x="7595480" y="976997"/>
            <a:ext cx="3130442" cy="54781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10000"/>
              </a:lnSpc>
            </a:pPr>
            <a:r>
              <a:rPr kumimoji="1" lang="en-US" altLang="zh-CN" sz="2400">
                <a:ln w="12700">
                  <a:noFill/>
                </a:ln>
                <a:solidFill>
                  <a:srgbClr val="00A4FB">
                    <a:alpha val="100000"/>
                  </a:srgbClr>
                </a:solidFill>
                <a:latin typeface="OPPOSans H" panose="00020600040101010101" charset="-122"/>
                <a:ea typeface="OPPOSans H" panose="00020600040101010101" charset="-122"/>
                <a:cs typeface="OPPOSans H" panose="00020600040101010101" charset="-122"/>
              </a:rPr>
              <a:t>一、计算机系统概述</a:t>
            </a:r>
            <a:endParaRPr kumimoji="1" lang="zh-CN" altLang="en-US"/>
          </a:p>
        </p:txBody>
      </p:sp>
      <p:sp>
        <p:nvSpPr>
          <p:cNvPr id="29" name="标题 1"/>
          <p:cNvSpPr txBox="1"/>
          <p:nvPr>
            <p:custDataLst>
              <p:tags r:id="rId20"/>
            </p:custDataLst>
          </p:nvPr>
        </p:nvSpPr>
        <p:spPr>
          <a:xfrm>
            <a:off x="7595481" y="1922603"/>
            <a:ext cx="3130441" cy="54781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10000"/>
              </a:lnSpc>
            </a:pPr>
            <a:r>
              <a:rPr kumimoji="1" lang="en-US" altLang="zh-CN" sz="2400">
                <a:ln w="12700">
                  <a:noFill/>
                </a:ln>
                <a:solidFill>
                  <a:srgbClr val="00A4FB">
                    <a:alpha val="100000"/>
                  </a:srgbClr>
                </a:solidFill>
                <a:latin typeface="OPPOSans H" panose="00020600040101010101" charset="-122"/>
                <a:ea typeface="OPPOSans H" panose="00020600040101010101" charset="-122"/>
                <a:cs typeface="OPPOSans H" panose="00020600040101010101" charset="-122"/>
              </a:rPr>
              <a:t>二、计算机硬件系统</a:t>
            </a:r>
            <a:endParaRPr kumimoji="1" lang="zh-CN" altLang="en-US"/>
          </a:p>
        </p:txBody>
      </p:sp>
      <p:sp>
        <p:nvSpPr>
          <p:cNvPr id="30" name="标题 1"/>
          <p:cNvSpPr txBox="1"/>
          <p:nvPr>
            <p:custDataLst>
              <p:tags r:id="rId21"/>
            </p:custDataLst>
          </p:nvPr>
        </p:nvSpPr>
        <p:spPr>
          <a:xfrm>
            <a:off x="7595481" y="2904650"/>
            <a:ext cx="3130441" cy="54781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10000"/>
              </a:lnSpc>
            </a:pPr>
            <a:r>
              <a:rPr kumimoji="1" lang="en-US" altLang="zh-CN" sz="2400">
                <a:ln w="12700">
                  <a:noFill/>
                </a:ln>
                <a:solidFill>
                  <a:srgbClr val="00A4FB">
                    <a:alpha val="100000"/>
                  </a:srgbClr>
                </a:solidFill>
                <a:latin typeface="OPPOSans H" panose="00020600040101010101" charset="-122"/>
                <a:ea typeface="OPPOSans H" panose="00020600040101010101" charset="-122"/>
                <a:cs typeface="OPPOSans H" panose="00020600040101010101" charset="-122"/>
              </a:rPr>
              <a:t>三、计算机软件系统</a:t>
            </a:r>
            <a:endParaRPr kumimoji="1" lang="zh-CN" altLang="en-US"/>
          </a:p>
        </p:txBody>
      </p:sp>
      <p:sp>
        <p:nvSpPr>
          <p:cNvPr id="31" name="标题 1"/>
          <p:cNvSpPr txBox="1"/>
          <p:nvPr>
            <p:custDataLst>
              <p:tags r:id="rId22"/>
            </p:custDataLst>
          </p:nvPr>
        </p:nvSpPr>
        <p:spPr>
          <a:xfrm>
            <a:off x="7595481" y="3815704"/>
            <a:ext cx="3130441" cy="54781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10000"/>
              </a:lnSpc>
            </a:pPr>
            <a:r>
              <a:rPr kumimoji="1" lang="en-US" altLang="zh-CN" sz="2400">
                <a:ln w="12700">
                  <a:noFill/>
                </a:ln>
                <a:solidFill>
                  <a:srgbClr val="00A4FB">
                    <a:alpha val="100000"/>
                  </a:srgbClr>
                </a:solidFill>
                <a:latin typeface="OPPOSans H" panose="00020600040101010101" charset="-122"/>
                <a:ea typeface="OPPOSans H" panose="00020600040101010101" charset="-122"/>
                <a:cs typeface="OPPOSans H" panose="00020600040101010101" charset="-122"/>
              </a:rPr>
              <a:t>四、硬件与软件的关系</a:t>
            </a:r>
            <a:endParaRPr kumimoji="1" lang="zh-CN" altLang="en-US"/>
          </a:p>
        </p:txBody>
      </p:sp>
      <p:sp>
        <p:nvSpPr>
          <p:cNvPr id="32" name="标题 1"/>
          <p:cNvSpPr txBox="1"/>
          <p:nvPr>
            <p:custDataLst>
              <p:tags r:id="rId23"/>
            </p:custDataLst>
          </p:nvPr>
        </p:nvSpPr>
        <p:spPr>
          <a:xfrm>
            <a:off x="7595480" y="4753123"/>
            <a:ext cx="3130441" cy="54781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10000"/>
              </a:lnSpc>
            </a:pPr>
            <a:r>
              <a:rPr kumimoji="1" lang="en-US" altLang="zh-CN" sz="2400">
                <a:ln w="12700">
                  <a:noFill/>
                </a:ln>
                <a:solidFill>
                  <a:srgbClr val="00A4FB">
                    <a:alpha val="100000"/>
                  </a:srgbClr>
                </a:solidFill>
                <a:latin typeface="OPPOSans H" panose="00020600040101010101" charset="-122"/>
                <a:ea typeface="OPPOSans H" panose="00020600040101010101" charset="-122"/>
                <a:cs typeface="OPPOSans H" panose="00020600040101010101" charset="-122"/>
              </a:rPr>
              <a:t>五、实践环节</a:t>
            </a:r>
            <a:endParaRPr kumimoji="1" lang="zh-CN" altLang="en-US"/>
          </a:p>
        </p:txBody>
      </p:sp>
      <p:sp>
        <p:nvSpPr>
          <p:cNvPr id="33" name="标题 1"/>
          <p:cNvSpPr txBox="1"/>
          <p:nvPr>
            <p:custDataLst>
              <p:tags r:id="rId24"/>
            </p:custDataLst>
          </p:nvPr>
        </p:nvSpPr>
        <p:spPr>
          <a:xfrm>
            <a:off x="7595480" y="5711168"/>
            <a:ext cx="3130441" cy="54781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10000"/>
              </a:lnSpc>
            </a:pPr>
            <a:r>
              <a:rPr kumimoji="1" lang="en-US" altLang="zh-CN" sz="2400">
                <a:ln w="12700">
                  <a:noFill/>
                </a:ln>
                <a:solidFill>
                  <a:srgbClr val="00A4FB">
                    <a:alpha val="100000"/>
                  </a:srgbClr>
                </a:solidFill>
                <a:latin typeface="OPPOSans H" panose="00020600040101010101" charset="-122"/>
                <a:ea typeface="OPPOSans H" panose="00020600040101010101" charset="-122"/>
                <a:cs typeface="OPPOSans H" panose="00020600040101010101" charset="-122"/>
              </a:rPr>
              <a:t>六、思考与练习</a:t>
            </a:r>
            <a:endParaRPr kumimoji="1" lang="zh-CN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4910437" y="-415135"/>
            <a:ext cx="7281563" cy="7273135"/>
          </a:xfrm>
          <a:custGeom>
            <a:avLst/>
            <a:gdLst>
              <a:gd name="connsiteX0" fmla="*/ 6475823 w 6475822"/>
              <a:gd name="connsiteY0" fmla="*/ 30536 h 6468327"/>
              <a:gd name="connsiteX1" fmla="*/ 6475823 w 6475822"/>
              <a:gd name="connsiteY1" fmla="*/ 6468328 h 6468327"/>
              <a:gd name="connsiteX2" fmla="*/ 60475 w 6475822"/>
              <a:gd name="connsiteY2" fmla="*/ 6468328 h 6468327"/>
              <a:gd name="connsiteX3" fmla="*/ 1075459 w 6475822"/>
              <a:gd name="connsiteY3" fmla="*/ 4174015 h 6468327"/>
              <a:gd name="connsiteX4" fmla="*/ 2427109 w 6475822"/>
              <a:gd name="connsiteY4" fmla="*/ 4021892 h 6468327"/>
              <a:gd name="connsiteX5" fmla="*/ 4409694 w 6475822"/>
              <a:gd name="connsiteY5" fmla="*/ 3691461 h 6468327"/>
              <a:gd name="connsiteX6" fmla="*/ 4544360 w 6475822"/>
              <a:gd name="connsiteY6" fmla="*/ 1506877 h 6468327"/>
              <a:gd name="connsiteX7" fmla="*/ 4806211 w 6475822"/>
              <a:gd name="connsiteY7" fmla="*/ 566707 h 6468327"/>
              <a:gd name="connsiteX8" fmla="*/ 6475823 w 6475822"/>
              <a:gd name="connsiteY8" fmla="*/ 30536 h 6468327"/>
            </a:gdLst>
            <a:ahLst/>
            <a:cxnLst/>
            <a:rect l="l" t="t" r="r" b="b"/>
            <a:pathLst>
              <a:path w="6475822" h="6468327">
                <a:moveTo>
                  <a:pt x="6475823" y="30536"/>
                </a:moveTo>
                <a:lnTo>
                  <a:pt x="6475823" y="6468328"/>
                </a:lnTo>
                <a:lnTo>
                  <a:pt x="60475" y="6468328"/>
                </a:lnTo>
                <a:cubicBezTo>
                  <a:pt x="-136536" y="5684022"/>
                  <a:pt x="134043" y="4600459"/>
                  <a:pt x="1075459" y="4174015"/>
                </a:cubicBezTo>
                <a:cubicBezTo>
                  <a:pt x="1428335" y="4014411"/>
                  <a:pt x="1874728" y="3947078"/>
                  <a:pt x="2427109" y="4021892"/>
                </a:cubicBezTo>
                <a:cubicBezTo>
                  <a:pt x="3570524" y="4176509"/>
                  <a:pt x="4139115" y="4019399"/>
                  <a:pt x="4409694" y="3691461"/>
                </a:cubicBezTo>
                <a:cubicBezTo>
                  <a:pt x="4822421" y="3191451"/>
                  <a:pt x="4540620" y="2293676"/>
                  <a:pt x="4544360" y="1506877"/>
                </a:cubicBezTo>
                <a:cubicBezTo>
                  <a:pt x="4545608" y="1156495"/>
                  <a:pt x="4604212" y="828558"/>
                  <a:pt x="4806211" y="566707"/>
                </a:cubicBezTo>
                <a:cubicBezTo>
                  <a:pt x="5211457" y="38018"/>
                  <a:pt x="6013220" y="-61735"/>
                  <a:pt x="6475823" y="30536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99760">
                <a:schemeClr val="accent1">
                  <a:lumMod val="75000"/>
                </a:schemeClr>
              </a:gs>
            </a:gsLst>
            <a:lin ang="2700000" scaled="0"/>
          </a:gra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>
            <a:off x="9312812" y="-579215"/>
            <a:ext cx="5911948" cy="5911775"/>
          </a:xfrm>
          <a:custGeom>
            <a:avLst/>
            <a:gdLst>
              <a:gd name="connsiteX0" fmla="*/ 4636577 w 5911948"/>
              <a:gd name="connsiteY0" fmla="*/ 1782932 h 5911775"/>
              <a:gd name="connsiteX1" fmla="*/ 4685449 w 5911948"/>
              <a:gd name="connsiteY1" fmla="*/ 1855919 h 5911775"/>
              <a:gd name="connsiteX2" fmla="*/ 4867023 w 5911948"/>
              <a:gd name="connsiteY2" fmla="*/ 2215925 h 5911775"/>
              <a:gd name="connsiteX3" fmla="*/ 4894243 w 5911948"/>
              <a:gd name="connsiteY3" fmla="*/ 2298127 h 5911775"/>
              <a:gd name="connsiteX4" fmla="*/ 5136062 w 5911948"/>
              <a:gd name="connsiteY4" fmla="*/ 2238625 h 5911775"/>
              <a:gd name="connsiteX5" fmla="*/ 5195721 w 5911948"/>
              <a:gd name="connsiteY5" fmla="*/ 3455919 h 5911775"/>
              <a:gd name="connsiteX6" fmla="*/ 3916227 w 5911948"/>
              <a:gd name="connsiteY6" fmla="*/ 5040687 h 5911775"/>
              <a:gd name="connsiteX7" fmla="*/ 3837558 w 5911948"/>
              <a:gd name="connsiteY7" fmla="*/ 4803251 h 5911775"/>
              <a:gd name="connsiteX8" fmla="*/ 3703594 w 5911948"/>
              <a:gd name="connsiteY8" fmla="*/ 4863545 h 5911775"/>
              <a:gd name="connsiteX9" fmla="*/ 2509167 w 5911948"/>
              <a:gd name="connsiteY9" fmla="*/ 4956276 h 5911775"/>
              <a:gd name="connsiteX10" fmla="*/ 2545978 w 5911948"/>
              <a:gd name="connsiteY10" fmla="*/ 4789993 h 5911775"/>
              <a:gd name="connsiteX11" fmla="*/ 4789534 w 5911948"/>
              <a:gd name="connsiteY11" fmla="*/ 3364526 h 5911775"/>
              <a:gd name="connsiteX12" fmla="*/ 4496950 w 5911948"/>
              <a:gd name="connsiteY12" fmla="*/ 1880671 h 5911775"/>
              <a:gd name="connsiteX13" fmla="*/ 2981939 w 5911948"/>
              <a:gd name="connsiteY13" fmla="*/ 1378366 h 5911775"/>
              <a:gd name="connsiteX14" fmla="*/ 1416266 w 5911948"/>
              <a:gd name="connsiteY14" fmla="*/ 2612443 h 5911775"/>
              <a:gd name="connsiteX15" fmla="*/ 1624437 w 5911948"/>
              <a:gd name="connsiteY15" fmla="*/ 3801814 h 5911775"/>
              <a:gd name="connsiteX16" fmla="*/ 2612617 w 5911948"/>
              <a:gd name="connsiteY16" fmla="*/ 4495506 h 5911775"/>
              <a:gd name="connsiteX17" fmla="*/ 3801353 w 5911948"/>
              <a:gd name="connsiteY17" fmla="*/ 4287334 h 5911775"/>
              <a:gd name="connsiteX18" fmla="*/ 4495047 w 5911948"/>
              <a:gd name="connsiteY18" fmla="*/ 3299155 h 5911775"/>
              <a:gd name="connsiteX19" fmla="*/ 4286875 w 5911948"/>
              <a:gd name="connsiteY19" fmla="*/ 2109786 h 5911775"/>
              <a:gd name="connsiteX20" fmla="*/ 3298694 w 5911948"/>
              <a:gd name="connsiteY20" fmla="*/ 1416092 h 5911775"/>
              <a:gd name="connsiteX21" fmla="*/ 2981939 w 5911948"/>
              <a:gd name="connsiteY21" fmla="*/ 1378366 h 5911775"/>
              <a:gd name="connsiteX22" fmla="*/ 2983752 w 5911948"/>
              <a:gd name="connsiteY22" fmla="*/ 1265107 h 5911775"/>
              <a:gd name="connsiteX23" fmla="*/ 3323446 w 5911948"/>
              <a:gd name="connsiteY23" fmla="*/ 1305659 h 5911775"/>
              <a:gd name="connsiteX24" fmla="*/ 4383344 w 5911948"/>
              <a:gd name="connsiteY24" fmla="*/ 2049491 h 5911775"/>
              <a:gd name="connsiteX25" fmla="*/ 4606748 w 5911948"/>
              <a:gd name="connsiteY25" fmla="*/ 3324541 h 5911775"/>
              <a:gd name="connsiteX26" fmla="*/ 3862915 w 5911948"/>
              <a:gd name="connsiteY26" fmla="*/ 4383804 h 5911775"/>
              <a:gd name="connsiteX27" fmla="*/ 2587865 w 5911948"/>
              <a:gd name="connsiteY27" fmla="*/ 4606573 h 5911775"/>
              <a:gd name="connsiteX28" fmla="*/ 1528602 w 5911948"/>
              <a:gd name="connsiteY28" fmla="*/ 3862741 h 5911775"/>
              <a:gd name="connsiteX29" fmla="*/ 1305200 w 5911948"/>
              <a:gd name="connsiteY29" fmla="*/ 2587691 h 5911775"/>
              <a:gd name="connsiteX30" fmla="*/ 2983752 w 5911948"/>
              <a:gd name="connsiteY30" fmla="*/ 1265107 h 5911775"/>
              <a:gd name="connsiteX31" fmla="*/ 2401908 w 5911948"/>
              <a:gd name="connsiteY31" fmla="*/ 728111 h 5911775"/>
              <a:gd name="connsiteX32" fmla="*/ 2491811 w 5911948"/>
              <a:gd name="connsiteY32" fmla="*/ 961196 h 5911775"/>
              <a:gd name="connsiteX33" fmla="*/ 2602305 w 5911948"/>
              <a:gd name="connsiteY33" fmla="*/ 936204 h 5911775"/>
              <a:gd name="connsiteX34" fmla="*/ 3402147 w 5911948"/>
              <a:gd name="connsiteY34" fmla="*/ 955958 h 5911775"/>
              <a:gd name="connsiteX35" fmla="*/ 4171999 w 5911948"/>
              <a:gd name="connsiteY35" fmla="*/ 1305027 h 5911775"/>
              <a:gd name="connsiteX36" fmla="*/ 4071087 w 5911948"/>
              <a:gd name="connsiteY36" fmla="*/ 1442115 h 5911775"/>
              <a:gd name="connsiteX37" fmla="*/ 3365335 w 5911948"/>
              <a:gd name="connsiteY37" fmla="*/ 1121607 h 5911775"/>
              <a:gd name="connsiteX38" fmla="*/ 1948120 w 5911948"/>
              <a:gd name="connsiteY38" fmla="*/ 1369762 h 5911775"/>
              <a:gd name="connsiteX39" fmla="*/ 1121780 w 5911948"/>
              <a:gd name="connsiteY39" fmla="*/ 2547074 h 5911775"/>
              <a:gd name="connsiteX40" fmla="*/ 1409920 w 5911948"/>
              <a:gd name="connsiteY40" fmla="*/ 4024583 h 5911775"/>
              <a:gd name="connsiteX41" fmla="*/ 1269658 w 5911948"/>
              <a:gd name="connsiteY41" fmla="*/ 4121688 h 5911775"/>
              <a:gd name="connsiteX42" fmla="*/ 1158125 w 5911948"/>
              <a:gd name="connsiteY42" fmla="*/ 3940746 h 5911775"/>
              <a:gd name="connsiteX43" fmla="*/ 1094960 w 5911948"/>
              <a:gd name="connsiteY43" fmla="*/ 3809486 h 5911775"/>
              <a:gd name="connsiteX44" fmla="*/ 859026 w 5911948"/>
              <a:gd name="connsiteY44" fmla="*/ 3889398 h 5911775"/>
              <a:gd name="connsiteX45" fmla="*/ 715591 w 5911948"/>
              <a:gd name="connsiteY45" fmla="*/ 2456315 h 5911775"/>
              <a:gd name="connsiteX46" fmla="*/ 2401908 w 5911948"/>
              <a:gd name="connsiteY46" fmla="*/ 728111 h 5911775"/>
              <a:gd name="connsiteX47" fmla="*/ 2998380 w 5911948"/>
              <a:gd name="connsiteY47" fmla="*/ 420576 h 5911775"/>
              <a:gd name="connsiteX48" fmla="*/ 482035 w 5911948"/>
              <a:gd name="connsiteY48" fmla="*/ 2403002 h 5911775"/>
              <a:gd name="connsiteX49" fmla="*/ 816504 w 5911948"/>
              <a:gd name="connsiteY49" fmla="*/ 4314625 h 5911775"/>
              <a:gd name="connsiteX50" fmla="*/ 2403811 w 5911948"/>
              <a:gd name="connsiteY50" fmla="*/ 5429104 h 5911775"/>
              <a:gd name="connsiteX51" fmla="*/ 4314800 w 5911948"/>
              <a:gd name="connsiteY51" fmla="*/ 5094633 h 5911775"/>
              <a:gd name="connsiteX52" fmla="*/ 5429280 w 5911948"/>
              <a:gd name="connsiteY52" fmla="*/ 3506691 h 5911775"/>
              <a:gd name="connsiteX53" fmla="*/ 5094809 w 5911948"/>
              <a:gd name="connsiteY53" fmla="*/ 1595703 h 5911775"/>
              <a:gd name="connsiteX54" fmla="*/ 3507501 w 5911948"/>
              <a:gd name="connsiteY54" fmla="*/ 481224 h 5911775"/>
              <a:gd name="connsiteX55" fmla="*/ 2998380 w 5911948"/>
              <a:gd name="connsiteY55" fmla="*/ 420576 h 5911775"/>
              <a:gd name="connsiteX56" fmla="*/ 2998888 w 5911948"/>
              <a:gd name="connsiteY56" fmla="*/ 413954 h 5911775"/>
              <a:gd name="connsiteX57" fmla="*/ 3509405 w 5911948"/>
              <a:gd name="connsiteY57" fmla="*/ 474878 h 5911775"/>
              <a:gd name="connsiteX58" fmla="*/ 5101155 w 5911948"/>
              <a:gd name="connsiteY58" fmla="*/ 1592529 h 5911775"/>
              <a:gd name="connsiteX59" fmla="*/ 5436259 w 5911948"/>
              <a:gd name="connsiteY59" fmla="*/ 3508595 h 5911775"/>
              <a:gd name="connsiteX60" fmla="*/ 4318608 w 5911948"/>
              <a:gd name="connsiteY60" fmla="*/ 5100981 h 5911775"/>
              <a:gd name="connsiteX61" fmla="*/ 2402542 w 5911948"/>
              <a:gd name="connsiteY61" fmla="*/ 5436084 h 5911775"/>
              <a:gd name="connsiteX62" fmla="*/ 810792 w 5911948"/>
              <a:gd name="connsiteY62" fmla="*/ 4318433 h 5911775"/>
              <a:gd name="connsiteX63" fmla="*/ 475687 w 5911948"/>
              <a:gd name="connsiteY63" fmla="*/ 2402367 h 5911775"/>
              <a:gd name="connsiteX64" fmla="*/ 2998888 w 5911948"/>
              <a:gd name="connsiteY64" fmla="*/ 413954 h 5911775"/>
              <a:gd name="connsiteX65" fmla="*/ 3000528 w 5911948"/>
              <a:gd name="connsiteY65" fmla="*/ 322521 h 5911775"/>
              <a:gd name="connsiteX66" fmla="*/ 386199 w 5911948"/>
              <a:gd name="connsiteY66" fmla="*/ 2382693 h 5911775"/>
              <a:gd name="connsiteX67" fmla="*/ 733362 w 5911948"/>
              <a:gd name="connsiteY67" fmla="*/ 4367303 h 5911775"/>
              <a:gd name="connsiteX68" fmla="*/ 2382869 w 5911948"/>
              <a:gd name="connsiteY68" fmla="*/ 5525574 h 5911775"/>
              <a:gd name="connsiteX69" fmla="*/ 4368113 w 5911948"/>
              <a:gd name="connsiteY69" fmla="*/ 5178411 h 5911775"/>
              <a:gd name="connsiteX70" fmla="*/ 5526384 w 5911948"/>
              <a:gd name="connsiteY70" fmla="*/ 3528906 h 5911775"/>
              <a:gd name="connsiteX71" fmla="*/ 5179219 w 5911948"/>
              <a:gd name="connsiteY71" fmla="*/ 1543661 h 5911775"/>
              <a:gd name="connsiteX72" fmla="*/ 3529715 w 5911948"/>
              <a:gd name="connsiteY72" fmla="*/ 385390 h 5911775"/>
              <a:gd name="connsiteX73" fmla="*/ 3000528 w 5911948"/>
              <a:gd name="connsiteY73" fmla="*/ 322521 h 5911775"/>
              <a:gd name="connsiteX74" fmla="*/ 3000412 w 5911948"/>
              <a:gd name="connsiteY74" fmla="*/ 298369 h 5911775"/>
              <a:gd name="connsiteX75" fmla="*/ 3534157 w 5911948"/>
              <a:gd name="connsiteY75" fmla="*/ 361907 h 5911775"/>
              <a:gd name="connsiteX76" fmla="*/ 5198259 w 5911948"/>
              <a:gd name="connsiteY76" fmla="*/ 1530967 h 5911775"/>
              <a:gd name="connsiteX77" fmla="*/ 5548597 w 5911948"/>
              <a:gd name="connsiteY77" fmla="*/ 3533983 h 5911775"/>
              <a:gd name="connsiteX78" fmla="*/ 4380171 w 5911948"/>
              <a:gd name="connsiteY78" fmla="*/ 5198086 h 5911775"/>
              <a:gd name="connsiteX79" fmla="*/ 2377155 w 5911948"/>
              <a:gd name="connsiteY79" fmla="*/ 5548423 h 5911775"/>
              <a:gd name="connsiteX80" fmla="*/ 713053 w 5911948"/>
              <a:gd name="connsiteY80" fmla="*/ 4379996 h 5911775"/>
              <a:gd name="connsiteX81" fmla="*/ 362716 w 5911948"/>
              <a:gd name="connsiteY81" fmla="*/ 2376981 h 5911775"/>
              <a:gd name="connsiteX82" fmla="*/ 3000412 w 5911948"/>
              <a:gd name="connsiteY82" fmla="*/ 298369 h 5911775"/>
              <a:gd name="connsiteX83" fmla="*/ 3005622 w 5911948"/>
              <a:gd name="connsiteY83" fmla="*/ 8954 h 5911775"/>
              <a:gd name="connsiteX84" fmla="*/ 80288 w 5911948"/>
              <a:gd name="connsiteY84" fmla="*/ 2314151 h 5911775"/>
              <a:gd name="connsiteX85" fmla="*/ 468705 w 5911948"/>
              <a:gd name="connsiteY85" fmla="*/ 4535493 h 5911775"/>
              <a:gd name="connsiteX86" fmla="*/ 2314323 w 5911948"/>
              <a:gd name="connsiteY86" fmla="*/ 5831486 h 5911775"/>
              <a:gd name="connsiteX87" fmla="*/ 4535665 w 5911948"/>
              <a:gd name="connsiteY87" fmla="*/ 5442434 h 5911775"/>
              <a:gd name="connsiteX88" fmla="*/ 5831659 w 5911948"/>
              <a:gd name="connsiteY88" fmla="*/ 3596817 h 5911775"/>
              <a:gd name="connsiteX89" fmla="*/ 5442607 w 5911948"/>
              <a:gd name="connsiteY89" fmla="*/ 1374840 h 5911775"/>
              <a:gd name="connsiteX90" fmla="*/ 3597624 w 5911948"/>
              <a:gd name="connsiteY90" fmla="*/ 79481 h 5911775"/>
              <a:gd name="connsiteX91" fmla="*/ 3005622 w 5911948"/>
              <a:gd name="connsiteY91" fmla="*/ 8954 h 5911775"/>
              <a:gd name="connsiteX92" fmla="*/ 3005866 w 5911948"/>
              <a:gd name="connsiteY92" fmla="*/ 429 h 5911775"/>
              <a:gd name="connsiteX93" fmla="*/ 3599528 w 5911948"/>
              <a:gd name="connsiteY93" fmla="*/ 71230 h 5911775"/>
              <a:gd name="connsiteX94" fmla="*/ 5450223 w 5911948"/>
              <a:gd name="connsiteY94" fmla="*/ 1371032 h 5911775"/>
              <a:gd name="connsiteX95" fmla="*/ 5839910 w 5911948"/>
              <a:gd name="connsiteY95" fmla="*/ 3598720 h 5911775"/>
              <a:gd name="connsiteX96" fmla="*/ 4540107 w 5911948"/>
              <a:gd name="connsiteY96" fmla="*/ 5450051 h 5911775"/>
              <a:gd name="connsiteX97" fmla="*/ 2312418 w 5911948"/>
              <a:gd name="connsiteY97" fmla="*/ 5839737 h 5911775"/>
              <a:gd name="connsiteX98" fmla="*/ 461724 w 5911948"/>
              <a:gd name="connsiteY98" fmla="*/ 4539936 h 5911775"/>
              <a:gd name="connsiteX99" fmla="*/ 72037 w 5911948"/>
              <a:gd name="connsiteY99" fmla="*/ 2312247 h 5911775"/>
              <a:gd name="connsiteX100" fmla="*/ 3005866 w 5911948"/>
              <a:gd name="connsiteY100" fmla="*/ 429 h 5911775"/>
            </a:gdLst>
            <a:ahLst/>
            <a:cxnLst/>
            <a:rect l="l" t="t" r="r" b="b"/>
            <a:pathLst>
              <a:path w="5911948" h="5911775">
                <a:moveTo>
                  <a:pt x="4636577" y="1782932"/>
                </a:moveTo>
                <a:cubicBezTo>
                  <a:pt x="4654349" y="1807684"/>
                  <a:pt x="4670215" y="1831801"/>
                  <a:pt x="4685449" y="1855919"/>
                </a:cubicBezTo>
                <a:cubicBezTo>
                  <a:pt x="4758118" y="1970318"/>
                  <a:pt x="4818769" y="2090984"/>
                  <a:pt x="4867023" y="2215925"/>
                </a:cubicBezTo>
                <a:lnTo>
                  <a:pt x="4894243" y="2298127"/>
                </a:lnTo>
                <a:lnTo>
                  <a:pt x="5136062" y="2238625"/>
                </a:lnTo>
                <a:cubicBezTo>
                  <a:pt x="5261725" y="2618791"/>
                  <a:pt x="5289017" y="3036402"/>
                  <a:pt x="5195721" y="3455919"/>
                </a:cubicBezTo>
                <a:cubicBezTo>
                  <a:pt x="5033880" y="4182615"/>
                  <a:pt x="4543915" y="4751279"/>
                  <a:pt x="3916227" y="5040687"/>
                </a:cubicBezTo>
                <a:lnTo>
                  <a:pt x="3837558" y="4803251"/>
                </a:lnTo>
                <a:lnTo>
                  <a:pt x="3703594" y="4863545"/>
                </a:lnTo>
                <a:cubicBezTo>
                  <a:pt x="3336042" y="5008250"/>
                  <a:pt x="2923051" y="5048621"/>
                  <a:pt x="2509167" y="4956276"/>
                </a:cubicBezTo>
                <a:lnTo>
                  <a:pt x="2545978" y="4789993"/>
                </a:lnTo>
                <a:cubicBezTo>
                  <a:pt x="3557641" y="5015302"/>
                  <a:pt x="4563591" y="4376189"/>
                  <a:pt x="4789534" y="3364526"/>
                </a:cubicBezTo>
                <a:cubicBezTo>
                  <a:pt x="4903773" y="2852349"/>
                  <a:pt x="4797785" y="2312246"/>
                  <a:pt x="4496950" y="1880671"/>
                </a:cubicBezTo>
                <a:close/>
                <a:moveTo>
                  <a:pt x="2981939" y="1378366"/>
                </a:moveTo>
                <a:cubicBezTo>
                  <a:pt x="2249201" y="1365923"/>
                  <a:pt x="1581757" y="1869405"/>
                  <a:pt x="1416266" y="2612443"/>
                </a:cubicBezTo>
                <a:cubicBezTo>
                  <a:pt x="1324875" y="3023709"/>
                  <a:pt x="1398496" y="3445765"/>
                  <a:pt x="1624437" y="3801814"/>
                </a:cubicBezTo>
                <a:cubicBezTo>
                  <a:pt x="1850381" y="4157228"/>
                  <a:pt x="2201352" y="4403479"/>
                  <a:pt x="2612617" y="4495506"/>
                </a:cubicBezTo>
                <a:cubicBezTo>
                  <a:pt x="3023883" y="4587533"/>
                  <a:pt x="3445939" y="4513277"/>
                  <a:pt x="3801353" y="4287334"/>
                </a:cubicBezTo>
                <a:cubicBezTo>
                  <a:pt x="4156768" y="4061393"/>
                  <a:pt x="4403020" y="3710421"/>
                  <a:pt x="4495047" y="3299155"/>
                </a:cubicBezTo>
                <a:cubicBezTo>
                  <a:pt x="4587075" y="2887890"/>
                  <a:pt x="4512817" y="2465835"/>
                  <a:pt x="4286875" y="2109786"/>
                </a:cubicBezTo>
                <a:cubicBezTo>
                  <a:pt x="4060933" y="1754371"/>
                  <a:pt x="3709959" y="1508119"/>
                  <a:pt x="3298694" y="1416092"/>
                </a:cubicBezTo>
                <a:cubicBezTo>
                  <a:pt x="3192625" y="1392450"/>
                  <a:pt x="3086616" y="1380144"/>
                  <a:pt x="2981939" y="1378366"/>
                </a:cubicBezTo>
                <a:close/>
                <a:moveTo>
                  <a:pt x="2983752" y="1265107"/>
                </a:moveTo>
                <a:cubicBezTo>
                  <a:pt x="3095997" y="1267043"/>
                  <a:pt x="3209682" y="1280272"/>
                  <a:pt x="3323446" y="1305659"/>
                </a:cubicBezTo>
                <a:cubicBezTo>
                  <a:pt x="3765178" y="1404034"/>
                  <a:pt x="4140902" y="1668056"/>
                  <a:pt x="4383344" y="2049491"/>
                </a:cubicBezTo>
                <a:cubicBezTo>
                  <a:pt x="4625788" y="2430928"/>
                  <a:pt x="4704488" y="2883447"/>
                  <a:pt x="4606748" y="3324541"/>
                </a:cubicBezTo>
                <a:cubicBezTo>
                  <a:pt x="4508374" y="3765637"/>
                  <a:pt x="4244352" y="4141360"/>
                  <a:pt x="3862915" y="4383804"/>
                </a:cubicBezTo>
                <a:cubicBezTo>
                  <a:pt x="3481480" y="4626248"/>
                  <a:pt x="3028961" y="4704947"/>
                  <a:pt x="2587865" y="4606573"/>
                </a:cubicBezTo>
                <a:cubicBezTo>
                  <a:pt x="2146771" y="4508200"/>
                  <a:pt x="1771046" y="4244178"/>
                  <a:pt x="1528602" y="3862741"/>
                </a:cubicBezTo>
                <a:cubicBezTo>
                  <a:pt x="1286160" y="3481306"/>
                  <a:pt x="1207459" y="3028787"/>
                  <a:pt x="1305200" y="2587691"/>
                </a:cubicBezTo>
                <a:cubicBezTo>
                  <a:pt x="1482906" y="1791340"/>
                  <a:pt x="2198040" y="1251554"/>
                  <a:pt x="2983752" y="1265107"/>
                </a:cubicBezTo>
                <a:close/>
                <a:moveTo>
                  <a:pt x="2401908" y="728111"/>
                </a:moveTo>
                <a:lnTo>
                  <a:pt x="2491811" y="961196"/>
                </a:lnTo>
                <a:lnTo>
                  <a:pt x="2602305" y="936204"/>
                </a:lnTo>
                <a:cubicBezTo>
                  <a:pt x="2864106" y="890429"/>
                  <a:pt x="3134951" y="896300"/>
                  <a:pt x="3402147" y="955958"/>
                </a:cubicBezTo>
                <a:cubicBezTo>
                  <a:pt x="3683303" y="1017522"/>
                  <a:pt x="3942250" y="1135570"/>
                  <a:pt x="4171999" y="1305027"/>
                </a:cubicBezTo>
                <a:lnTo>
                  <a:pt x="4071087" y="1442115"/>
                </a:lnTo>
                <a:cubicBezTo>
                  <a:pt x="3860377" y="1286621"/>
                  <a:pt x="3623011" y="1178727"/>
                  <a:pt x="3365335" y="1121607"/>
                </a:cubicBezTo>
                <a:cubicBezTo>
                  <a:pt x="2875370" y="1012444"/>
                  <a:pt x="2372078" y="1100663"/>
                  <a:pt x="1948120" y="1369762"/>
                </a:cubicBezTo>
                <a:cubicBezTo>
                  <a:pt x="1524161" y="1638863"/>
                  <a:pt x="1230943" y="2057110"/>
                  <a:pt x="1121780" y="2547074"/>
                </a:cubicBezTo>
                <a:cubicBezTo>
                  <a:pt x="1008174" y="3056713"/>
                  <a:pt x="1113529" y="3595547"/>
                  <a:pt x="1409920" y="4024583"/>
                </a:cubicBezTo>
                <a:lnTo>
                  <a:pt x="1269658" y="4121688"/>
                </a:lnTo>
                <a:cubicBezTo>
                  <a:pt x="1229198" y="4063139"/>
                  <a:pt x="1192000" y="4002727"/>
                  <a:pt x="1158125" y="3940746"/>
                </a:cubicBezTo>
                <a:lnTo>
                  <a:pt x="1094960" y="3809486"/>
                </a:lnTo>
                <a:lnTo>
                  <a:pt x="859026" y="3889398"/>
                </a:lnTo>
                <a:cubicBezTo>
                  <a:pt x="664818" y="3455285"/>
                  <a:pt x="603889" y="2956434"/>
                  <a:pt x="715591" y="2456315"/>
                </a:cubicBezTo>
                <a:cubicBezTo>
                  <a:pt x="911704" y="1578568"/>
                  <a:pt x="1585088" y="931840"/>
                  <a:pt x="2401908" y="728111"/>
                </a:cubicBezTo>
                <a:close/>
                <a:moveTo>
                  <a:pt x="2998380" y="420576"/>
                </a:moveTo>
                <a:cubicBezTo>
                  <a:pt x="1820670" y="400531"/>
                  <a:pt x="748039" y="1209586"/>
                  <a:pt x="482035" y="2403002"/>
                </a:cubicBezTo>
                <a:cubicBezTo>
                  <a:pt x="334790" y="3064961"/>
                  <a:pt x="453474" y="3743422"/>
                  <a:pt x="816504" y="4314625"/>
                </a:cubicBezTo>
                <a:cubicBezTo>
                  <a:pt x="1179535" y="4885827"/>
                  <a:pt x="1743122" y="5281861"/>
                  <a:pt x="2403811" y="5429104"/>
                </a:cubicBezTo>
                <a:cubicBezTo>
                  <a:pt x="3064502" y="5576347"/>
                  <a:pt x="3742964" y="5457664"/>
                  <a:pt x="4314800" y="5094633"/>
                </a:cubicBezTo>
                <a:cubicBezTo>
                  <a:pt x="4886003" y="4731603"/>
                  <a:pt x="5282035" y="4168017"/>
                  <a:pt x="5429280" y="3506691"/>
                </a:cubicBezTo>
                <a:cubicBezTo>
                  <a:pt x="5576523" y="2846001"/>
                  <a:pt x="5457839" y="2167540"/>
                  <a:pt x="5094809" y="1595703"/>
                </a:cubicBezTo>
                <a:cubicBezTo>
                  <a:pt x="4731778" y="1024501"/>
                  <a:pt x="4168193" y="628467"/>
                  <a:pt x="3507501" y="481224"/>
                </a:cubicBezTo>
                <a:cubicBezTo>
                  <a:pt x="3337013" y="443223"/>
                  <a:pt x="3166624" y="423439"/>
                  <a:pt x="2998380" y="420576"/>
                </a:cubicBezTo>
                <a:close/>
                <a:moveTo>
                  <a:pt x="2998888" y="413954"/>
                </a:moveTo>
                <a:cubicBezTo>
                  <a:pt x="3167586" y="416845"/>
                  <a:pt x="3338441" y="436718"/>
                  <a:pt x="3509405" y="474878"/>
                </a:cubicBezTo>
                <a:cubicBezTo>
                  <a:pt x="4172000" y="622755"/>
                  <a:pt x="4736855" y="1020058"/>
                  <a:pt x="5101155" y="1592529"/>
                </a:cubicBezTo>
                <a:cubicBezTo>
                  <a:pt x="5465455" y="2165635"/>
                  <a:pt x="5584138" y="2846001"/>
                  <a:pt x="5436259" y="3508595"/>
                </a:cubicBezTo>
                <a:cubicBezTo>
                  <a:pt x="5288383" y="4171189"/>
                  <a:pt x="4891715" y="4736680"/>
                  <a:pt x="4318608" y="5100981"/>
                </a:cubicBezTo>
                <a:cubicBezTo>
                  <a:pt x="3745502" y="5465279"/>
                  <a:pt x="3065138" y="5583963"/>
                  <a:pt x="2402542" y="5436084"/>
                </a:cubicBezTo>
                <a:cubicBezTo>
                  <a:pt x="1739948" y="5288207"/>
                  <a:pt x="1174458" y="4891538"/>
                  <a:pt x="810792" y="4318433"/>
                </a:cubicBezTo>
                <a:cubicBezTo>
                  <a:pt x="446492" y="3745327"/>
                  <a:pt x="327810" y="3064961"/>
                  <a:pt x="475687" y="2402367"/>
                </a:cubicBezTo>
                <a:cubicBezTo>
                  <a:pt x="742804" y="1205620"/>
                  <a:pt x="1818003" y="393719"/>
                  <a:pt x="2998888" y="413954"/>
                </a:cubicBezTo>
                <a:close/>
                <a:moveTo>
                  <a:pt x="3000528" y="322521"/>
                </a:moveTo>
                <a:cubicBezTo>
                  <a:pt x="1776551" y="301990"/>
                  <a:pt x="662756" y="1142629"/>
                  <a:pt x="386199" y="2382693"/>
                </a:cubicBezTo>
                <a:cubicBezTo>
                  <a:pt x="232608" y="3068770"/>
                  <a:pt x="356370" y="3773888"/>
                  <a:pt x="733362" y="4367303"/>
                </a:cubicBezTo>
                <a:cubicBezTo>
                  <a:pt x="1110356" y="4960719"/>
                  <a:pt x="1696155" y="5371985"/>
                  <a:pt x="2382869" y="5525574"/>
                </a:cubicBezTo>
                <a:cubicBezTo>
                  <a:pt x="3069579" y="5678531"/>
                  <a:pt x="3774062" y="5555404"/>
                  <a:pt x="4368113" y="5178411"/>
                </a:cubicBezTo>
                <a:cubicBezTo>
                  <a:pt x="4961529" y="4801417"/>
                  <a:pt x="5372792" y="4215618"/>
                  <a:pt x="5526384" y="3528906"/>
                </a:cubicBezTo>
                <a:cubicBezTo>
                  <a:pt x="5679339" y="2842193"/>
                  <a:pt x="5556213" y="2137711"/>
                  <a:pt x="5179219" y="1543661"/>
                </a:cubicBezTo>
                <a:cubicBezTo>
                  <a:pt x="4802227" y="950246"/>
                  <a:pt x="4216426" y="538979"/>
                  <a:pt x="3529715" y="385390"/>
                </a:cubicBezTo>
                <a:cubicBezTo>
                  <a:pt x="3352484" y="345961"/>
                  <a:pt x="3175381" y="325454"/>
                  <a:pt x="3000528" y="322521"/>
                </a:cubicBezTo>
                <a:close/>
                <a:moveTo>
                  <a:pt x="3000412" y="298369"/>
                </a:moveTo>
                <a:cubicBezTo>
                  <a:pt x="3176789" y="301356"/>
                  <a:pt x="3355418" y="322082"/>
                  <a:pt x="3534157" y="361907"/>
                </a:cubicBezTo>
                <a:cubicBezTo>
                  <a:pt x="4226582" y="516767"/>
                  <a:pt x="4818093" y="931840"/>
                  <a:pt x="5198259" y="1530967"/>
                </a:cubicBezTo>
                <a:cubicBezTo>
                  <a:pt x="5579061" y="2130095"/>
                  <a:pt x="5703456" y="2841558"/>
                  <a:pt x="5548597" y="3533983"/>
                </a:cubicBezTo>
                <a:cubicBezTo>
                  <a:pt x="5393737" y="4226407"/>
                  <a:pt x="4979299" y="4817918"/>
                  <a:pt x="4380171" y="5198086"/>
                </a:cubicBezTo>
                <a:cubicBezTo>
                  <a:pt x="3781044" y="5578887"/>
                  <a:pt x="3069579" y="5703281"/>
                  <a:pt x="2377155" y="5548423"/>
                </a:cubicBezTo>
                <a:cubicBezTo>
                  <a:pt x="1684732" y="5394198"/>
                  <a:pt x="1093854" y="4979125"/>
                  <a:pt x="713053" y="4379996"/>
                </a:cubicBezTo>
                <a:cubicBezTo>
                  <a:pt x="332252" y="3780870"/>
                  <a:pt x="207856" y="3069405"/>
                  <a:pt x="362716" y="2376981"/>
                </a:cubicBezTo>
                <a:cubicBezTo>
                  <a:pt x="641494" y="1125810"/>
                  <a:pt x="1765771" y="277466"/>
                  <a:pt x="3000412" y="298369"/>
                </a:cubicBezTo>
                <a:close/>
                <a:moveTo>
                  <a:pt x="3005622" y="8954"/>
                </a:moveTo>
                <a:cubicBezTo>
                  <a:pt x="1636268" y="-14371"/>
                  <a:pt x="389609" y="926367"/>
                  <a:pt x="80288" y="2314151"/>
                </a:cubicBezTo>
                <a:cubicBezTo>
                  <a:pt x="-91706" y="3082100"/>
                  <a:pt x="46651" y="3871628"/>
                  <a:pt x="468705" y="4535493"/>
                </a:cubicBezTo>
                <a:cubicBezTo>
                  <a:pt x="890760" y="5199990"/>
                  <a:pt x="1546373" y="5660126"/>
                  <a:pt x="2314323" y="5831486"/>
                </a:cubicBezTo>
                <a:cubicBezTo>
                  <a:pt x="3082273" y="6002847"/>
                  <a:pt x="3871801" y="5864489"/>
                  <a:pt x="4535665" y="5442434"/>
                </a:cubicBezTo>
                <a:cubicBezTo>
                  <a:pt x="5200163" y="5020379"/>
                  <a:pt x="5660299" y="4364767"/>
                  <a:pt x="5831659" y="3596817"/>
                </a:cubicBezTo>
                <a:cubicBezTo>
                  <a:pt x="6003019" y="2828867"/>
                  <a:pt x="5864661" y="2039340"/>
                  <a:pt x="5442607" y="1374840"/>
                </a:cubicBezTo>
                <a:cubicBezTo>
                  <a:pt x="5021186" y="710977"/>
                  <a:pt x="4365573" y="250842"/>
                  <a:pt x="3597624" y="79481"/>
                </a:cubicBezTo>
                <a:cubicBezTo>
                  <a:pt x="3399369" y="35292"/>
                  <a:pt x="3201243" y="12286"/>
                  <a:pt x="3005622" y="8954"/>
                </a:cubicBezTo>
                <a:close/>
                <a:moveTo>
                  <a:pt x="3005866" y="429"/>
                </a:moveTo>
                <a:cubicBezTo>
                  <a:pt x="3202037" y="3787"/>
                  <a:pt x="3400718" y="26883"/>
                  <a:pt x="3599528" y="71230"/>
                </a:cubicBezTo>
                <a:cubicBezTo>
                  <a:pt x="4369383" y="243227"/>
                  <a:pt x="5026898" y="704630"/>
                  <a:pt x="5450223" y="1371032"/>
                </a:cubicBezTo>
                <a:cubicBezTo>
                  <a:pt x="5873548" y="2037435"/>
                  <a:pt x="6011905" y="2828233"/>
                  <a:pt x="5839910" y="3598720"/>
                </a:cubicBezTo>
                <a:cubicBezTo>
                  <a:pt x="5667914" y="4369210"/>
                  <a:pt x="5206509" y="5026727"/>
                  <a:pt x="4540107" y="5450051"/>
                </a:cubicBezTo>
                <a:cubicBezTo>
                  <a:pt x="3873704" y="5873375"/>
                  <a:pt x="3082907" y="6011732"/>
                  <a:pt x="2312418" y="5839737"/>
                </a:cubicBezTo>
                <a:cubicBezTo>
                  <a:pt x="1541931" y="5667743"/>
                  <a:pt x="884414" y="5206338"/>
                  <a:pt x="461724" y="4539936"/>
                </a:cubicBezTo>
                <a:cubicBezTo>
                  <a:pt x="38400" y="3873533"/>
                  <a:pt x="-99957" y="3082734"/>
                  <a:pt x="72037" y="2312247"/>
                </a:cubicBezTo>
                <a:cubicBezTo>
                  <a:pt x="382470" y="920576"/>
                  <a:pt x="1632669" y="-23078"/>
                  <a:pt x="3005866" y="429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>
            <a:off x="3543991" y="4021012"/>
            <a:ext cx="5910037" cy="5908531"/>
          </a:xfrm>
          <a:custGeom>
            <a:avLst/>
            <a:gdLst>
              <a:gd name="connsiteX0" fmla="*/ 5003730 w 5910037"/>
              <a:gd name="connsiteY0" fmla="*/ 2875686 h 5908531"/>
              <a:gd name="connsiteX1" fmla="*/ 5000894 w 5910037"/>
              <a:gd name="connsiteY1" fmla="*/ 3088329 h 5908531"/>
              <a:gd name="connsiteX2" fmla="*/ 4983908 w 5910037"/>
              <a:gd name="connsiteY2" fmla="*/ 3232450 h 5908531"/>
              <a:gd name="connsiteX3" fmla="*/ 5225864 w 5910037"/>
              <a:gd name="connsiteY3" fmla="*/ 3291395 h 5908531"/>
              <a:gd name="connsiteX4" fmla="*/ 4577867 w 5910037"/>
              <a:gd name="connsiteY4" fmla="*/ 4577868 h 5908531"/>
              <a:gd name="connsiteX5" fmla="*/ 2228323 w 5910037"/>
              <a:gd name="connsiteY5" fmla="*/ 5132569 h 5908531"/>
              <a:gd name="connsiteX6" fmla="*/ 2277619 w 5910037"/>
              <a:gd name="connsiteY6" fmla="*/ 4888462 h 5908531"/>
              <a:gd name="connsiteX7" fmla="*/ 2170012 w 5910037"/>
              <a:gd name="connsiteY7" fmla="*/ 4849984 h 5908531"/>
              <a:gd name="connsiteX8" fmla="*/ 1505434 w 5910037"/>
              <a:gd name="connsiteY8" fmla="*/ 4404604 h 5908531"/>
              <a:gd name="connsiteX9" fmla="*/ 1043395 w 5910037"/>
              <a:gd name="connsiteY9" fmla="*/ 3696312 h 5908531"/>
              <a:gd name="connsiteX10" fmla="*/ 1202698 w 5910037"/>
              <a:gd name="connsiteY10" fmla="*/ 3634750 h 5908531"/>
              <a:gd name="connsiteX11" fmla="*/ 1626656 w 5910037"/>
              <a:gd name="connsiteY11" fmla="*/ 4284018 h 5908531"/>
              <a:gd name="connsiteX12" fmla="*/ 2955653 w 5910037"/>
              <a:gd name="connsiteY12" fmla="*/ 4834274 h 5908531"/>
              <a:gd name="connsiteX13" fmla="*/ 4284650 w 5910037"/>
              <a:gd name="connsiteY13" fmla="*/ 4284018 h 5908531"/>
              <a:gd name="connsiteX14" fmla="*/ 4833639 w 5910037"/>
              <a:gd name="connsiteY14" fmla="*/ 2882032 h 5908531"/>
              <a:gd name="connsiteX15" fmla="*/ 2955020 w 5910037"/>
              <a:gd name="connsiteY15" fmla="*/ 1377232 h 5908531"/>
              <a:gd name="connsiteX16" fmla="*/ 1839905 w 5910037"/>
              <a:gd name="connsiteY16" fmla="*/ 1839271 h 5908531"/>
              <a:gd name="connsiteX17" fmla="*/ 1377866 w 5910037"/>
              <a:gd name="connsiteY17" fmla="*/ 2954386 h 5908531"/>
              <a:gd name="connsiteX18" fmla="*/ 1839905 w 5910037"/>
              <a:gd name="connsiteY18" fmla="*/ 4069499 h 5908531"/>
              <a:gd name="connsiteX19" fmla="*/ 4070133 w 5910037"/>
              <a:gd name="connsiteY19" fmla="*/ 4069499 h 5908531"/>
              <a:gd name="connsiteX20" fmla="*/ 4532172 w 5910037"/>
              <a:gd name="connsiteY20" fmla="*/ 2954386 h 5908531"/>
              <a:gd name="connsiteX21" fmla="*/ 4070133 w 5910037"/>
              <a:gd name="connsiteY21" fmla="*/ 1839271 h 5908531"/>
              <a:gd name="connsiteX22" fmla="*/ 2955020 w 5910037"/>
              <a:gd name="connsiteY22" fmla="*/ 1377232 h 5908531"/>
              <a:gd name="connsiteX23" fmla="*/ 2955020 w 5910037"/>
              <a:gd name="connsiteY23" fmla="*/ 1264261 h 5908531"/>
              <a:gd name="connsiteX24" fmla="*/ 4150735 w 5910037"/>
              <a:gd name="connsiteY24" fmla="*/ 1759303 h 5908531"/>
              <a:gd name="connsiteX25" fmla="*/ 4645777 w 5910037"/>
              <a:gd name="connsiteY25" fmla="*/ 2955020 h 5908531"/>
              <a:gd name="connsiteX26" fmla="*/ 4150735 w 5910037"/>
              <a:gd name="connsiteY26" fmla="*/ 4150736 h 5908531"/>
              <a:gd name="connsiteX27" fmla="*/ 1759303 w 5910037"/>
              <a:gd name="connsiteY27" fmla="*/ 4150736 h 5908531"/>
              <a:gd name="connsiteX28" fmla="*/ 1264261 w 5910037"/>
              <a:gd name="connsiteY28" fmla="*/ 2955020 h 5908531"/>
              <a:gd name="connsiteX29" fmla="*/ 1759303 w 5910037"/>
              <a:gd name="connsiteY29" fmla="*/ 1759303 h 5908531"/>
              <a:gd name="connsiteX30" fmla="*/ 2955020 w 5910037"/>
              <a:gd name="connsiteY30" fmla="*/ 1264261 h 5908531"/>
              <a:gd name="connsiteX31" fmla="*/ 3004233 w 5910037"/>
              <a:gd name="connsiteY31" fmla="*/ 659711 h 5908531"/>
              <a:gd name="connsiteX32" fmla="*/ 3262198 w 5910037"/>
              <a:gd name="connsiteY32" fmla="*/ 679731 h 5908531"/>
              <a:gd name="connsiteX33" fmla="*/ 3201106 w 5910037"/>
              <a:gd name="connsiteY33" fmla="*/ 922668 h 5908531"/>
              <a:gd name="connsiteX34" fmla="*/ 3346552 w 5910037"/>
              <a:gd name="connsiteY34" fmla="*/ 943604 h 5908531"/>
              <a:gd name="connsiteX35" fmla="*/ 4404602 w 5910037"/>
              <a:gd name="connsiteY35" fmla="*/ 1505436 h 5908531"/>
              <a:gd name="connsiteX36" fmla="*/ 4284016 w 5910037"/>
              <a:gd name="connsiteY36" fmla="*/ 1626024 h 5908531"/>
              <a:gd name="connsiteX37" fmla="*/ 1626022 w 5910037"/>
              <a:gd name="connsiteY37" fmla="*/ 1626024 h 5908531"/>
              <a:gd name="connsiteX38" fmla="*/ 1077669 w 5910037"/>
              <a:gd name="connsiteY38" fmla="*/ 3035622 h 5908531"/>
              <a:gd name="connsiteX39" fmla="*/ 907578 w 5910037"/>
              <a:gd name="connsiteY39" fmla="*/ 3042605 h 5908531"/>
              <a:gd name="connsiteX40" fmla="*/ 905038 w 5910037"/>
              <a:gd name="connsiteY40" fmla="*/ 2955655 h 5908531"/>
              <a:gd name="connsiteX41" fmla="*/ 944765 w 5910037"/>
              <a:gd name="connsiteY41" fmla="*/ 2554395 h 5908531"/>
              <a:gd name="connsiteX42" fmla="*/ 965883 w 5910037"/>
              <a:gd name="connsiteY42" fmla="*/ 2470263 h 5908531"/>
              <a:gd name="connsiteX43" fmla="*/ 729869 w 5910037"/>
              <a:gd name="connsiteY43" fmla="*/ 2390800 h 5908531"/>
              <a:gd name="connsiteX44" fmla="*/ 1332170 w 5910037"/>
              <a:gd name="connsiteY44" fmla="*/ 1331537 h 5908531"/>
              <a:gd name="connsiteX45" fmla="*/ 3004233 w 5910037"/>
              <a:gd name="connsiteY45" fmla="*/ 659711 h 5908531"/>
              <a:gd name="connsiteX46" fmla="*/ 2954385 w 5910037"/>
              <a:gd name="connsiteY46" fmla="*/ 420151 h 5908531"/>
              <a:gd name="connsiteX47" fmla="*/ 1162080 w 5910037"/>
              <a:gd name="connsiteY47" fmla="*/ 1162714 h 5908531"/>
              <a:gd name="connsiteX48" fmla="*/ 419516 w 5910037"/>
              <a:gd name="connsiteY48" fmla="*/ 2955019 h 5908531"/>
              <a:gd name="connsiteX49" fmla="*/ 1162080 w 5910037"/>
              <a:gd name="connsiteY49" fmla="*/ 4747325 h 5908531"/>
              <a:gd name="connsiteX50" fmla="*/ 4746691 w 5910037"/>
              <a:gd name="connsiteY50" fmla="*/ 4747325 h 5908531"/>
              <a:gd name="connsiteX51" fmla="*/ 5489255 w 5910037"/>
              <a:gd name="connsiteY51" fmla="*/ 2955019 h 5908531"/>
              <a:gd name="connsiteX52" fmla="*/ 4746691 w 5910037"/>
              <a:gd name="connsiteY52" fmla="*/ 1162714 h 5908531"/>
              <a:gd name="connsiteX53" fmla="*/ 2954385 w 5910037"/>
              <a:gd name="connsiteY53" fmla="*/ 420151 h 5908531"/>
              <a:gd name="connsiteX54" fmla="*/ 2955019 w 5910037"/>
              <a:gd name="connsiteY54" fmla="*/ 413170 h 5908531"/>
              <a:gd name="connsiteX55" fmla="*/ 4752403 w 5910037"/>
              <a:gd name="connsiteY55" fmla="*/ 1157637 h 5908531"/>
              <a:gd name="connsiteX56" fmla="*/ 5496869 w 5910037"/>
              <a:gd name="connsiteY56" fmla="*/ 2955019 h 5908531"/>
              <a:gd name="connsiteX57" fmla="*/ 4752403 w 5910037"/>
              <a:gd name="connsiteY57" fmla="*/ 4752402 h 5908531"/>
              <a:gd name="connsiteX58" fmla="*/ 1157637 w 5910037"/>
              <a:gd name="connsiteY58" fmla="*/ 4752402 h 5908531"/>
              <a:gd name="connsiteX59" fmla="*/ 413170 w 5910037"/>
              <a:gd name="connsiteY59" fmla="*/ 2955019 h 5908531"/>
              <a:gd name="connsiteX60" fmla="*/ 1157637 w 5910037"/>
              <a:gd name="connsiteY60" fmla="*/ 1157637 h 5908531"/>
              <a:gd name="connsiteX61" fmla="*/ 2955019 w 5910037"/>
              <a:gd name="connsiteY61" fmla="*/ 413170 h 5908531"/>
              <a:gd name="connsiteX62" fmla="*/ 2954384 w 5910037"/>
              <a:gd name="connsiteY62" fmla="*/ 321777 h 5908531"/>
              <a:gd name="connsiteX63" fmla="*/ 1092265 w 5910037"/>
              <a:gd name="connsiteY63" fmla="*/ 1092899 h 5908531"/>
              <a:gd name="connsiteX64" fmla="*/ 321143 w 5910037"/>
              <a:gd name="connsiteY64" fmla="*/ 2955019 h 5908531"/>
              <a:gd name="connsiteX65" fmla="*/ 1092265 w 5910037"/>
              <a:gd name="connsiteY65" fmla="*/ 4817138 h 5908531"/>
              <a:gd name="connsiteX66" fmla="*/ 4815868 w 5910037"/>
              <a:gd name="connsiteY66" fmla="*/ 4817138 h 5908531"/>
              <a:gd name="connsiteX67" fmla="*/ 5587626 w 5910037"/>
              <a:gd name="connsiteY67" fmla="*/ 2955019 h 5908531"/>
              <a:gd name="connsiteX68" fmla="*/ 4816504 w 5910037"/>
              <a:gd name="connsiteY68" fmla="*/ 1092899 h 5908531"/>
              <a:gd name="connsiteX69" fmla="*/ 2954384 w 5910037"/>
              <a:gd name="connsiteY69" fmla="*/ 321777 h 5908531"/>
              <a:gd name="connsiteX70" fmla="*/ 2955019 w 5910037"/>
              <a:gd name="connsiteY70" fmla="*/ 298294 h 5908531"/>
              <a:gd name="connsiteX71" fmla="*/ 4833639 w 5910037"/>
              <a:gd name="connsiteY71" fmla="*/ 1076399 h 5908531"/>
              <a:gd name="connsiteX72" fmla="*/ 5611743 w 5910037"/>
              <a:gd name="connsiteY72" fmla="*/ 2955019 h 5908531"/>
              <a:gd name="connsiteX73" fmla="*/ 4833639 w 5910037"/>
              <a:gd name="connsiteY73" fmla="*/ 4833639 h 5908531"/>
              <a:gd name="connsiteX74" fmla="*/ 1076399 w 5910037"/>
              <a:gd name="connsiteY74" fmla="*/ 4833639 h 5908531"/>
              <a:gd name="connsiteX75" fmla="*/ 298294 w 5910037"/>
              <a:gd name="connsiteY75" fmla="*/ 2955019 h 5908531"/>
              <a:gd name="connsiteX76" fmla="*/ 1076399 w 5910037"/>
              <a:gd name="connsiteY76" fmla="*/ 1076399 h 5908531"/>
              <a:gd name="connsiteX77" fmla="*/ 2955019 w 5910037"/>
              <a:gd name="connsiteY77" fmla="*/ 298294 h 5908531"/>
              <a:gd name="connsiteX78" fmla="*/ 2955019 w 5910037"/>
              <a:gd name="connsiteY78" fmla="*/ 8251 h 5908531"/>
              <a:gd name="connsiteX79" fmla="*/ 871401 w 5910037"/>
              <a:gd name="connsiteY79" fmla="*/ 871401 h 5908531"/>
              <a:gd name="connsiteX80" fmla="*/ 8251 w 5910037"/>
              <a:gd name="connsiteY80" fmla="*/ 2955020 h 5908531"/>
              <a:gd name="connsiteX81" fmla="*/ 871401 w 5910037"/>
              <a:gd name="connsiteY81" fmla="*/ 5038636 h 5908531"/>
              <a:gd name="connsiteX82" fmla="*/ 5038638 w 5910037"/>
              <a:gd name="connsiteY82" fmla="*/ 5038636 h 5908531"/>
              <a:gd name="connsiteX83" fmla="*/ 5901787 w 5910037"/>
              <a:gd name="connsiteY83" fmla="*/ 2955020 h 5908531"/>
              <a:gd name="connsiteX84" fmla="*/ 5038638 w 5910037"/>
              <a:gd name="connsiteY84" fmla="*/ 871401 h 5908531"/>
              <a:gd name="connsiteX85" fmla="*/ 2955019 w 5910037"/>
              <a:gd name="connsiteY85" fmla="*/ 8251 h 5908531"/>
              <a:gd name="connsiteX86" fmla="*/ 2955019 w 5910037"/>
              <a:gd name="connsiteY86" fmla="*/ 0 h 5908531"/>
              <a:gd name="connsiteX87" fmla="*/ 5044349 w 5910037"/>
              <a:gd name="connsiteY87" fmla="*/ 865689 h 5908531"/>
              <a:gd name="connsiteX88" fmla="*/ 5910037 w 5910037"/>
              <a:gd name="connsiteY88" fmla="*/ 2955020 h 5908531"/>
              <a:gd name="connsiteX89" fmla="*/ 5044349 w 5910037"/>
              <a:gd name="connsiteY89" fmla="*/ 5044350 h 5908531"/>
              <a:gd name="connsiteX90" fmla="*/ 865054 w 5910037"/>
              <a:gd name="connsiteY90" fmla="*/ 5044350 h 5908531"/>
              <a:gd name="connsiteX91" fmla="*/ 0 w 5910037"/>
              <a:gd name="connsiteY91" fmla="*/ 2955020 h 5908531"/>
              <a:gd name="connsiteX92" fmla="*/ 865689 w 5910037"/>
              <a:gd name="connsiteY92" fmla="*/ 865689 h 5908531"/>
              <a:gd name="connsiteX93" fmla="*/ 2955019 w 5910037"/>
              <a:gd name="connsiteY93" fmla="*/ 0 h 5908531"/>
            </a:gdLst>
            <a:ahLst/>
            <a:cxnLst/>
            <a:rect l="l" t="t" r="r" b="b"/>
            <a:pathLst>
              <a:path w="5910037" h="5908531">
                <a:moveTo>
                  <a:pt x="5003730" y="2875686"/>
                </a:moveTo>
                <a:cubicBezTo>
                  <a:pt x="5006507" y="2946849"/>
                  <a:pt x="5005525" y="3017822"/>
                  <a:pt x="5000894" y="3088329"/>
                </a:cubicBezTo>
                <a:lnTo>
                  <a:pt x="4983908" y="3232450"/>
                </a:lnTo>
                <a:lnTo>
                  <a:pt x="5225864" y="3291395"/>
                </a:lnTo>
                <a:cubicBezTo>
                  <a:pt x="5156051" y="3761684"/>
                  <a:pt x="4940263" y="4215473"/>
                  <a:pt x="4577867" y="4577868"/>
                </a:cubicBezTo>
                <a:cubicBezTo>
                  <a:pt x="3942563" y="5213172"/>
                  <a:pt x="3026736" y="5398496"/>
                  <a:pt x="2228323" y="5132569"/>
                </a:cubicBezTo>
                <a:lnTo>
                  <a:pt x="2277619" y="4888462"/>
                </a:lnTo>
                <a:lnTo>
                  <a:pt x="2170012" y="4849984"/>
                </a:lnTo>
                <a:cubicBezTo>
                  <a:pt x="1924474" y="4748277"/>
                  <a:pt x="1699008" y="4598178"/>
                  <a:pt x="1505434" y="4404604"/>
                </a:cubicBezTo>
                <a:cubicBezTo>
                  <a:pt x="1301705" y="4200875"/>
                  <a:pt x="1146211" y="3962239"/>
                  <a:pt x="1043395" y="3696312"/>
                </a:cubicBezTo>
                <a:lnTo>
                  <a:pt x="1202698" y="3634750"/>
                </a:lnTo>
                <a:cubicBezTo>
                  <a:pt x="1297263" y="3878463"/>
                  <a:pt x="1439428" y="4097424"/>
                  <a:pt x="1626656" y="4284018"/>
                </a:cubicBezTo>
                <a:cubicBezTo>
                  <a:pt x="1981436" y="4638796"/>
                  <a:pt x="2453630" y="4834274"/>
                  <a:pt x="2955653" y="4834274"/>
                </a:cubicBezTo>
                <a:cubicBezTo>
                  <a:pt x="3457676" y="4834274"/>
                  <a:pt x="3929869" y="4638796"/>
                  <a:pt x="4284650" y="4284018"/>
                </a:cubicBezTo>
                <a:cubicBezTo>
                  <a:pt x="4654027" y="3915273"/>
                  <a:pt x="4853947" y="3403730"/>
                  <a:pt x="4833639" y="2882032"/>
                </a:cubicBezTo>
                <a:close/>
                <a:moveTo>
                  <a:pt x="2955020" y="1377232"/>
                </a:moveTo>
                <a:cubicBezTo>
                  <a:pt x="2533599" y="1377232"/>
                  <a:pt x="2137566" y="1540977"/>
                  <a:pt x="1839905" y="1839271"/>
                </a:cubicBezTo>
                <a:cubicBezTo>
                  <a:pt x="1542246" y="2136931"/>
                  <a:pt x="1377866" y="2532965"/>
                  <a:pt x="1377866" y="2954386"/>
                </a:cubicBezTo>
                <a:cubicBezTo>
                  <a:pt x="1377866" y="3375805"/>
                  <a:pt x="1542246" y="3771838"/>
                  <a:pt x="1839905" y="4069499"/>
                </a:cubicBezTo>
                <a:cubicBezTo>
                  <a:pt x="2454901" y="4684492"/>
                  <a:pt x="3455139" y="4684492"/>
                  <a:pt x="4070133" y="4069499"/>
                </a:cubicBezTo>
                <a:cubicBezTo>
                  <a:pt x="4367792" y="3771838"/>
                  <a:pt x="4532172" y="3375805"/>
                  <a:pt x="4532172" y="2954386"/>
                </a:cubicBezTo>
                <a:cubicBezTo>
                  <a:pt x="4532172" y="2532965"/>
                  <a:pt x="4368427" y="2136931"/>
                  <a:pt x="4070133" y="1839271"/>
                </a:cubicBezTo>
                <a:cubicBezTo>
                  <a:pt x="3772473" y="1541612"/>
                  <a:pt x="3376439" y="1377232"/>
                  <a:pt x="2955020" y="1377232"/>
                </a:cubicBezTo>
                <a:close/>
                <a:moveTo>
                  <a:pt x="2955020" y="1264261"/>
                </a:moveTo>
                <a:cubicBezTo>
                  <a:pt x="3406268" y="1264261"/>
                  <a:pt x="3831497" y="1440064"/>
                  <a:pt x="4150735" y="1759303"/>
                </a:cubicBezTo>
                <a:cubicBezTo>
                  <a:pt x="4469974" y="2078543"/>
                  <a:pt x="4645777" y="2503134"/>
                  <a:pt x="4645777" y="2955020"/>
                </a:cubicBezTo>
                <a:cubicBezTo>
                  <a:pt x="4645777" y="3406903"/>
                  <a:pt x="4469974" y="3831498"/>
                  <a:pt x="4150735" y="4150736"/>
                </a:cubicBezTo>
                <a:cubicBezTo>
                  <a:pt x="3491315" y="4810157"/>
                  <a:pt x="2418724" y="4810157"/>
                  <a:pt x="1759303" y="4150736"/>
                </a:cubicBezTo>
                <a:cubicBezTo>
                  <a:pt x="1440064" y="3830863"/>
                  <a:pt x="1264261" y="3406269"/>
                  <a:pt x="1264261" y="2955020"/>
                </a:cubicBezTo>
                <a:cubicBezTo>
                  <a:pt x="1264261" y="2503134"/>
                  <a:pt x="1440064" y="2078543"/>
                  <a:pt x="1759303" y="1759303"/>
                </a:cubicBezTo>
                <a:cubicBezTo>
                  <a:pt x="2078542" y="1440064"/>
                  <a:pt x="2503135" y="1264261"/>
                  <a:pt x="2955020" y="1264261"/>
                </a:cubicBezTo>
                <a:close/>
                <a:moveTo>
                  <a:pt x="3004233" y="659711"/>
                </a:moveTo>
                <a:cubicBezTo>
                  <a:pt x="3090461" y="661554"/>
                  <a:pt x="3176597" y="668228"/>
                  <a:pt x="3262198" y="679731"/>
                </a:cubicBezTo>
                <a:lnTo>
                  <a:pt x="3201106" y="922668"/>
                </a:lnTo>
                <a:lnTo>
                  <a:pt x="3346552" y="943604"/>
                </a:lnTo>
                <a:cubicBezTo>
                  <a:pt x="3734422" y="1018515"/>
                  <a:pt x="4104721" y="1205793"/>
                  <a:pt x="4404602" y="1505436"/>
                </a:cubicBezTo>
                <a:lnTo>
                  <a:pt x="4284016" y="1626024"/>
                </a:lnTo>
                <a:cubicBezTo>
                  <a:pt x="3550973" y="892980"/>
                  <a:pt x="2359065" y="892980"/>
                  <a:pt x="1626022" y="1626024"/>
                </a:cubicBezTo>
                <a:cubicBezTo>
                  <a:pt x="1254741" y="1997304"/>
                  <a:pt x="1054820" y="2510116"/>
                  <a:pt x="1077669" y="3035622"/>
                </a:cubicBezTo>
                <a:lnTo>
                  <a:pt x="907578" y="3042605"/>
                </a:lnTo>
                <a:cubicBezTo>
                  <a:pt x="905673" y="3013410"/>
                  <a:pt x="905038" y="2984215"/>
                  <a:pt x="905038" y="2955655"/>
                </a:cubicBezTo>
                <a:cubicBezTo>
                  <a:pt x="905038" y="2820153"/>
                  <a:pt x="918525" y="2685762"/>
                  <a:pt x="944765" y="2554395"/>
                </a:cubicBezTo>
                <a:lnTo>
                  <a:pt x="965883" y="2470263"/>
                </a:lnTo>
                <a:lnTo>
                  <a:pt x="729869" y="2390800"/>
                </a:lnTo>
                <a:cubicBezTo>
                  <a:pt x="827608" y="2003016"/>
                  <a:pt x="1028163" y="1635542"/>
                  <a:pt x="1332170" y="1331537"/>
                </a:cubicBezTo>
                <a:cubicBezTo>
                  <a:pt x="1792543" y="870607"/>
                  <a:pt x="2400636" y="646808"/>
                  <a:pt x="3004233" y="659711"/>
                </a:cubicBezTo>
                <a:close/>
                <a:moveTo>
                  <a:pt x="2954385" y="420151"/>
                </a:moveTo>
                <a:cubicBezTo>
                  <a:pt x="2277193" y="420151"/>
                  <a:pt x="1640620" y="683538"/>
                  <a:pt x="1162080" y="1162714"/>
                </a:cubicBezTo>
                <a:cubicBezTo>
                  <a:pt x="683538" y="1641254"/>
                  <a:pt x="419516" y="2277827"/>
                  <a:pt x="419516" y="2955019"/>
                </a:cubicBezTo>
                <a:cubicBezTo>
                  <a:pt x="419516" y="3632210"/>
                  <a:pt x="682904" y="4268785"/>
                  <a:pt x="1162080" y="4747325"/>
                </a:cubicBezTo>
                <a:cubicBezTo>
                  <a:pt x="2150259" y="5735504"/>
                  <a:pt x="3758511" y="5735504"/>
                  <a:pt x="4746691" y="4747325"/>
                </a:cubicBezTo>
                <a:cubicBezTo>
                  <a:pt x="5225865" y="4268149"/>
                  <a:pt x="5489255" y="3631576"/>
                  <a:pt x="5489255" y="2955019"/>
                </a:cubicBezTo>
                <a:cubicBezTo>
                  <a:pt x="5489255" y="2277827"/>
                  <a:pt x="5225865" y="1641889"/>
                  <a:pt x="4746691" y="1162714"/>
                </a:cubicBezTo>
                <a:cubicBezTo>
                  <a:pt x="4268150" y="684174"/>
                  <a:pt x="3631576" y="420151"/>
                  <a:pt x="2954385" y="420151"/>
                </a:cubicBezTo>
                <a:close/>
                <a:moveTo>
                  <a:pt x="2955019" y="413170"/>
                </a:moveTo>
                <a:cubicBezTo>
                  <a:pt x="3634116" y="413170"/>
                  <a:pt x="4271958" y="677827"/>
                  <a:pt x="4752403" y="1157637"/>
                </a:cubicBezTo>
                <a:cubicBezTo>
                  <a:pt x="5232213" y="1637446"/>
                  <a:pt x="5496869" y="2275924"/>
                  <a:pt x="5496869" y="2955019"/>
                </a:cubicBezTo>
                <a:cubicBezTo>
                  <a:pt x="5496869" y="3634115"/>
                  <a:pt x="5232213" y="4271957"/>
                  <a:pt x="4752403" y="4752402"/>
                </a:cubicBezTo>
                <a:cubicBezTo>
                  <a:pt x="3761684" y="5743120"/>
                  <a:pt x="2148990" y="5743756"/>
                  <a:pt x="1157637" y="4752402"/>
                </a:cubicBezTo>
                <a:cubicBezTo>
                  <a:pt x="677827" y="4271957"/>
                  <a:pt x="413170" y="3634115"/>
                  <a:pt x="413170" y="2955019"/>
                </a:cubicBezTo>
                <a:cubicBezTo>
                  <a:pt x="413170" y="2275924"/>
                  <a:pt x="677827" y="1638082"/>
                  <a:pt x="1157637" y="1157637"/>
                </a:cubicBezTo>
                <a:cubicBezTo>
                  <a:pt x="1637447" y="677827"/>
                  <a:pt x="2275924" y="413170"/>
                  <a:pt x="2955019" y="413170"/>
                </a:cubicBezTo>
                <a:close/>
                <a:moveTo>
                  <a:pt x="2954384" y="321777"/>
                </a:moveTo>
                <a:cubicBezTo>
                  <a:pt x="2251170" y="321777"/>
                  <a:pt x="1589845" y="595954"/>
                  <a:pt x="1092265" y="1092899"/>
                </a:cubicBezTo>
                <a:cubicBezTo>
                  <a:pt x="594685" y="1590481"/>
                  <a:pt x="321143" y="2251805"/>
                  <a:pt x="321143" y="2955019"/>
                </a:cubicBezTo>
                <a:cubicBezTo>
                  <a:pt x="321143" y="3658231"/>
                  <a:pt x="595319" y="4319558"/>
                  <a:pt x="1092265" y="4817138"/>
                </a:cubicBezTo>
                <a:cubicBezTo>
                  <a:pt x="2119159" y="5843398"/>
                  <a:pt x="3789609" y="5843398"/>
                  <a:pt x="4815868" y="4817138"/>
                </a:cubicBezTo>
                <a:cubicBezTo>
                  <a:pt x="5314084" y="4319558"/>
                  <a:pt x="5587626" y="3658231"/>
                  <a:pt x="5587626" y="2955019"/>
                </a:cubicBezTo>
                <a:cubicBezTo>
                  <a:pt x="5587626" y="2251805"/>
                  <a:pt x="5313449" y="1590481"/>
                  <a:pt x="4816504" y="1092899"/>
                </a:cubicBezTo>
                <a:cubicBezTo>
                  <a:pt x="4318922" y="595319"/>
                  <a:pt x="3658233" y="321777"/>
                  <a:pt x="2954384" y="321777"/>
                </a:cubicBezTo>
                <a:close/>
                <a:moveTo>
                  <a:pt x="2955019" y="298294"/>
                </a:moveTo>
                <a:cubicBezTo>
                  <a:pt x="3664579" y="298294"/>
                  <a:pt x="4331616" y="574376"/>
                  <a:pt x="4833639" y="1076399"/>
                </a:cubicBezTo>
                <a:cubicBezTo>
                  <a:pt x="5335662" y="1578422"/>
                  <a:pt x="5611743" y="2245459"/>
                  <a:pt x="5611743" y="2955019"/>
                </a:cubicBezTo>
                <a:cubicBezTo>
                  <a:pt x="5611743" y="3664579"/>
                  <a:pt x="5335662" y="4331616"/>
                  <a:pt x="4833639" y="4833639"/>
                </a:cubicBezTo>
                <a:cubicBezTo>
                  <a:pt x="3797859" y="5869419"/>
                  <a:pt x="2112179" y="5869419"/>
                  <a:pt x="1076399" y="4833639"/>
                </a:cubicBezTo>
                <a:cubicBezTo>
                  <a:pt x="574376" y="4331616"/>
                  <a:pt x="298294" y="3664579"/>
                  <a:pt x="298294" y="2955019"/>
                </a:cubicBezTo>
                <a:cubicBezTo>
                  <a:pt x="298294" y="2245459"/>
                  <a:pt x="574376" y="1578422"/>
                  <a:pt x="1076399" y="1076399"/>
                </a:cubicBezTo>
                <a:cubicBezTo>
                  <a:pt x="1578422" y="574376"/>
                  <a:pt x="2245459" y="298294"/>
                  <a:pt x="2955019" y="298294"/>
                </a:cubicBezTo>
                <a:close/>
                <a:moveTo>
                  <a:pt x="2955019" y="8251"/>
                </a:moveTo>
                <a:cubicBezTo>
                  <a:pt x="2168030" y="8251"/>
                  <a:pt x="1428005" y="314797"/>
                  <a:pt x="871401" y="871401"/>
                </a:cubicBezTo>
                <a:cubicBezTo>
                  <a:pt x="314796" y="1428006"/>
                  <a:pt x="8251" y="2168030"/>
                  <a:pt x="8251" y="2955020"/>
                </a:cubicBezTo>
                <a:cubicBezTo>
                  <a:pt x="8251" y="3742009"/>
                  <a:pt x="314796" y="4482032"/>
                  <a:pt x="871401" y="5038636"/>
                </a:cubicBezTo>
                <a:cubicBezTo>
                  <a:pt x="2020151" y="6187389"/>
                  <a:pt x="3889887" y="6187389"/>
                  <a:pt x="5038638" y="5038636"/>
                </a:cubicBezTo>
                <a:cubicBezTo>
                  <a:pt x="5595242" y="4482032"/>
                  <a:pt x="5901787" y="3742009"/>
                  <a:pt x="5901787" y="2955020"/>
                </a:cubicBezTo>
                <a:cubicBezTo>
                  <a:pt x="5901787" y="2168030"/>
                  <a:pt x="5595242" y="1428006"/>
                  <a:pt x="5038638" y="871401"/>
                </a:cubicBezTo>
                <a:cubicBezTo>
                  <a:pt x="4482033" y="314797"/>
                  <a:pt x="3742009" y="8251"/>
                  <a:pt x="2955019" y="8251"/>
                </a:cubicBezTo>
                <a:close/>
                <a:moveTo>
                  <a:pt x="2955019" y="0"/>
                </a:moveTo>
                <a:cubicBezTo>
                  <a:pt x="3744548" y="0"/>
                  <a:pt x="4486475" y="307180"/>
                  <a:pt x="5044349" y="865689"/>
                </a:cubicBezTo>
                <a:cubicBezTo>
                  <a:pt x="5602223" y="1423563"/>
                  <a:pt x="5910037" y="2166125"/>
                  <a:pt x="5910037" y="2955020"/>
                </a:cubicBezTo>
                <a:cubicBezTo>
                  <a:pt x="5910037" y="3743912"/>
                  <a:pt x="5602857" y="4486476"/>
                  <a:pt x="5044349" y="5044350"/>
                </a:cubicBezTo>
                <a:cubicBezTo>
                  <a:pt x="3892425" y="6196274"/>
                  <a:pt x="2017614" y="6196909"/>
                  <a:pt x="865054" y="5044350"/>
                </a:cubicBezTo>
                <a:cubicBezTo>
                  <a:pt x="307180" y="4486476"/>
                  <a:pt x="0" y="3744548"/>
                  <a:pt x="0" y="2955020"/>
                </a:cubicBezTo>
                <a:cubicBezTo>
                  <a:pt x="0" y="2165491"/>
                  <a:pt x="307180" y="1423563"/>
                  <a:pt x="865689" y="865689"/>
                </a:cubicBezTo>
                <a:cubicBezTo>
                  <a:pt x="1424198" y="307814"/>
                  <a:pt x="2166125" y="0"/>
                  <a:pt x="2955019" y="0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>
            <a:off x="9890653" y="6141335"/>
            <a:ext cx="2572315" cy="246885"/>
          </a:xfrm>
          <a:custGeom>
            <a:avLst/>
            <a:gdLst>
              <a:gd name="connsiteX0" fmla="*/ 2543120 w 2572315"/>
              <a:gd name="connsiteY0" fmla="*/ 188495 h 246885"/>
              <a:gd name="connsiteX1" fmla="*/ 2572315 w 2572315"/>
              <a:gd name="connsiteY1" fmla="*/ 217690 h 246885"/>
              <a:gd name="connsiteX2" fmla="*/ 2543120 w 2572315"/>
              <a:gd name="connsiteY2" fmla="*/ 246885 h 246885"/>
              <a:gd name="connsiteX3" fmla="*/ 2513925 w 2572315"/>
              <a:gd name="connsiteY3" fmla="*/ 217690 h 246885"/>
              <a:gd name="connsiteX4" fmla="*/ 2543120 w 2572315"/>
              <a:gd name="connsiteY4" fmla="*/ 188495 h 246885"/>
              <a:gd name="connsiteX5" fmla="*/ 2398415 w 2572315"/>
              <a:gd name="connsiteY5" fmla="*/ 188495 h 246885"/>
              <a:gd name="connsiteX6" fmla="*/ 2427610 w 2572315"/>
              <a:gd name="connsiteY6" fmla="*/ 217690 h 246885"/>
              <a:gd name="connsiteX7" fmla="*/ 2398415 w 2572315"/>
              <a:gd name="connsiteY7" fmla="*/ 246885 h 246885"/>
              <a:gd name="connsiteX8" fmla="*/ 2369220 w 2572315"/>
              <a:gd name="connsiteY8" fmla="*/ 217690 h 246885"/>
              <a:gd name="connsiteX9" fmla="*/ 2398415 w 2572315"/>
              <a:gd name="connsiteY9" fmla="*/ 188495 h 246885"/>
              <a:gd name="connsiteX10" fmla="*/ 2109640 w 2572315"/>
              <a:gd name="connsiteY10" fmla="*/ 188495 h 246885"/>
              <a:gd name="connsiteX11" fmla="*/ 2138835 w 2572315"/>
              <a:gd name="connsiteY11" fmla="*/ 217690 h 246885"/>
              <a:gd name="connsiteX12" fmla="*/ 2109640 w 2572315"/>
              <a:gd name="connsiteY12" fmla="*/ 246885 h 246885"/>
              <a:gd name="connsiteX13" fmla="*/ 2080445 w 2572315"/>
              <a:gd name="connsiteY13" fmla="*/ 217690 h 246885"/>
              <a:gd name="connsiteX14" fmla="*/ 2109640 w 2572315"/>
              <a:gd name="connsiteY14" fmla="*/ 188495 h 246885"/>
              <a:gd name="connsiteX15" fmla="*/ 1964936 w 2572315"/>
              <a:gd name="connsiteY15" fmla="*/ 188495 h 246885"/>
              <a:gd name="connsiteX16" fmla="*/ 1994131 w 2572315"/>
              <a:gd name="connsiteY16" fmla="*/ 217690 h 246885"/>
              <a:gd name="connsiteX17" fmla="*/ 1964936 w 2572315"/>
              <a:gd name="connsiteY17" fmla="*/ 246885 h 246885"/>
              <a:gd name="connsiteX18" fmla="*/ 1935741 w 2572315"/>
              <a:gd name="connsiteY18" fmla="*/ 217690 h 246885"/>
              <a:gd name="connsiteX19" fmla="*/ 1964936 w 2572315"/>
              <a:gd name="connsiteY19" fmla="*/ 188495 h 246885"/>
              <a:gd name="connsiteX20" fmla="*/ 1820231 w 2572315"/>
              <a:gd name="connsiteY20" fmla="*/ 188495 h 246885"/>
              <a:gd name="connsiteX21" fmla="*/ 1849426 w 2572315"/>
              <a:gd name="connsiteY21" fmla="*/ 217690 h 246885"/>
              <a:gd name="connsiteX22" fmla="*/ 1820231 w 2572315"/>
              <a:gd name="connsiteY22" fmla="*/ 246885 h 246885"/>
              <a:gd name="connsiteX23" fmla="*/ 1791036 w 2572315"/>
              <a:gd name="connsiteY23" fmla="*/ 217690 h 246885"/>
              <a:gd name="connsiteX24" fmla="*/ 1820231 w 2572315"/>
              <a:gd name="connsiteY24" fmla="*/ 188495 h 246885"/>
              <a:gd name="connsiteX25" fmla="*/ 1676162 w 2572315"/>
              <a:gd name="connsiteY25" fmla="*/ 188495 h 246885"/>
              <a:gd name="connsiteX26" fmla="*/ 1705357 w 2572315"/>
              <a:gd name="connsiteY26" fmla="*/ 217690 h 246885"/>
              <a:gd name="connsiteX27" fmla="*/ 1676162 w 2572315"/>
              <a:gd name="connsiteY27" fmla="*/ 246885 h 246885"/>
              <a:gd name="connsiteX28" fmla="*/ 1646967 w 2572315"/>
              <a:gd name="connsiteY28" fmla="*/ 217690 h 246885"/>
              <a:gd name="connsiteX29" fmla="*/ 1676162 w 2572315"/>
              <a:gd name="connsiteY29" fmla="*/ 188495 h 246885"/>
              <a:gd name="connsiteX30" fmla="*/ 1367078 w 2572315"/>
              <a:gd name="connsiteY30" fmla="*/ 188495 h 246885"/>
              <a:gd name="connsiteX31" fmla="*/ 1396273 w 2572315"/>
              <a:gd name="connsiteY31" fmla="*/ 217690 h 246885"/>
              <a:gd name="connsiteX32" fmla="*/ 1367078 w 2572315"/>
              <a:gd name="connsiteY32" fmla="*/ 246885 h 246885"/>
              <a:gd name="connsiteX33" fmla="*/ 1337883 w 2572315"/>
              <a:gd name="connsiteY33" fmla="*/ 217690 h 246885"/>
              <a:gd name="connsiteX34" fmla="*/ 1367078 w 2572315"/>
              <a:gd name="connsiteY34" fmla="*/ 188495 h 246885"/>
              <a:gd name="connsiteX35" fmla="*/ 1127173 w 2572315"/>
              <a:gd name="connsiteY35" fmla="*/ 188495 h 246885"/>
              <a:gd name="connsiteX36" fmla="*/ 1156368 w 2572315"/>
              <a:gd name="connsiteY36" fmla="*/ 217690 h 246885"/>
              <a:gd name="connsiteX37" fmla="*/ 1127173 w 2572315"/>
              <a:gd name="connsiteY37" fmla="*/ 246885 h 246885"/>
              <a:gd name="connsiteX38" fmla="*/ 1097978 w 2572315"/>
              <a:gd name="connsiteY38" fmla="*/ 217690 h 246885"/>
              <a:gd name="connsiteX39" fmla="*/ 1127173 w 2572315"/>
              <a:gd name="connsiteY39" fmla="*/ 188495 h 246885"/>
              <a:gd name="connsiteX40" fmla="*/ 511543 w 2572315"/>
              <a:gd name="connsiteY40" fmla="*/ 188495 h 246885"/>
              <a:gd name="connsiteX41" fmla="*/ 540738 w 2572315"/>
              <a:gd name="connsiteY41" fmla="*/ 217690 h 246885"/>
              <a:gd name="connsiteX42" fmla="*/ 511543 w 2572315"/>
              <a:gd name="connsiteY42" fmla="*/ 246885 h 246885"/>
              <a:gd name="connsiteX43" fmla="*/ 482348 w 2572315"/>
              <a:gd name="connsiteY43" fmla="*/ 217690 h 246885"/>
              <a:gd name="connsiteX44" fmla="*/ 511543 w 2572315"/>
              <a:gd name="connsiteY44" fmla="*/ 188495 h 246885"/>
              <a:gd name="connsiteX45" fmla="*/ 196113 w 2572315"/>
              <a:gd name="connsiteY45" fmla="*/ 188495 h 246885"/>
              <a:gd name="connsiteX46" fmla="*/ 225308 w 2572315"/>
              <a:gd name="connsiteY46" fmla="*/ 217690 h 246885"/>
              <a:gd name="connsiteX47" fmla="*/ 196113 w 2572315"/>
              <a:gd name="connsiteY47" fmla="*/ 246885 h 246885"/>
              <a:gd name="connsiteX48" fmla="*/ 166918 w 2572315"/>
              <a:gd name="connsiteY48" fmla="*/ 217690 h 246885"/>
              <a:gd name="connsiteX49" fmla="*/ 196113 w 2572315"/>
              <a:gd name="connsiteY49" fmla="*/ 188495 h 246885"/>
              <a:gd name="connsiteX50" fmla="*/ 29195 w 2572315"/>
              <a:gd name="connsiteY50" fmla="*/ 188495 h 246885"/>
              <a:gd name="connsiteX51" fmla="*/ 58390 w 2572315"/>
              <a:gd name="connsiteY51" fmla="*/ 217690 h 246885"/>
              <a:gd name="connsiteX52" fmla="*/ 29195 w 2572315"/>
              <a:gd name="connsiteY52" fmla="*/ 246885 h 246885"/>
              <a:gd name="connsiteX53" fmla="*/ 0 w 2572315"/>
              <a:gd name="connsiteY53" fmla="*/ 217690 h 246885"/>
              <a:gd name="connsiteX54" fmla="*/ 29195 w 2572315"/>
              <a:gd name="connsiteY54" fmla="*/ 188495 h 246885"/>
              <a:gd name="connsiteX55" fmla="*/ 2051886 w 2572315"/>
              <a:gd name="connsiteY55" fmla="*/ 0 h 246885"/>
              <a:gd name="connsiteX56" fmla="*/ 2081081 w 2572315"/>
              <a:gd name="connsiteY56" fmla="*/ 29195 h 246885"/>
              <a:gd name="connsiteX57" fmla="*/ 2051886 w 2572315"/>
              <a:gd name="connsiteY57" fmla="*/ 58390 h 246885"/>
              <a:gd name="connsiteX58" fmla="*/ 2022691 w 2572315"/>
              <a:gd name="connsiteY58" fmla="*/ 29195 h 246885"/>
              <a:gd name="connsiteX59" fmla="*/ 2051886 w 2572315"/>
              <a:gd name="connsiteY59" fmla="*/ 0 h 246885"/>
              <a:gd name="connsiteX60" fmla="*/ 1907181 w 2572315"/>
              <a:gd name="connsiteY60" fmla="*/ 0 h 246885"/>
              <a:gd name="connsiteX61" fmla="*/ 1936376 w 2572315"/>
              <a:gd name="connsiteY61" fmla="*/ 29195 h 246885"/>
              <a:gd name="connsiteX62" fmla="*/ 1907181 w 2572315"/>
              <a:gd name="connsiteY62" fmla="*/ 58390 h 246885"/>
              <a:gd name="connsiteX63" fmla="*/ 1877986 w 2572315"/>
              <a:gd name="connsiteY63" fmla="*/ 29195 h 246885"/>
              <a:gd name="connsiteX64" fmla="*/ 1907181 w 2572315"/>
              <a:gd name="connsiteY64" fmla="*/ 0 h 246885"/>
              <a:gd name="connsiteX65" fmla="*/ 1618406 w 2572315"/>
              <a:gd name="connsiteY65" fmla="*/ 0 h 246885"/>
              <a:gd name="connsiteX66" fmla="*/ 1647601 w 2572315"/>
              <a:gd name="connsiteY66" fmla="*/ 29195 h 246885"/>
              <a:gd name="connsiteX67" fmla="*/ 1618406 w 2572315"/>
              <a:gd name="connsiteY67" fmla="*/ 58390 h 246885"/>
              <a:gd name="connsiteX68" fmla="*/ 1589211 w 2572315"/>
              <a:gd name="connsiteY68" fmla="*/ 29195 h 246885"/>
              <a:gd name="connsiteX69" fmla="*/ 1618406 w 2572315"/>
              <a:gd name="connsiteY69" fmla="*/ 0 h 246885"/>
              <a:gd name="connsiteX70" fmla="*/ 1473702 w 2572315"/>
              <a:gd name="connsiteY70" fmla="*/ 0 h 246885"/>
              <a:gd name="connsiteX71" fmla="*/ 1502897 w 2572315"/>
              <a:gd name="connsiteY71" fmla="*/ 29195 h 246885"/>
              <a:gd name="connsiteX72" fmla="*/ 1473702 w 2572315"/>
              <a:gd name="connsiteY72" fmla="*/ 58390 h 246885"/>
              <a:gd name="connsiteX73" fmla="*/ 1444507 w 2572315"/>
              <a:gd name="connsiteY73" fmla="*/ 29195 h 246885"/>
              <a:gd name="connsiteX74" fmla="*/ 1473702 w 2572315"/>
              <a:gd name="connsiteY74" fmla="*/ 0 h 246885"/>
              <a:gd name="connsiteX75" fmla="*/ 1328997 w 2572315"/>
              <a:gd name="connsiteY75" fmla="*/ 0 h 246885"/>
              <a:gd name="connsiteX76" fmla="*/ 1358192 w 2572315"/>
              <a:gd name="connsiteY76" fmla="*/ 29195 h 246885"/>
              <a:gd name="connsiteX77" fmla="*/ 1328997 w 2572315"/>
              <a:gd name="connsiteY77" fmla="*/ 58390 h 246885"/>
              <a:gd name="connsiteX78" fmla="*/ 1299802 w 2572315"/>
              <a:gd name="connsiteY78" fmla="*/ 29195 h 246885"/>
              <a:gd name="connsiteX79" fmla="*/ 1328997 w 2572315"/>
              <a:gd name="connsiteY79" fmla="*/ 0 h 246885"/>
              <a:gd name="connsiteX80" fmla="*/ 875844 w 2572315"/>
              <a:gd name="connsiteY80" fmla="*/ 0 h 246885"/>
              <a:gd name="connsiteX81" fmla="*/ 905039 w 2572315"/>
              <a:gd name="connsiteY81" fmla="*/ 29195 h 246885"/>
              <a:gd name="connsiteX82" fmla="*/ 875844 w 2572315"/>
              <a:gd name="connsiteY82" fmla="*/ 58390 h 246885"/>
              <a:gd name="connsiteX83" fmla="*/ 846649 w 2572315"/>
              <a:gd name="connsiteY83" fmla="*/ 29195 h 246885"/>
              <a:gd name="connsiteX84" fmla="*/ 875844 w 2572315"/>
              <a:gd name="connsiteY84" fmla="*/ 0 h 246885"/>
            </a:gdLst>
            <a:ahLst/>
            <a:cxnLst/>
            <a:rect l="l" t="t" r="r" b="b"/>
            <a:pathLst>
              <a:path w="2572315" h="246885">
                <a:moveTo>
                  <a:pt x="2543120" y="188495"/>
                </a:moveTo>
                <a:cubicBezTo>
                  <a:pt x="2558986" y="188495"/>
                  <a:pt x="2572315" y="201824"/>
                  <a:pt x="2572315" y="217690"/>
                </a:cubicBezTo>
                <a:cubicBezTo>
                  <a:pt x="2572315" y="233558"/>
                  <a:pt x="2558986" y="246885"/>
                  <a:pt x="2543120" y="246885"/>
                </a:cubicBezTo>
                <a:cubicBezTo>
                  <a:pt x="2526619" y="246885"/>
                  <a:pt x="2513925" y="234193"/>
                  <a:pt x="2513925" y="217690"/>
                </a:cubicBezTo>
                <a:cubicBezTo>
                  <a:pt x="2513925" y="201824"/>
                  <a:pt x="2527254" y="188495"/>
                  <a:pt x="2543120" y="188495"/>
                </a:cubicBezTo>
                <a:close/>
                <a:moveTo>
                  <a:pt x="2398415" y="188495"/>
                </a:moveTo>
                <a:cubicBezTo>
                  <a:pt x="2414281" y="188495"/>
                  <a:pt x="2427610" y="201824"/>
                  <a:pt x="2427610" y="217690"/>
                </a:cubicBezTo>
                <a:cubicBezTo>
                  <a:pt x="2427610" y="233558"/>
                  <a:pt x="2414281" y="246885"/>
                  <a:pt x="2398415" y="246885"/>
                </a:cubicBezTo>
                <a:cubicBezTo>
                  <a:pt x="2382549" y="246885"/>
                  <a:pt x="2369220" y="234193"/>
                  <a:pt x="2369220" y="217690"/>
                </a:cubicBezTo>
                <a:cubicBezTo>
                  <a:pt x="2369220" y="201824"/>
                  <a:pt x="2382549" y="188495"/>
                  <a:pt x="2398415" y="188495"/>
                </a:cubicBezTo>
                <a:close/>
                <a:moveTo>
                  <a:pt x="2109640" y="188495"/>
                </a:moveTo>
                <a:cubicBezTo>
                  <a:pt x="2125506" y="188495"/>
                  <a:pt x="2138835" y="201824"/>
                  <a:pt x="2138835" y="217690"/>
                </a:cubicBezTo>
                <a:cubicBezTo>
                  <a:pt x="2138835" y="233558"/>
                  <a:pt x="2125506" y="246885"/>
                  <a:pt x="2109640" y="246885"/>
                </a:cubicBezTo>
                <a:cubicBezTo>
                  <a:pt x="2093139" y="246885"/>
                  <a:pt x="2080445" y="234193"/>
                  <a:pt x="2080445" y="217690"/>
                </a:cubicBezTo>
                <a:cubicBezTo>
                  <a:pt x="2080445" y="201824"/>
                  <a:pt x="2093774" y="188495"/>
                  <a:pt x="2109640" y="188495"/>
                </a:cubicBezTo>
                <a:close/>
                <a:moveTo>
                  <a:pt x="1964936" y="188495"/>
                </a:moveTo>
                <a:cubicBezTo>
                  <a:pt x="1980802" y="188495"/>
                  <a:pt x="1994131" y="201824"/>
                  <a:pt x="1994131" y="217690"/>
                </a:cubicBezTo>
                <a:cubicBezTo>
                  <a:pt x="1994131" y="233558"/>
                  <a:pt x="1980802" y="246885"/>
                  <a:pt x="1964936" y="246885"/>
                </a:cubicBezTo>
                <a:cubicBezTo>
                  <a:pt x="1949069" y="246885"/>
                  <a:pt x="1935741" y="234193"/>
                  <a:pt x="1935741" y="217690"/>
                </a:cubicBezTo>
                <a:cubicBezTo>
                  <a:pt x="1935741" y="201824"/>
                  <a:pt x="1949069" y="188495"/>
                  <a:pt x="1964936" y="188495"/>
                </a:cubicBezTo>
                <a:close/>
                <a:moveTo>
                  <a:pt x="1820231" y="188495"/>
                </a:moveTo>
                <a:cubicBezTo>
                  <a:pt x="1836097" y="188495"/>
                  <a:pt x="1849426" y="201824"/>
                  <a:pt x="1849426" y="217690"/>
                </a:cubicBezTo>
                <a:cubicBezTo>
                  <a:pt x="1849426" y="233558"/>
                  <a:pt x="1836097" y="246885"/>
                  <a:pt x="1820231" y="246885"/>
                </a:cubicBezTo>
                <a:cubicBezTo>
                  <a:pt x="1804364" y="246885"/>
                  <a:pt x="1791036" y="234193"/>
                  <a:pt x="1791036" y="217690"/>
                </a:cubicBezTo>
                <a:cubicBezTo>
                  <a:pt x="1791036" y="201824"/>
                  <a:pt x="1804364" y="188495"/>
                  <a:pt x="1820231" y="188495"/>
                </a:cubicBezTo>
                <a:close/>
                <a:moveTo>
                  <a:pt x="1676162" y="188495"/>
                </a:moveTo>
                <a:cubicBezTo>
                  <a:pt x="1692028" y="188495"/>
                  <a:pt x="1705357" y="201824"/>
                  <a:pt x="1705357" y="217690"/>
                </a:cubicBezTo>
                <a:cubicBezTo>
                  <a:pt x="1705357" y="233558"/>
                  <a:pt x="1692028" y="246885"/>
                  <a:pt x="1676162" y="246885"/>
                </a:cubicBezTo>
                <a:cubicBezTo>
                  <a:pt x="1659661" y="246885"/>
                  <a:pt x="1646967" y="234193"/>
                  <a:pt x="1646967" y="217690"/>
                </a:cubicBezTo>
                <a:cubicBezTo>
                  <a:pt x="1646967" y="201824"/>
                  <a:pt x="1660295" y="188495"/>
                  <a:pt x="1676162" y="188495"/>
                </a:cubicBezTo>
                <a:close/>
                <a:moveTo>
                  <a:pt x="1367078" y="188495"/>
                </a:moveTo>
                <a:cubicBezTo>
                  <a:pt x="1382944" y="188495"/>
                  <a:pt x="1396273" y="201824"/>
                  <a:pt x="1396273" y="217690"/>
                </a:cubicBezTo>
                <a:cubicBezTo>
                  <a:pt x="1396273" y="233558"/>
                  <a:pt x="1382944" y="246885"/>
                  <a:pt x="1367078" y="246885"/>
                </a:cubicBezTo>
                <a:cubicBezTo>
                  <a:pt x="1351212" y="246885"/>
                  <a:pt x="1337883" y="234193"/>
                  <a:pt x="1337883" y="217690"/>
                </a:cubicBezTo>
                <a:cubicBezTo>
                  <a:pt x="1337883" y="201824"/>
                  <a:pt x="1351212" y="188495"/>
                  <a:pt x="1367078" y="188495"/>
                </a:cubicBezTo>
                <a:close/>
                <a:moveTo>
                  <a:pt x="1127173" y="188495"/>
                </a:moveTo>
                <a:cubicBezTo>
                  <a:pt x="1143039" y="188495"/>
                  <a:pt x="1156368" y="201824"/>
                  <a:pt x="1156368" y="217690"/>
                </a:cubicBezTo>
                <a:cubicBezTo>
                  <a:pt x="1156368" y="233558"/>
                  <a:pt x="1143039" y="246885"/>
                  <a:pt x="1127173" y="246885"/>
                </a:cubicBezTo>
                <a:cubicBezTo>
                  <a:pt x="1110672" y="246885"/>
                  <a:pt x="1097978" y="234193"/>
                  <a:pt x="1097978" y="217690"/>
                </a:cubicBezTo>
                <a:cubicBezTo>
                  <a:pt x="1097978" y="201824"/>
                  <a:pt x="1111306" y="188495"/>
                  <a:pt x="1127173" y="188495"/>
                </a:cubicBezTo>
                <a:close/>
                <a:moveTo>
                  <a:pt x="511543" y="188495"/>
                </a:moveTo>
                <a:cubicBezTo>
                  <a:pt x="527409" y="188495"/>
                  <a:pt x="540738" y="201824"/>
                  <a:pt x="540738" y="217690"/>
                </a:cubicBezTo>
                <a:cubicBezTo>
                  <a:pt x="540738" y="233558"/>
                  <a:pt x="527409" y="246885"/>
                  <a:pt x="511543" y="246885"/>
                </a:cubicBezTo>
                <a:cubicBezTo>
                  <a:pt x="495676" y="246885"/>
                  <a:pt x="482348" y="234193"/>
                  <a:pt x="482348" y="217690"/>
                </a:cubicBezTo>
                <a:cubicBezTo>
                  <a:pt x="482348" y="201824"/>
                  <a:pt x="495676" y="188495"/>
                  <a:pt x="511543" y="188495"/>
                </a:cubicBezTo>
                <a:close/>
                <a:moveTo>
                  <a:pt x="196113" y="188495"/>
                </a:moveTo>
                <a:cubicBezTo>
                  <a:pt x="211979" y="188495"/>
                  <a:pt x="225308" y="201824"/>
                  <a:pt x="225308" y="217690"/>
                </a:cubicBezTo>
                <a:cubicBezTo>
                  <a:pt x="225308" y="233558"/>
                  <a:pt x="211979" y="246885"/>
                  <a:pt x="196113" y="246885"/>
                </a:cubicBezTo>
                <a:cubicBezTo>
                  <a:pt x="179612" y="246885"/>
                  <a:pt x="166918" y="234193"/>
                  <a:pt x="166918" y="217690"/>
                </a:cubicBezTo>
                <a:cubicBezTo>
                  <a:pt x="166918" y="201824"/>
                  <a:pt x="180247" y="188495"/>
                  <a:pt x="196113" y="188495"/>
                </a:cubicBezTo>
                <a:close/>
                <a:moveTo>
                  <a:pt x="29195" y="188495"/>
                </a:moveTo>
                <a:cubicBezTo>
                  <a:pt x="45061" y="188495"/>
                  <a:pt x="58390" y="201824"/>
                  <a:pt x="58390" y="217690"/>
                </a:cubicBezTo>
                <a:cubicBezTo>
                  <a:pt x="58390" y="233558"/>
                  <a:pt x="45061" y="246885"/>
                  <a:pt x="29195" y="246885"/>
                </a:cubicBezTo>
                <a:cubicBezTo>
                  <a:pt x="12694" y="246885"/>
                  <a:pt x="0" y="234193"/>
                  <a:pt x="0" y="217690"/>
                </a:cubicBezTo>
                <a:cubicBezTo>
                  <a:pt x="0" y="201824"/>
                  <a:pt x="13328" y="188495"/>
                  <a:pt x="29195" y="188495"/>
                </a:cubicBezTo>
                <a:close/>
                <a:moveTo>
                  <a:pt x="2051886" y="0"/>
                </a:moveTo>
                <a:cubicBezTo>
                  <a:pt x="2067752" y="0"/>
                  <a:pt x="2081081" y="13329"/>
                  <a:pt x="2081081" y="29195"/>
                </a:cubicBezTo>
                <a:cubicBezTo>
                  <a:pt x="2081081" y="45061"/>
                  <a:pt x="2067752" y="58390"/>
                  <a:pt x="2051886" y="58390"/>
                </a:cubicBezTo>
                <a:cubicBezTo>
                  <a:pt x="2035385" y="58390"/>
                  <a:pt x="2022691" y="45061"/>
                  <a:pt x="2022691" y="29195"/>
                </a:cubicBezTo>
                <a:cubicBezTo>
                  <a:pt x="2022691" y="13329"/>
                  <a:pt x="2036019" y="0"/>
                  <a:pt x="2051886" y="0"/>
                </a:cubicBezTo>
                <a:close/>
                <a:moveTo>
                  <a:pt x="1907181" y="0"/>
                </a:moveTo>
                <a:cubicBezTo>
                  <a:pt x="1923049" y="0"/>
                  <a:pt x="1936376" y="13329"/>
                  <a:pt x="1936376" y="29195"/>
                </a:cubicBezTo>
                <a:cubicBezTo>
                  <a:pt x="1936376" y="45061"/>
                  <a:pt x="1923049" y="58390"/>
                  <a:pt x="1907181" y="58390"/>
                </a:cubicBezTo>
                <a:cubicBezTo>
                  <a:pt x="1891315" y="58390"/>
                  <a:pt x="1877986" y="45061"/>
                  <a:pt x="1877986" y="29195"/>
                </a:cubicBezTo>
                <a:cubicBezTo>
                  <a:pt x="1877986" y="13329"/>
                  <a:pt x="1891315" y="0"/>
                  <a:pt x="1907181" y="0"/>
                </a:cubicBezTo>
                <a:close/>
                <a:moveTo>
                  <a:pt x="1618406" y="0"/>
                </a:moveTo>
                <a:cubicBezTo>
                  <a:pt x="1634274" y="0"/>
                  <a:pt x="1647601" y="13329"/>
                  <a:pt x="1647601" y="29195"/>
                </a:cubicBezTo>
                <a:cubicBezTo>
                  <a:pt x="1647601" y="45061"/>
                  <a:pt x="1634274" y="58390"/>
                  <a:pt x="1618406" y="58390"/>
                </a:cubicBezTo>
                <a:cubicBezTo>
                  <a:pt x="1601905" y="58390"/>
                  <a:pt x="1589211" y="45061"/>
                  <a:pt x="1589211" y="29195"/>
                </a:cubicBezTo>
                <a:cubicBezTo>
                  <a:pt x="1589211" y="13329"/>
                  <a:pt x="1602540" y="0"/>
                  <a:pt x="1618406" y="0"/>
                </a:cubicBezTo>
                <a:close/>
                <a:moveTo>
                  <a:pt x="1473702" y="0"/>
                </a:moveTo>
                <a:cubicBezTo>
                  <a:pt x="1489568" y="0"/>
                  <a:pt x="1502897" y="13329"/>
                  <a:pt x="1502897" y="29195"/>
                </a:cubicBezTo>
                <a:cubicBezTo>
                  <a:pt x="1502897" y="45061"/>
                  <a:pt x="1489568" y="58390"/>
                  <a:pt x="1473702" y="58390"/>
                </a:cubicBezTo>
                <a:cubicBezTo>
                  <a:pt x="1457835" y="58390"/>
                  <a:pt x="1444507" y="45061"/>
                  <a:pt x="1444507" y="29195"/>
                </a:cubicBezTo>
                <a:cubicBezTo>
                  <a:pt x="1444507" y="13329"/>
                  <a:pt x="1457835" y="0"/>
                  <a:pt x="1473702" y="0"/>
                </a:cubicBezTo>
                <a:close/>
                <a:moveTo>
                  <a:pt x="1328997" y="0"/>
                </a:moveTo>
                <a:cubicBezTo>
                  <a:pt x="1344863" y="0"/>
                  <a:pt x="1358192" y="13329"/>
                  <a:pt x="1358192" y="29195"/>
                </a:cubicBezTo>
                <a:cubicBezTo>
                  <a:pt x="1358192" y="45061"/>
                  <a:pt x="1344863" y="58390"/>
                  <a:pt x="1328997" y="58390"/>
                </a:cubicBezTo>
                <a:cubicBezTo>
                  <a:pt x="1313131" y="58390"/>
                  <a:pt x="1299802" y="45061"/>
                  <a:pt x="1299802" y="29195"/>
                </a:cubicBezTo>
                <a:cubicBezTo>
                  <a:pt x="1299802" y="13329"/>
                  <a:pt x="1313131" y="0"/>
                  <a:pt x="1328997" y="0"/>
                </a:cubicBezTo>
                <a:close/>
                <a:moveTo>
                  <a:pt x="875844" y="0"/>
                </a:moveTo>
                <a:cubicBezTo>
                  <a:pt x="891712" y="0"/>
                  <a:pt x="905039" y="13329"/>
                  <a:pt x="905039" y="29195"/>
                </a:cubicBezTo>
                <a:cubicBezTo>
                  <a:pt x="905039" y="45061"/>
                  <a:pt x="891712" y="58390"/>
                  <a:pt x="875844" y="58390"/>
                </a:cubicBezTo>
                <a:cubicBezTo>
                  <a:pt x="859978" y="58390"/>
                  <a:pt x="846649" y="45061"/>
                  <a:pt x="846649" y="29195"/>
                </a:cubicBezTo>
                <a:cubicBezTo>
                  <a:pt x="846649" y="13329"/>
                  <a:pt x="859978" y="0"/>
                  <a:pt x="875844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4444070" y="984928"/>
            <a:ext cx="2572949" cy="246885"/>
          </a:xfrm>
          <a:custGeom>
            <a:avLst/>
            <a:gdLst>
              <a:gd name="connsiteX0" fmla="*/ 1696471 w 2572949"/>
              <a:gd name="connsiteY0" fmla="*/ 188495 h 246885"/>
              <a:gd name="connsiteX1" fmla="*/ 1725666 w 2572949"/>
              <a:gd name="connsiteY1" fmla="*/ 217690 h 246885"/>
              <a:gd name="connsiteX2" fmla="*/ 1696471 w 2572949"/>
              <a:gd name="connsiteY2" fmla="*/ 246885 h 246885"/>
              <a:gd name="connsiteX3" fmla="*/ 1667276 w 2572949"/>
              <a:gd name="connsiteY3" fmla="*/ 217690 h 246885"/>
              <a:gd name="connsiteX4" fmla="*/ 1696471 w 2572949"/>
              <a:gd name="connsiteY4" fmla="*/ 188495 h 246885"/>
              <a:gd name="connsiteX5" fmla="*/ 1243316 w 2572949"/>
              <a:gd name="connsiteY5" fmla="*/ 188495 h 246885"/>
              <a:gd name="connsiteX6" fmla="*/ 1272511 w 2572949"/>
              <a:gd name="connsiteY6" fmla="*/ 217690 h 246885"/>
              <a:gd name="connsiteX7" fmla="*/ 1243316 w 2572949"/>
              <a:gd name="connsiteY7" fmla="*/ 246885 h 246885"/>
              <a:gd name="connsiteX8" fmla="*/ 1214121 w 2572949"/>
              <a:gd name="connsiteY8" fmla="*/ 217690 h 246885"/>
              <a:gd name="connsiteX9" fmla="*/ 1243316 w 2572949"/>
              <a:gd name="connsiteY9" fmla="*/ 188495 h 246885"/>
              <a:gd name="connsiteX10" fmla="*/ 1098612 w 2572949"/>
              <a:gd name="connsiteY10" fmla="*/ 188495 h 246885"/>
              <a:gd name="connsiteX11" fmla="*/ 1127807 w 2572949"/>
              <a:gd name="connsiteY11" fmla="*/ 217690 h 246885"/>
              <a:gd name="connsiteX12" fmla="*/ 1098612 w 2572949"/>
              <a:gd name="connsiteY12" fmla="*/ 246885 h 246885"/>
              <a:gd name="connsiteX13" fmla="*/ 1069417 w 2572949"/>
              <a:gd name="connsiteY13" fmla="*/ 217690 h 246885"/>
              <a:gd name="connsiteX14" fmla="*/ 1098612 w 2572949"/>
              <a:gd name="connsiteY14" fmla="*/ 188495 h 246885"/>
              <a:gd name="connsiteX15" fmla="*/ 954542 w 2572949"/>
              <a:gd name="connsiteY15" fmla="*/ 188495 h 246885"/>
              <a:gd name="connsiteX16" fmla="*/ 983737 w 2572949"/>
              <a:gd name="connsiteY16" fmla="*/ 217690 h 246885"/>
              <a:gd name="connsiteX17" fmla="*/ 954542 w 2572949"/>
              <a:gd name="connsiteY17" fmla="*/ 246885 h 246885"/>
              <a:gd name="connsiteX18" fmla="*/ 925347 w 2572949"/>
              <a:gd name="connsiteY18" fmla="*/ 217690 h 246885"/>
              <a:gd name="connsiteX19" fmla="*/ 954542 w 2572949"/>
              <a:gd name="connsiteY19" fmla="*/ 188495 h 246885"/>
              <a:gd name="connsiteX20" fmla="*/ 665134 w 2572949"/>
              <a:gd name="connsiteY20" fmla="*/ 188495 h 246885"/>
              <a:gd name="connsiteX21" fmla="*/ 694329 w 2572949"/>
              <a:gd name="connsiteY21" fmla="*/ 217690 h 246885"/>
              <a:gd name="connsiteX22" fmla="*/ 665134 w 2572949"/>
              <a:gd name="connsiteY22" fmla="*/ 246885 h 246885"/>
              <a:gd name="connsiteX23" fmla="*/ 635939 w 2572949"/>
              <a:gd name="connsiteY23" fmla="*/ 217690 h 246885"/>
              <a:gd name="connsiteX24" fmla="*/ 665134 w 2572949"/>
              <a:gd name="connsiteY24" fmla="*/ 188495 h 246885"/>
              <a:gd name="connsiteX25" fmla="*/ 521063 w 2572949"/>
              <a:gd name="connsiteY25" fmla="*/ 188495 h 246885"/>
              <a:gd name="connsiteX26" fmla="*/ 550258 w 2572949"/>
              <a:gd name="connsiteY26" fmla="*/ 217690 h 246885"/>
              <a:gd name="connsiteX27" fmla="*/ 521063 w 2572949"/>
              <a:gd name="connsiteY27" fmla="*/ 246885 h 246885"/>
              <a:gd name="connsiteX28" fmla="*/ 491868 w 2572949"/>
              <a:gd name="connsiteY28" fmla="*/ 217690 h 246885"/>
              <a:gd name="connsiteX29" fmla="*/ 521063 w 2572949"/>
              <a:gd name="connsiteY29" fmla="*/ 188495 h 246885"/>
              <a:gd name="connsiteX30" fmla="*/ 2543754 w 2572949"/>
              <a:gd name="connsiteY30" fmla="*/ 0 h 246885"/>
              <a:gd name="connsiteX31" fmla="*/ 2572949 w 2572949"/>
              <a:gd name="connsiteY31" fmla="*/ 29195 h 246885"/>
              <a:gd name="connsiteX32" fmla="*/ 2543754 w 2572949"/>
              <a:gd name="connsiteY32" fmla="*/ 58390 h 246885"/>
              <a:gd name="connsiteX33" fmla="*/ 2514559 w 2572949"/>
              <a:gd name="connsiteY33" fmla="*/ 29195 h 246885"/>
              <a:gd name="connsiteX34" fmla="*/ 2543754 w 2572949"/>
              <a:gd name="connsiteY34" fmla="*/ 0 h 246885"/>
              <a:gd name="connsiteX35" fmla="*/ 2376200 w 2572949"/>
              <a:gd name="connsiteY35" fmla="*/ 0 h 246885"/>
              <a:gd name="connsiteX36" fmla="*/ 2405395 w 2572949"/>
              <a:gd name="connsiteY36" fmla="*/ 29195 h 246885"/>
              <a:gd name="connsiteX37" fmla="*/ 2376200 w 2572949"/>
              <a:gd name="connsiteY37" fmla="*/ 58390 h 246885"/>
              <a:gd name="connsiteX38" fmla="*/ 2347005 w 2572949"/>
              <a:gd name="connsiteY38" fmla="*/ 29195 h 246885"/>
              <a:gd name="connsiteX39" fmla="*/ 2376200 w 2572949"/>
              <a:gd name="connsiteY39" fmla="*/ 0 h 246885"/>
              <a:gd name="connsiteX40" fmla="*/ 2060771 w 2572949"/>
              <a:gd name="connsiteY40" fmla="*/ 0 h 246885"/>
              <a:gd name="connsiteX41" fmla="*/ 2089966 w 2572949"/>
              <a:gd name="connsiteY41" fmla="*/ 29195 h 246885"/>
              <a:gd name="connsiteX42" fmla="*/ 2060771 w 2572949"/>
              <a:gd name="connsiteY42" fmla="*/ 58390 h 246885"/>
              <a:gd name="connsiteX43" fmla="*/ 2031576 w 2572949"/>
              <a:gd name="connsiteY43" fmla="*/ 29195 h 246885"/>
              <a:gd name="connsiteX44" fmla="*/ 2060771 w 2572949"/>
              <a:gd name="connsiteY44" fmla="*/ 0 h 246885"/>
              <a:gd name="connsiteX45" fmla="*/ 1445776 w 2572949"/>
              <a:gd name="connsiteY45" fmla="*/ 0 h 246885"/>
              <a:gd name="connsiteX46" fmla="*/ 1474971 w 2572949"/>
              <a:gd name="connsiteY46" fmla="*/ 29195 h 246885"/>
              <a:gd name="connsiteX47" fmla="*/ 1445776 w 2572949"/>
              <a:gd name="connsiteY47" fmla="*/ 58390 h 246885"/>
              <a:gd name="connsiteX48" fmla="*/ 1416581 w 2572949"/>
              <a:gd name="connsiteY48" fmla="*/ 29195 h 246885"/>
              <a:gd name="connsiteX49" fmla="*/ 1445776 w 2572949"/>
              <a:gd name="connsiteY49" fmla="*/ 0 h 246885"/>
              <a:gd name="connsiteX50" fmla="*/ 1205237 w 2572949"/>
              <a:gd name="connsiteY50" fmla="*/ 0 h 246885"/>
              <a:gd name="connsiteX51" fmla="*/ 1234432 w 2572949"/>
              <a:gd name="connsiteY51" fmla="*/ 29195 h 246885"/>
              <a:gd name="connsiteX52" fmla="*/ 1205237 w 2572949"/>
              <a:gd name="connsiteY52" fmla="*/ 58390 h 246885"/>
              <a:gd name="connsiteX53" fmla="*/ 1176042 w 2572949"/>
              <a:gd name="connsiteY53" fmla="*/ 29195 h 246885"/>
              <a:gd name="connsiteX54" fmla="*/ 1205237 w 2572949"/>
              <a:gd name="connsiteY54" fmla="*/ 0 h 246885"/>
              <a:gd name="connsiteX55" fmla="*/ 896787 w 2572949"/>
              <a:gd name="connsiteY55" fmla="*/ 0 h 246885"/>
              <a:gd name="connsiteX56" fmla="*/ 925982 w 2572949"/>
              <a:gd name="connsiteY56" fmla="*/ 29195 h 246885"/>
              <a:gd name="connsiteX57" fmla="*/ 896787 w 2572949"/>
              <a:gd name="connsiteY57" fmla="*/ 58390 h 246885"/>
              <a:gd name="connsiteX58" fmla="*/ 867592 w 2572949"/>
              <a:gd name="connsiteY58" fmla="*/ 29195 h 246885"/>
              <a:gd name="connsiteX59" fmla="*/ 896787 w 2572949"/>
              <a:gd name="connsiteY59" fmla="*/ 0 h 246885"/>
              <a:gd name="connsiteX60" fmla="*/ 752084 w 2572949"/>
              <a:gd name="connsiteY60" fmla="*/ 0 h 246885"/>
              <a:gd name="connsiteX61" fmla="*/ 781279 w 2572949"/>
              <a:gd name="connsiteY61" fmla="*/ 29195 h 246885"/>
              <a:gd name="connsiteX62" fmla="*/ 752084 w 2572949"/>
              <a:gd name="connsiteY62" fmla="*/ 58390 h 246885"/>
              <a:gd name="connsiteX63" fmla="*/ 722889 w 2572949"/>
              <a:gd name="connsiteY63" fmla="*/ 29195 h 246885"/>
              <a:gd name="connsiteX64" fmla="*/ 752084 w 2572949"/>
              <a:gd name="connsiteY64" fmla="*/ 0 h 246885"/>
              <a:gd name="connsiteX65" fmla="*/ 607379 w 2572949"/>
              <a:gd name="connsiteY65" fmla="*/ 0 h 246885"/>
              <a:gd name="connsiteX66" fmla="*/ 636573 w 2572949"/>
              <a:gd name="connsiteY66" fmla="*/ 29195 h 246885"/>
              <a:gd name="connsiteX67" fmla="*/ 607379 w 2572949"/>
              <a:gd name="connsiteY67" fmla="*/ 58390 h 246885"/>
              <a:gd name="connsiteX68" fmla="*/ 578184 w 2572949"/>
              <a:gd name="connsiteY68" fmla="*/ 29195 h 246885"/>
              <a:gd name="connsiteX69" fmla="*/ 607379 w 2572949"/>
              <a:gd name="connsiteY69" fmla="*/ 0 h 246885"/>
              <a:gd name="connsiteX70" fmla="*/ 462674 w 2572949"/>
              <a:gd name="connsiteY70" fmla="*/ 0 h 246885"/>
              <a:gd name="connsiteX71" fmla="*/ 491869 w 2572949"/>
              <a:gd name="connsiteY71" fmla="*/ 29195 h 246885"/>
              <a:gd name="connsiteX72" fmla="*/ 462674 w 2572949"/>
              <a:gd name="connsiteY72" fmla="*/ 58390 h 246885"/>
              <a:gd name="connsiteX73" fmla="*/ 433479 w 2572949"/>
              <a:gd name="connsiteY73" fmla="*/ 29195 h 246885"/>
              <a:gd name="connsiteX74" fmla="*/ 462674 w 2572949"/>
              <a:gd name="connsiteY74" fmla="*/ 0 h 246885"/>
              <a:gd name="connsiteX75" fmla="*/ 173900 w 2572949"/>
              <a:gd name="connsiteY75" fmla="*/ 0 h 246885"/>
              <a:gd name="connsiteX76" fmla="*/ 203095 w 2572949"/>
              <a:gd name="connsiteY76" fmla="*/ 29195 h 246885"/>
              <a:gd name="connsiteX77" fmla="*/ 173900 w 2572949"/>
              <a:gd name="connsiteY77" fmla="*/ 58390 h 246885"/>
              <a:gd name="connsiteX78" fmla="*/ 144705 w 2572949"/>
              <a:gd name="connsiteY78" fmla="*/ 29195 h 246885"/>
              <a:gd name="connsiteX79" fmla="*/ 173900 w 2572949"/>
              <a:gd name="connsiteY79" fmla="*/ 0 h 246885"/>
              <a:gd name="connsiteX80" fmla="*/ 29195 w 2572949"/>
              <a:gd name="connsiteY80" fmla="*/ 0 h 246885"/>
              <a:gd name="connsiteX81" fmla="*/ 58390 w 2572949"/>
              <a:gd name="connsiteY81" fmla="*/ 29195 h 246885"/>
              <a:gd name="connsiteX82" fmla="*/ 29195 w 2572949"/>
              <a:gd name="connsiteY82" fmla="*/ 58390 h 246885"/>
              <a:gd name="connsiteX83" fmla="*/ 0 w 2572949"/>
              <a:gd name="connsiteY83" fmla="*/ 29195 h 246885"/>
              <a:gd name="connsiteX84" fmla="*/ 29195 w 2572949"/>
              <a:gd name="connsiteY84" fmla="*/ 0 h 246885"/>
            </a:gdLst>
            <a:ahLst/>
            <a:cxnLst/>
            <a:rect l="l" t="t" r="r" b="b"/>
            <a:pathLst>
              <a:path w="2572949" h="246885">
                <a:moveTo>
                  <a:pt x="1696471" y="188495"/>
                </a:moveTo>
                <a:cubicBezTo>
                  <a:pt x="1712972" y="188495"/>
                  <a:pt x="1725666" y="201189"/>
                  <a:pt x="1725666" y="217690"/>
                </a:cubicBezTo>
                <a:cubicBezTo>
                  <a:pt x="1725666" y="233556"/>
                  <a:pt x="1712337" y="246885"/>
                  <a:pt x="1696471" y="246885"/>
                </a:cubicBezTo>
                <a:cubicBezTo>
                  <a:pt x="1680605" y="246885"/>
                  <a:pt x="1667276" y="233556"/>
                  <a:pt x="1667276" y="217690"/>
                </a:cubicBezTo>
                <a:cubicBezTo>
                  <a:pt x="1667276" y="201823"/>
                  <a:pt x="1680605" y="188495"/>
                  <a:pt x="1696471" y="188495"/>
                </a:cubicBezTo>
                <a:close/>
                <a:moveTo>
                  <a:pt x="1243316" y="188495"/>
                </a:moveTo>
                <a:cubicBezTo>
                  <a:pt x="1259183" y="188495"/>
                  <a:pt x="1272511" y="201189"/>
                  <a:pt x="1272511" y="217690"/>
                </a:cubicBezTo>
                <a:cubicBezTo>
                  <a:pt x="1272511" y="233556"/>
                  <a:pt x="1259183" y="246885"/>
                  <a:pt x="1243316" y="246885"/>
                </a:cubicBezTo>
                <a:cubicBezTo>
                  <a:pt x="1227450" y="246885"/>
                  <a:pt x="1214121" y="233556"/>
                  <a:pt x="1214121" y="217690"/>
                </a:cubicBezTo>
                <a:cubicBezTo>
                  <a:pt x="1214121" y="201823"/>
                  <a:pt x="1227450" y="188495"/>
                  <a:pt x="1243316" y="188495"/>
                </a:cubicBezTo>
                <a:close/>
                <a:moveTo>
                  <a:pt x="1098612" y="188495"/>
                </a:moveTo>
                <a:cubicBezTo>
                  <a:pt x="1115113" y="188495"/>
                  <a:pt x="1127807" y="201189"/>
                  <a:pt x="1127807" y="217690"/>
                </a:cubicBezTo>
                <a:cubicBezTo>
                  <a:pt x="1127807" y="233556"/>
                  <a:pt x="1114478" y="246885"/>
                  <a:pt x="1098612" y="246885"/>
                </a:cubicBezTo>
                <a:cubicBezTo>
                  <a:pt x="1082745" y="246885"/>
                  <a:pt x="1069417" y="233556"/>
                  <a:pt x="1069417" y="217690"/>
                </a:cubicBezTo>
                <a:cubicBezTo>
                  <a:pt x="1069417" y="201823"/>
                  <a:pt x="1082745" y="188495"/>
                  <a:pt x="1098612" y="188495"/>
                </a:cubicBezTo>
                <a:close/>
                <a:moveTo>
                  <a:pt x="954542" y="188495"/>
                </a:moveTo>
                <a:cubicBezTo>
                  <a:pt x="970408" y="188495"/>
                  <a:pt x="983737" y="201189"/>
                  <a:pt x="983737" y="217690"/>
                </a:cubicBezTo>
                <a:cubicBezTo>
                  <a:pt x="983737" y="233556"/>
                  <a:pt x="970408" y="246885"/>
                  <a:pt x="954542" y="246885"/>
                </a:cubicBezTo>
                <a:cubicBezTo>
                  <a:pt x="938675" y="246885"/>
                  <a:pt x="925347" y="233556"/>
                  <a:pt x="925347" y="217690"/>
                </a:cubicBezTo>
                <a:cubicBezTo>
                  <a:pt x="925347" y="201823"/>
                  <a:pt x="938675" y="188495"/>
                  <a:pt x="954542" y="188495"/>
                </a:cubicBezTo>
                <a:close/>
                <a:moveTo>
                  <a:pt x="665134" y="188495"/>
                </a:moveTo>
                <a:cubicBezTo>
                  <a:pt x="681635" y="188495"/>
                  <a:pt x="694329" y="201189"/>
                  <a:pt x="694329" y="217690"/>
                </a:cubicBezTo>
                <a:cubicBezTo>
                  <a:pt x="694329" y="233556"/>
                  <a:pt x="681000" y="246885"/>
                  <a:pt x="665134" y="246885"/>
                </a:cubicBezTo>
                <a:cubicBezTo>
                  <a:pt x="649267" y="246885"/>
                  <a:pt x="635939" y="233556"/>
                  <a:pt x="635939" y="217690"/>
                </a:cubicBezTo>
                <a:cubicBezTo>
                  <a:pt x="635939" y="201823"/>
                  <a:pt x="649267" y="188495"/>
                  <a:pt x="665134" y="188495"/>
                </a:cubicBezTo>
                <a:close/>
                <a:moveTo>
                  <a:pt x="521063" y="188495"/>
                </a:moveTo>
                <a:cubicBezTo>
                  <a:pt x="536929" y="188495"/>
                  <a:pt x="550258" y="201189"/>
                  <a:pt x="550258" y="217690"/>
                </a:cubicBezTo>
                <a:cubicBezTo>
                  <a:pt x="550258" y="233556"/>
                  <a:pt x="536929" y="246885"/>
                  <a:pt x="521063" y="246885"/>
                </a:cubicBezTo>
                <a:cubicBezTo>
                  <a:pt x="505196" y="246885"/>
                  <a:pt x="491868" y="233556"/>
                  <a:pt x="491868" y="217690"/>
                </a:cubicBezTo>
                <a:cubicBezTo>
                  <a:pt x="491868" y="201823"/>
                  <a:pt x="505196" y="188495"/>
                  <a:pt x="521063" y="188495"/>
                </a:cubicBezTo>
                <a:close/>
                <a:moveTo>
                  <a:pt x="2543754" y="0"/>
                </a:moveTo>
                <a:cubicBezTo>
                  <a:pt x="2559620" y="0"/>
                  <a:pt x="2572949" y="12694"/>
                  <a:pt x="2572949" y="29195"/>
                </a:cubicBezTo>
                <a:cubicBezTo>
                  <a:pt x="2572949" y="45061"/>
                  <a:pt x="2559620" y="58390"/>
                  <a:pt x="2543754" y="58390"/>
                </a:cubicBezTo>
                <a:cubicBezTo>
                  <a:pt x="2527888" y="58390"/>
                  <a:pt x="2514559" y="45061"/>
                  <a:pt x="2514559" y="29195"/>
                </a:cubicBezTo>
                <a:cubicBezTo>
                  <a:pt x="2514559" y="13329"/>
                  <a:pt x="2527888" y="0"/>
                  <a:pt x="2543754" y="0"/>
                </a:cubicBezTo>
                <a:close/>
                <a:moveTo>
                  <a:pt x="2376200" y="0"/>
                </a:moveTo>
                <a:cubicBezTo>
                  <a:pt x="2392703" y="0"/>
                  <a:pt x="2405395" y="12694"/>
                  <a:pt x="2405395" y="29195"/>
                </a:cubicBezTo>
                <a:cubicBezTo>
                  <a:pt x="2405395" y="45061"/>
                  <a:pt x="2392067" y="58390"/>
                  <a:pt x="2376200" y="58390"/>
                </a:cubicBezTo>
                <a:cubicBezTo>
                  <a:pt x="2360334" y="58390"/>
                  <a:pt x="2347005" y="45061"/>
                  <a:pt x="2347005" y="29195"/>
                </a:cubicBezTo>
                <a:cubicBezTo>
                  <a:pt x="2347005" y="13329"/>
                  <a:pt x="2360334" y="0"/>
                  <a:pt x="2376200" y="0"/>
                </a:cubicBezTo>
                <a:close/>
                <a:moveTo>
                  <a:pt x="2060771" y="0"/>
                </a:moveTo>
                <a:cubicBezTo>
                  <a:pt x="2076637" y="0"/>
                  <a:pt x="2089966" y="12694"/>
                  <a:pt x="2089966" y="29195"/>
                </a:cubicBezTo>
                <a:cubicBezTo>
                  <a:pt x="2089966" y="45061"/>
                  <a:pt x="2076637" y="58390"/>
                  <a:pt x="2060771" y="58390"/>
                </a:cubicBezTo>
                <a:cubicBezTo>
                  <a:pt x="2044905" y="58390"/>
                  <a:pt x="2031576" y="45061"/>
                  <a:pt x="2031576" y="29195"/>
                </a:cubicBezTo>
                <a:cubicBezTo>
                  <a:pt x="2031576" y="13329"/>
                  <a:pt x="2044905" y="0"/>
                  <a:pt x="2060771" y="0"/>
                </a:cubicBezTo>
                <a:close/>
                <a:moveTo>
                  <a:pt x="1445776" y="0"/>
                </a:moveTo>
                <a:cubicBezTo>
                  <a:pt x="1461643" y="0"/>
                  <a:pt x="1474971" y="12694"/>
                  <a:pt x="1474971" y="29195"/>
                </a:cubicBezTo>
                <a:cubicBezTo>
                  <a:pt x="1474971" y="45061"/>
                  <a:pt x="1461643" y="58390"/>
                  <a:pt x="1445776" y="58390"/>
                </a:cubicBezTo>
                <a:cubicBezTo>
                  <a:pt x="1429910" y="58390"/>
                  <a:pt x="1416581" y="45061"/>
                  <a:pt x="1416581" y="29195"/>
                </a:cubicBezTo>
                <a:cubicBezTo>
                  <a:pt x="1416581" y="13329"/>
                  <a:pt x="1429910" y="0"/>
                  <a:pt x="1445776" y="0"/>
                </a:cubicBezTo>
                <a:close/>
                <a:moveTo>
                  <a:pt x="1205237" y="0"/>
                </a:moveTo>
                <a:cubicBezTo>
                  <a:pt x="1221104" y="0"/>
                  <a:pt x="1234432" y="12694"/>
                  <a:pt x="1234432" y="29195"/>
                </a:cubicBezTo>
                <a:cubicBezTo>
                  <a:pt x="1234432" y="45061"/>
                  <a:pt x="1221104" y="58390"/>
                  <a:pt x="1205237" y="58390"/>
                </a:cubicBezTo>
                <a:cubicBezTo>
                  <a:pt x="1189370" y="58390"/>
                  <a:pt x="1176042" y="45061"/>
                  <a:pt x="1176042" y="29195"/>
                </a:cubicBezTo>
                <a:cubicBezTo>
                  <a:pt x="1176042" y="13329"/>
                  <a:pt x="1189370" y="0"/>
                  <a:pt x="1205237" y="0"/>
                </a:cubicBezTo>
                <a:close/>
                <a:moveTo>
                  <a:pt x="896787" y="0"/>
                </a:moveTo>
                <a:cubicBezTo>
                  <a:pt x="912653" y="0"/>
                  <a:pt x="925982" y="12694"/>
                  <a:pt x="925982" y="29195"/>
                </a:cubicBezTo>
                <a:cubicBezTo>
                  <a:pt x="925982" y="45061"/>
                  <a:pt x="912653" y="58390"/>
                  <a:pt x="896787" y="58390"/>
                </a:cubicBezTo>
                <a:cubicBezTo>
                  <a:pt x="880920" y="58390"/>
                  <a:pt x="867592" y="45061"/>
                  <a:pt x="867592" y="29195"/>
                </a:cubicBezTo>
                <a:cubicBezTo>
                  <a:pt x="867592" y="13329"/>
                  <a:pt x="880920" y="0"/>
                  <a:pt x="896787" y="0"/>
                </a:cubicBezTo>
                <a:close/>
                <a:moveTo>
                  <a:pt x="752084" y="0"/>
                </a:moveTo>
                <a:cubicBezTo>
                  <a:pt x="767950" y="0"/>
                  <a:pt x="781279" y="12694"/>
                  <a:pt x="781279" y="29195"/>
                </a:cubicBezTo>
                <a:cubicBezTo>
                  <a:pt x="781279" y="45061"/>
                  <a:pt x="767950" y="58390"/>
                  <a:pt x="752084" y="58390"/>
                </a:cubicBezTo>
                <a:cubicBezTo>
                  <a:pt x="736217" y="58390"/>
                  <a:pt x="722889" y="45061"/>
                  <a:pt x="722889" y="29195"/>
                </a:cubicBezTo>
                <a:cubicBezTo>
                  <a:pt x="722889" y="13329"/>
                  <a:pt x="736217" y="0"/>
                  <a:pt x="752084" y="0"/>
                </a:cubicBezTo>
                <a:close/>
                <a:moveTo>
                  <a:pt x="607379" y="0"/>
                </a:moveTo>
                <a:cubicBezTo>
                  <a:pt x="623879" y="0"/>
                  <a:pt x="636573" y="12694"/>
                  <a:pt x="636573" y="29195"/>
                </a:cubicBezTo>
                <a:cubicBezTo>
                  <a:pt x="636573" y="45061"/>
                  <a:pt x="623245" y="58390"/>
                  <a:pt x="607379" y="58390"/>
                </a:cubicBezTo>
                <a:cubicBezTo>
                  <a:pt x="591512" y="58390"/>
                  <a:pt x="578184" y="45061"/>
                  <a:pt x="578184" y="29195"/>
                </a:cubicBezTo>
                <a:cubicBezTo>
                  <a:pt x="578184" y="13329"/>
                  <a:pt x="591512" y="0"/>
                  <a:pt x="607379" y="0"/>
                </a:cubicBezTo>
                <a:close/>
                <a:moveTo>
                  <a:pt x="462674" y="0"/>
                </a:moveTo>
                <a:cubicBezTo>
                  <a:pt x="479175" y="0"/>
                  <a:pt x="491869" y="12694"/>
                  <a:pt x="491869" y="29195"/>
                </a:cubicBezTo>
                <a:cubicBezTo>
                  <a:pt x="491869" y="45061"/>
                  <a:pt x="478540" y="58390"/>
                  <a:pt x="462674" y="58390"/>
                </a:cubicBezTo>
                <a:cubicBezTo>
                  <a:pt x="446807" y="58390"/>
                  <a:pt x="433479" y="45061"/>
                  <a:pt x="433479" y="29195"/>
                </a:cubicBezTo>
                <a:cubicBezTo>
                  <a:pt x="433479" y="13329"/>
                  <a:pt x="446807" y="0"/>
                  <a:pt x="462674" y="0"/>
                </a:cubicBezTo>
                <a:close/>
                <a:moveTo>
                  <a:pt x="173900" y="0"/>
                </a:moveTo>
                <a:cubicBezTo>
                  <a:pt x="189766" y="0"/>
                  <a:pt x="203095" y="12694"/>
                  <a:pt x="203095" y="29195"/>
                </a:cubicBezTo>
                <a:cubicBezTo>
                  <a:pt x="203095" y="45061"/>
                  <a:pt x="189766" y="58390"/>
                  <a:pt x="173900" y="58390"/>
                </a:cubicBezTo>
                <a:cubicBezTo>
                  <a:pt x="158033" y="58390"/>
                  <a:pt x="144705" y="45061"/>
                  <a:pt x="144705" y="29195"/>
                </a:cubicBezTo>
                <a:cubicBezTo>
                  <a:pt x="144705" y="13329"/>
                  <a:pt x="158033" y="0"/>
                  <a:pt x="173900" y="0"/>
                </a:cubicBezTo>
                <a:close/>
                <a:moveTo>
                  <a:pt x="29195" y="0"/>
                </a:moveTo>
                <a:cubicBezTo>
                  <a:pt x="45696" y="0"/>
                  <a:pt x="58390" y="12694"/>
                  <a:pt x="58390" y="29195"/>
                </a:cubicBezTo>
                <a:cubicBezTo>
                  <a:pt x="58390" y="45061"/>
                  <a:pt x="45061" y="58390"/>
                  <a:pt x="29195" y="58390"/>
                </a:cubicBezTo>
                <a:cubicBezTo>
                  <a:pt x="13328" y="58390"/>
                  <a:pt x="0" y="45061"/>
                  <a:pt x="0" y="29195"/>
                </a:cubicBezTo>
                <a:cubicBezTo>
                  <a:pt x="0" y="13329"/>
                  <a:pt x="13328" y="0"/>
                  <a:pt x="29195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>
            <a:off x="-115450" y="5634447"/>
            <a:ext cx="2847762" cy="226578"/>
          </a:xfrm>
          <a:custGeom>
            <a:avLst/>
            <a:gdLst>
              <a:gd name="connsiteX0" fmla="*/ 2666881 w 2847762"/>
              <a:gd name="connsiteY0" fmla="*/ 0 h 226578"/>
              <a:gd name="connsiteX1" fmla="*/ 2847762 w 2847762"/>
              <a:gd name="connsiteY1" fmla="*/ 0 h 226578"/>
              <a:gd name="connsiteX2" fmla="*/ 2640224 w 2847762"/>
              <a:gd name="connsiteY2" fmla="*/ 226578 h 226578"/>
              <a:gd name="connsiteX3" fmla="*/ 2459344 w 2847762"/>
              <a:gd name="connsiteY3" fmla="*/ 226578 h 226578"/>
              <a:gd name="connsiteX4" fmla="*/ 2392069 w 2847762"/>
              <a:gd name="connsiteY4" fmla="*/ 0 h 226578"/>
              <a:gd name="connsiteX5" fmla="*/ 2572950 w 2847762"/>
              <a:gd name="connsiteY5" fmla="*/ 0 h 226578"/>
              <a:gd name="connsiteX6" fmla="*/ 2364777 w 2847762"/>
              <a:gd name="connsiteY6" fmla="*/ 226578 h 226578"/>
              <a:gd name="connsiteX7" fmla="*/ 2183897 w 2847762"/>
              <a:gd name="connsiteY7" fmla="*/ 226578 h 226578"/>
              <a:gd name="connsiteX8" fmla="*/ 2116623 w 2847762"/>
              <a:gd name="connsiteY8" fmla="*/ 0 h 226578"/>
              <a:gd name="connsiteX9" fmla="*/ 2297503 w 2847762"/>
              <a:gd name="connsiteY9" fmla="*/ 0 h 226578"/>
              <a:gd name="connsiteX10" fmla="*/ 2089966 w 2847762"/>
              <a:gd name="connsiteY10" fmla="*/ 226578 h 226578"/>
              <a:gd name="connsiteX11" fmla="*/ 1909086 w 2847762"/>
              <a:gd name="connsiteY11" fmla="*/ 226578 h 226578"/>
              <a:gd name="connsiteX12" fmla="*/ 1841811 w 2847762"/>
              <a:gd name="connsiteY12" fmla="*/ 0 h 226578"/>
              <a:gd name="connsiteX13" fmla="*/ 2022691 w 2847762"/>
              <a:gd name="connsiteY13" fmla="*/ 0 h 226578"/>
              <a:gd name="connsiteX14" fmla="*/ 1814519 w 2847762"/>
              <a:gd name="connsiteY14" fmla="*/ 226578 h 226578"/>
              <a:gd name="connsiteX15" fmla="*/ 1633639 w 2847762"/>
              <a:gd name="connsiteY15" fmla="*/ 226578 h 226578"/>
              <a:gd name="connsiteX16" fmla="*/ 1566365 w 2847762"/>
              <a:gd name="connsiteY16" fmla="*/ 0 h 226578"/>
              <a:gd name="connsiteX17" fmla="*/ 1747245 w 2847762"/>
              <a:gd name="connsiteY17" fmla="*/ 0 h 226578"/>
              <a:gd name="connsiteX18" fmla="*/ 1539708 w 2847762"/>
              <a:gd name="connsiteY18" fmla="*/ 226578 h 226578"/>
              <a:gd name="connsiteX19" fmla="*/ 1358828 w 2847762"/>
              <a:gd name="connsiteY19" fmla="*/ 226578 h 226578"/>
              <a:gd name="connsiteX20" fmla="*/ 1291552 w 2847762"/>
              <a:gd name="connsiteY20" fmla="*/ 0 h 226578"/>
              <a:gd name="connsiteX21" fmla="*/ 1472432 w 2847762"/>
              <a:gd name="connsiteY21" fmla="*/ 0 h 226578"/>
              <a:gd name="connsiteX22" fmla="*/ 1264261 w 2847762"/>
              <a:gd name="connsiteY22" fmla="*/ 226578 h 226578"/>
              <a:gd name="connsiteX23" fmla="*/ 1084015 w 2847762"/>
              <a:gd name="connsiteY23" fmla="*/ 226578 h 226578"/>
              <a:gd name="connsiteX24" fmla="*/ 1016105 w 2847762"/>
              <a:gd name="connsiteY24" fmla="*/ 0 h 226578"/>
              <a:gd name="connsiteX25" fmla="*/ 1196985 w 2847762"/>
              <a:gd name="connsiteY25" fmla="*/ 0 h 226578"/>
              <a:gd name="connsiteX26" fmla="*/ 989448 w 2847762"/>
              <a:gd name="connsiteY26" fmla="*/ 226578 h 226578"/>
              <a:gd name="connsiteX27" fmla="*/ 808568 w 2847762"/>
              <a:gd name="connsiteY27" fmla="*/ 226578 h 226578"/>
              <a:gd name="connsiteX28" fmla="*/ 778739 w 2847762"/>
              <a:gd name="connsiteY28" fmla="*/ 0 h 226578"/>
              <a:gd name="connsiteX29" fmla="*/ 922173 w 2847762"/>
              <a:gd name="connsiteY29" fmla="*/ 0 h 226578"/>
              <a:gd name="connsiteX30" fmla="*/ 714637 w 2847762"/>
              <a:gd name="connsiteY30" fmla="*/ 226578 h 226578"/>
              <a:gd name="connsiteX31" fmla="*/ 570567 w 2847762"/>
              <a:gd name="connsiteY31" fmla="*/ 226578 h 226578"/>
              <a:gd name="connsiteX32" fmla="*/ 532488 w 2847762"/>
              <a:gd name="connsiteY32" fmla="*/ 0 h 226578"/>
              <a:gd name="connsiteX33" fmla="*/ 625150 w 2847762"/>
              <a:gd name="connsiteY33" fmla="*/ 0 h 226578"/>
              <a:gd name="connsiteX34" fmla="*/ 416978 w 2847762"/>
              <a:gd name="connsiteY34" fmla="*/ 226578 h 226578"/>
              <a:gd name="connsiteX35" fmla="*/ 324316 w 2847762"/>
              <a:gd name="connsiteY35" fmla="*/ 226578 h 226578"/>
              <a:gd name="connsiteX36" fmla="*/ 208172 w 2847762"/>
              <a:gd name="connsiteY36" fmla="*/ 0 h 226578"/>
              <a:gd name="connsiteX37" fmla="*/ 277985 w 2847762"/>
              <a:gd name="connsiteY37" fmla="*/ 0 h 226578"/>
              <a:gd name="connsiteX38" fmla="*/ 69813 w 2847762"/>
              <a:gd name="connsiteY38" fmla="*/ 226578 h 226578"/>
              <a:gd name="connsiteX39" fmla="*/ 0 w 2847762"/>
              <a:gd name="connsiteY39" fmla="*/ 226578 h 226578"/>
            </a:gdLst>
            <a:ahLst/>
            <a:cxnLst/>
            <a:rect l="l" t="t" r="r" b="b"/>
            <a:pathLst>
              <a:path w="2847762" h="226578">
                <a:moveTo>
                  <a:pt x="2666881" y="0"/>
                </a:moveTo>
                <a:lnTo>
                  <a:pt x="2847762" y="0"/>
                </a:lnTo>
                <a:lnTo>
                  <a:pt x="2640224" y="226578"/>
                </a:lnTo>
                <a:lnTo>
                  <a:pt x="2459344" y="226578"/>
                </a:lnTo>
                <a:close/>
                <a:moveTo>
                  <a:pt x="2392069" y="0"/>
                </a:moveTo>
                <a:lnTo>
                  <a:pt x="2572950" y="0"/>
                </a:lnTo>
                <a:lnTo>
                  <a:pt x="2364777" y="226578"/>
                </a:lnTo>
                <a:lnTo>
                  <a:pt x="2183897" y="226578"/>
                </a:lnTo>
                <a:close/>
                <a:moveTo>
                  <a:pt x="2116623" y="0"/>
                </a:moveTo>
                <a:lnTo>
                  <a:pt x="2297503" y="0"/>
                </a:lnTo>
                <a:lnTo>
                  <a:pt x="2089966" y="226578"/>
                </a:lnTo>
                <a:lnTo>
                  <a:pt x="1909086" y="226578"/>
                </a:lnTo>
                <a:close/>
                <a:moveTo>
                  <a:pt x="1841811" y="0"/>
                </a:moveTo>
                <a:lnTo>
                  <a:pt x="2022691" y="0"/>
                </a:lnTo>
                <a:lnTo>
                  <a:pt x="1814519" y="226578"/>
                </a:lnTo>
                <a:lnTo>
                  <a:pt x="1633639" y="226578"/>
                </a:lnTo>
                <a:close/>
                <a:moveTo>
                  <a:pt x="1566365" y="0"/>
                </a:moveTo>
                <a:lnTo>
                  <a:pt x="1747245" y="0"/>
                </a:lnTo>
                <a:lnTo>
                  <a:pt x="1539708" y="226578"/>
                </a:lnTo>
                <a:lnTo>
                  <a:pt x="1358828" y="226578"/>
                </a:lnTo>
                <a:close/>
                <a:moveTo>
                  <a:pt x="1291552" y="0"/>
                </a:moveTo>
                <a:lnTo>
                  <a:pt x="1472432" y="0"/>
                </a:lnTo>
                <a:lnTo>
                  <a:pt x="1264261" y="226578"/>
                </a:lnTo>
                <a:lnTo>
                  <a:pt x="1084015" y="226578"/>
                </a:lnTo>
                <a:close/>
                <a:moveTo>
                  <a:pt x="1016105" y="0"/>
                </a:moveTo>
                <a:lnTo>
                  <a:pt x="1196985" y="0"/>
                </a:lnTo>
                <a:lnTo>
                  <a:pt x="989448" y="226578"/>
                </a:lnTo>
                <a:lnTo>
                  <a:pt x="808568" y="226578"/>
                </a:lnTo>
                <a:close/>
                <a:moveTo>
                  <a:pt x="778739" y="0"/>
                </a:moveTo>
                <a:lnTo>
                  <a:pt x="922173" y="0"/>
                </a:lnTo>
                <a:lnTo>
                  <a:pt x="714637" y="226578"/>
                </a:lnTo>
                <a:lnTo>
                  <a:pt x="570567" y="226578"/>
                </a:lnTo>
                <a:close/>
                <a:moveTo>
                  <a:pt x="532488" y="0"/>
                </a:moveTo>
                <a:lnTo>
                  <a:pt x="625150" y="0"/>
                </a:lnTo>
                <a:lnTo>
                  <a:pt x="416978" y="226578"/>
                </a:lnTo>
                <a:lnTo>
                  <a:pt x="324316" y="226578"/>
                </a:lnTo>
                <a:close/>
                <a:moveTo>
                  <a:pt x="208172" y="0"/>
                </a:moveTo>
                <a:lnTo>
                  <a:pt x="277985" y="0"/>
                </a:lnTo>
                <a:lnTo>
                  <a:pt x="69813" y="226578"/>
                </a:lnTo>
                <a:lnTo>
                  <a:pt x="0" y="226578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>
            <a:off x="401961" y="344558"/>
            <a:ext cx="1321317" cy="164080"/>
          </a:xfrm>
          <a:custGeom>
            <a:avLst/>
            <a:gdLst>
              <a:gd name="connsiteX0" fmla="*/ 353068 w 1228797"/>
              <a:gd name="connsiteY0" fmla="*/ 146933 h 152590"/>
              <a:gd name="connsiteX1" fmla="*/ 353259 w 1228797"/>
              <a:gd name="connsiteY1" fmla="*/ 146971 h 152590"/>
              <a:gd name="connsiteX2" fmla="*/ 352878 w 1228797"/>
              <a:gd name="connsiteY2" fmla="*/ 146971 h 152590"/>
              <a:gd name="connsiteX3" fmla="*/ 463654 w 1228797"/>
              <a:gd name="connsiteY3" fmla="*/ 28766 h 152590"/>
              <a:gd name="connsiteX4" fmla="*/ 457368 w 1228797"/>
              <a:gd name="connsiteY4" fmla="*/ 35052 h 152590"/>
              <a:gd name="connsiteX5" fmla="*/ 457368 w 1228797"/>
              <a:gd name="connsiteY5" fmla="*/ 66866 h 152590"/>
              <a:gd name="connsiteX6" fmla="*/ 463464 w 1228797"/>
              <a:gd name="connsiteY6" fmla="*/ 73152 h 152590"/>
              <a:gd name="connsiteX7" fmla="*/ 463654 w 1228797"/>
              <a:gd name="connsiteY7" fmla="*/ 73152 h 152590"/>
              <a:gd name="connsiteX8" fmla="*/ 502611 w 1228797"/>
              <a:gd name="connsiteY8" fmla="*/ 73152 h 152590"/>
              <a:gd name="connsiteX9" fmla="*/ 525281 w 1228797"/>
              <a:gd name="connsiteY9" fmla="*/ 51911 h 152590"/>
              <a:gd name="connsiteX10" fmla="*/ 504450 w 1228797"/>
              <a:gd name="connsiteY10" fmla="*/ 28795 h 152590"/>
              <a:gd name="connsiteX11" fmla="*/ 503183 w 1228797"/>
              <a:gd name="connsiteY11" fmla="*/ 28766 h 152590"/>
              <a:gd name="connsiteX12" fmla="*/ 1154216 w 1228797"/>
              <a:gd name="connsiteY12" fmla="*/ 28194 h 152590"/>
              <a:gd name="connsiteX13" fmla="*/ 1154216 w 1228797"/>
              <a:gd name="connsiteY13" fmla="*/ 28765 h 152590"/>
              <a:gd name="connsiteX14" fmla="*/ 1104877 w 1228797"/>
              <a:gd name="connsiteY14" fmla="*/ 77914 h 152590"/>
              <a:gd name="connsiteX15" fmla="*/ 1154026 w 1228797"/>
              <a:gd name="connsiteY15" fmla="*/ 127254 h 152590"/>
              <a:gd name="connsiteX16" fmla="*/ 1203365 w 1228797"/>
              <a:gd name="connsiteY16" fmla="*/ 78105 h 152590"/>
              <a:gd name="connsiteX17" fmla="*/ 1203365 w 1228797"/>
              <a:gd name="connsiteY17" fmla="*/ 78009 h 152590"/>
              <a:gd name="connsiteX18" fmla="*/ 1154502 w 1228797"/>
              <a:gd name="connsiteY18" fmla="*/ 28195 h 152590"/>
              <a:gd name="connsiteX19" fmla="*/ 1154216 w 1228797"/>
              <a:gd name="connsiteY19" fmla="*/ 28194 h 152590"/>
              <a:gd name="connsiteX20" fmla="*/ 836558 w 1228797"/>
              <a:gd name="connsiteY20" fmla="*/ 25718 h 152590"/>
              <a:gd name="connsiteX21" fmla="*/ 787314 w 1228797"/>
              <a:gd name="connsiteY21" fmla="*/ 74962 h 152590"/>
              <a:gd name="connsiteX22" fmla="*/ 836558 w 1228797"/>
              <a:gd name="connsiteY22" fmla="*/ 124207 h 152590"/>
              <a:gd name="connsiteX23" fmla="*/ 885802 w 1228797"/>
              <a:gd name="connsiteY23" fmla="*/ 74962 h 152590"/>
              <a:gd name="connsiteX24" fmla="*/ 885802 w 1228797"/>
              <a:gd name="connsiteY24" fmla="*/ 74867 h 152590"/>
              <a:gd name="connsiteX25" fmla="*/ 836558 w 1228797"/>
              <a:gd name="connsiteY25" fmla="*/ 25718 h 152590"/>
              <a:gd name="connsiteX26" fmla="*/ 200954 w 1228797"/>
              <a:gd name="connsiteY26" fmla="*/ 25527 h 152590"/>
              <a:gd name="connsiteX27" fmla="*/ 200954 w 1228797"/>
              <a:gd name="connsiteY27" fmla="*/ 25908 h 152590"/>
              <a:gd name="connsiteX28" fmla="*/ 151424 w 1228797"/>
              <a:gd name="connsiteY28" fmla="*/ 75248 h 152590"/>
              <a:gd name="connsiteX29" fmla="*/ 200764 w 1228797"/>
              <a:gd name="connsiteY29" fmla="*/ 124778 h 152590"/>
              <a:gd name="connsiteX30" fmla="*/ 250294 w 1228797"/>
              <a:gd name="connsiteY30" fmla="*/ 75438 h 152590"/>
              <a:gd name="connsiteX31" fmla="*/ 250294 w 1228797"/>
              <a:gd name="connsiteY31" fmla="*/ 75248 h 152590"/>
              <a:gd name="connsiteX32" fmla="*/ 201145 w 1228797"/>
              <a:gd name="connsiteY32" fmla="*/ 25528 h 152590"/>
              <a:gd name="connsiteX33" fmla="*/ 200954 w 1228797"/>
              <a:gd name="connsiteY33" fmla="*/ 25527 h 152590"/>
              <a:gd name="connsiteX34" fmla="*/ 437841 w 1228797"/>
              <a:gd name="connsiteY34" fmla="*/ 3429 h 152590"/>
              <a:gd name="connsiteX35" fmla="*/ 502040 w 1228797"/>
              <a:gd name="connsiteY35" fmla="*/ 3429 h 152590"/>
              <a:gd name="connsiteX36" fmla="*/ 535949 w 1228797"/>
              <a:gd name="connsiteY36" fmla="*/ 16764 h 152590"/>
              <a:gd name="connsiteX37" fmla="*/ 550808 w 1228797"/>
              <a:gd name="connsiteY37" fmla="*/ 49340 h 152590"/>
              <a:gd name="connsiteX38" fmla="*/ 528615 w 1228797"/>
              <a:gd name="connsiteY38" fmla="*/ 91345 h 152590"/>
              <a:gd name="connsiteX39" fmla="*/ 526233 w 1228797"/>
              <a:gd name="connsiteY39" fmla="*/ 99251 h 152590"/>
              <a:gd name="connsiteX40" fmla="*/ 544712 w 1228797"/>
              <a:gd name="connsiteY40" fmla="*/ 138017 h 152590"/>
              <a:gd name="connsiteX41" fmla="*/ 541683 w 1228797"/>
              <a:gd name="connsiteY41" fmla="*/ 146377 h 152590"/>
              <a:gd name="connsiteX42" fmla="*/ 538997 w 1228797"/>
              <a:gd name="connsiteY42" fmla="*/ 146971 h 152590"/>
              <a:gd name="connsiteX43" fmla="*/ 525567 w 1228797"/>
              <a:gd name="connsiteY43" fmla="*/ 146971 h 152590"/>
              <a:gd name="connsiteX44" fmla="*/ 519947 w 1228797"/>
              <a:gd name="connsiteY44" fmla="*/ 143447 h 152590"/>
              <a:gd name="connsiteX45" fmla="*/ 500230 w 1228797"/>
              <a:gd name="connsiteY45" fmla="*/ 102203 h 152590"/>
              <a:gd name="connsiteX46" fmla="*/ 494611 w 1228797"/>
              <a:gd name="connsiteY46" fmla="*/ 98679 h 152590"/>
              <a:gd name="connsiteX47" fmla="*/ 463654 w 1228797"/>
              <a:gd name="connsiteY47" fmla="*/ 98679 h 152590"/>
              <a:gd name="connsiteX48" fmla="*/ 457368 w 1228797"/>
              <a:gd name="connsiteY48" fmla="*/ 104773 h 152590"/>
              <a:gd name="connsiteX49" fmla="*/ 457368 w 1228797"/>
              <a:gd name="connsiteY49" fmla="*/ 104966 h 152590"/>
              <a:gd name="connsiteX50" fmla="*/ 457368 w 1228797"/>
              <a:gd name="connsiteY50" fmla="*/ 140684 h 152590"/>
              <a:gd name="connsiteX51" fmla="*/ 451081 w 1228797"/>
              <a:gd name="connsiteY51" fmla="*/ 146971 h 152590"/>
              <a:gd name="connsiteX52" fmla="*/ 437841 w 1228797"/>
              <a:gd name="connsiteY52" fmla="*/ 146971 h 152590"/>
              <a:gd name="connsiteX53" fmla="*/ 431555 w 1228797"/>
              <a:gd name="connsiteY53" fmla="*/ 140684 h 152590"/>
              <a:gd name="connsiteX54" fmla="*/ 431555 w 1228797"/>
              <a:gd name="connsiteY54" fmla="*/ 9716 h 152590"/>
              <a:gd name="connsiteX55" fmla="*/ 437841 w 1228797"/>
              <a:gd name="connsiteY55" fmla="*/ 3429 h 152590"/>
              <a:gd name="connsiteX56" fmla="*/ 293633 w 1228797"/>
              <a:gd name="connsiteY56" fmla="*/ 3429 h 152590"/>
              <a:gd name="connsiteX57" fmla="*/ 306777 w 1228797"/>
              <a:gd name="connsiteY57" fmla="*/ 3429 h 152590"/>
              <a:gd name="connsiteX58" fmla="*/ 312683 w 1228797"/>
              <a:gd name="connsiteY58" fmla="*/ 9715 h 152590"/>
              <a:gd name="connsiteX59" fmla="*/ 312683 w 1228797"/>
              <a:gd name="connsiteY59" fmla="*/ 80677 h 152590"/>
              <a:gd name="connsiteX60" fmla="*/ 350592 w 1228797"/>
              <a:gd name="connsiteY60" fmla="*/ 123032 h 152590"/>
              <a:gd name="connsiteX61" fmla="*/ 392950 w 1228797"/>
              <a:gd name="connsiteY61" fmla="*/ 85118 h 152590"/>
              <a:gd name="connsiteX62" fmla="*/ 392978 w 1228797"/>
              <a:gd name="connsiteY62" fmla="*/ 81248 h 152590"/>
              <a:gd name="connsiteX63" fmla="*/ 392978 w 1228797"/>
              <a:gd name="connsiteY63" fmla="*/ 9715 h 152590"/>
              <a:gd name="connsiteX64" fmla="*/ 399265 w 1228797"/>
              <a:gd name="connsiteY64" fmla="*/ 3429 h 152590"/>
              <a:gd name="connsiteX65" fmla="*/ 412505 w 1228797"/>
              <a:gd name="connsiteY65" fmla="*/ 3429 h 152590"/>
              <a:gd name="connsiteX66" fmla="*/ 418696 w 1228797"/>
              <a:gd name="connsiteY66" fmla="*/ 9715 h 152590"/>
              <a:gd name="connsiteX67" fmla="*/ 418696 w 1228797"/>
              <a:gd name="connsiteY67" fmla="*/ 81153 h 152590"/>
              <a:gd name="connsiteX68" fmla="*/ 378496 w 1228797"/>
              <a:gd name="connsiteY68" fmla="*/ 141799 h 152590"/>
              <a:gd name="connsiteX69" fmla="*/ 353068 w 1228797"/>
              <a:gd name="connsiteY69" fmla="*/ 146933 h 152590"/>
              <a:gd name="connsiteX70" fmla="*/ 327634 w 1228797"/>
              <a:gd name="connsiteY70" fmla="*/ 141836 h 152590"/>
              <a:gd name="connsiteX71" fmla="*/ 287346 w 1228797"/>
              <a:gd name="connsiteY71" fmla="*/ 81248 h 152590"/>
              <a:gd name="connsiteX72" fmla="*/ 287346 w 1228797"/>
              <a:gd name="connsiteY72" fmla="*/ 81153 h 152590"/>
              <a:gd name="connsiteX73" fmla="*/ 287346 w 1228797"/>
              <a:gd name="connsiteY73" fmla="*/ 9715 h 152590"/>
              <a:gd name="connsiteX74" fmla="*/ 293633 w 1228797"/>
              <a:gd name="connsiteY74" fmla="*/ 3429 h 152590"/>
              <a:gd name="connsiteX75" fmla="*/ 6264 w 1228797"/>
              <a:gd name="connsiteY75" fmla="*/ 3333 h 152590"/>
              <a:gd name="connsiteX76" fmla="*/ 18646 w 1228797"/>
              <a:gd name="connsiteY76" fmla="*/ 3333 h 152590"/>
              <a:gd name="connsiteX77" fmla="*/ 23790 w 1228797"/>
              <a:gd name="connsiteY77" fmla="*/ 6000 h 152590"/>
              <a:gd name="connsiteX78" fmla="*/ 61890 w 1228797"/>
              <a:gd name="connsiteY78" fmla="*/ 59817 h 152590"/>
              <a:gd name="connsiteX79" fmla="*/ 67033 w 1228797"/>
              <a:gd name="connsiteY79" fmla="*/ 62388 h 152590"/>
              <a:gd name="connsiteX80" fmla="*/ 72081 w 1228797"/>
              <a:gd name="connsiteY80" fmla="*/ 59817 h 152590"/>
              <a:gd name="connsiteX81" fmla="*/ 110181 w 1228797"/>
              <a:gd name="connsiteY81" fmla="*/ 6000 h 152590"/>
              <a:gd name="connsiteX82" fmla="*/ 115325 w 1228797"/>
              <a:gd name="connsiteY82" fmla="*/ 3333 h 152590"/>
              <a:gd name="connsiteX83" fmla="*/ 127707 w 1228797"/>
              <a:gd name="connsiteY83" fmla="*/ 3333 h 152590"/>
              <a:gd name="connsiteX84" fmla="*/ 134065 w 1228797"/>
              <a:gd name="connsiteY84" fmla="*/ 9548 h 152590"/>
              <a:gd name="connsiteX85" fmla="*/ 132851 w 1228797"/>
              <a:gd name="connsiteY85" fmla="*/ 13335 h 152590"/>
              <a:gd name="connsiteX86" fmla="*/ 81702 w 1228797"/>
              <a:gd name="connsiteY86" fmla="*/ 83724 h 152590"/>
              <a:gd name="connsiteX87" fmla="*/ 79987 w 1228797"/>
              <a:gd name="connsiteY87" fmla="*/ 89154 h 152590"/>
              <a:gd name="connsiteX88" fmla="*/ 79987 w 1228797"/>
              <a:gd name="connsiteY88" fmla="*/ 140684 h 152590"/>
              <a:gd name="connsiteX89" fmla="*/ 73701 w 1228797"/>
              <a:gd name="connsiteY89" fmla="*/ 146970 h 152590"/>
              <a:gd name="connsiteX90" fmla="*/ 60270 w 1228797"/>
              <a:gd name="connsiteY90" fmla="*/ 146970 h 152590"/>
              <a:gd name="connsiteX91" fmla="*/ 53984 w 1228797"/>
              <a:gd name="connsiteY91" fmla="*/ 140684 h 152590"/>
              <a:gd name="connsiteX92" fmla="*/ 53984 w 1228797"/>
              <a:gd name="connsiteY92" fmla="*/ 89154 h 152590"/>
              <a:gd name="connsiteX93" fmla="*/ 52269 w 1228797"/>
              <a:gd name="connsiteY93" fmla="*/ 83724 h 152590"/>
              <a:gd name="connsiteX94" fmla="*/ 1215 w 1228797"/>
              <a:gd name="connsiteY94" fmla="*/ 13335 h 152590"/>
              <a:gd name="connsiteX95" fmla="*/ 2572 w 1228797"/>
              <a:gd name="connsiteY95" fmla="*/ 4549 h 152590"/>
              <a:gd name="connsiteX96" fmla="*/ 6264 w 1228797"/>
              <a:gd name="connsiteY96" fmla="*/ 3333 h 152590"/>
              <a:gd name="connsiteX97" fmla="*/ 1154026 w 1228797"/>
              <a:gd name="connsiteY97" fmla="*/ 3238 h 152590"/>
              <a:gd name="connsiteX98" fmla="*/ 1228797 w 1228797"/>
              <a:gd name="connsiteY98" fmla="*/ 77819 h 152590"/>
              <a:gd name="connsiteX99" fmla="*/ 1228797 w 1228797"/>
              <a:gd name="connsiteY99" fmla="*/ 77914 h 152590"/>
              <a:gd name="connsiteX100" fmla="*/ 1154216 w 1228797"/>
              <a:gd name="connsiteY100" fmla="*/ 152590 h 152590"/>
              <a:gd name="connsiteX101" fmla="*/ 1079445 w 1228797"/>
              <a:gd name="connsiteY101" fmla="*/ 78009 h 152590"/>
              <a:gd name="connsiteX102" fmla="*/ 1154026 w 1228797"/>
              <a:gd name="connsiteY102" fmla="*/ 3238 h 152590"/>
              <a:gd name="connsiteX103" fmla="*/ 646058 w 1228797"/>
              <a:gd name="connsiteY103" fmla="*/ 2096 h 152590"/>
              <a:gd name="connsiteX104" fmla="*/ 659774 w 1228797"/>
              <a:gd name="connsiteY104" fmla="*/ 2096 h 152590"/>
              <a:gd name="connsiteX105" fmla="*/ 666060 w 1228797"/>
              <a:gd name="connsiteY105" fmla="*/ 8382 h 152590"/>
              <a:gd name="connsiteX106" fmla="*/ 666060 w 1228797"/>
              <a:gd name="connsiteY106" fmla="*/ 116491 h 152590"/>
              <a:gd name="connsiteX107" fmla="*/ 672346 w 1228797"/>
              <a:gd name="connsiteY107" fmla="*/ 122778 h 152590"/>
              <a:gd name="connsiteX108" fmla="*/ 750166 w 1228797"/>
              <a:gd name="connsiteY108" fmla="*/ 122778 h 152590"/>
              <a:gd name="connsiteX109" fmla="*/ 756452 w 1228797"/>
              <a:gd name="connsiteY109" fmla="*/ 129064 h 152590"/>
              <a:gd name="connsiteX110" fmla="*/ 756452 w 1228797"/>
              <a:gd name="connsiteY110" fmla="*/ 141733 h 152590"/>
              <a:gd name="connsiteX111" fmla="*/ 750356 w 1228797"/>
              <a:gd name="connsiteY111" fmla="*/ 148019 h 152590"/>
              <a:gd name="connsiteX112" fmla="*/ 750166 w 1228797"/>
              <a:gd name="connsiteY112" fmla="*/ 148019 h 152590"/>
              <a:gd name="connsiteX113" fmla="*/ 646058 w 1228797"/>
              <a:gd name="connsiteY113" fmla="*/ 148019 h 152590"/>
              <a:gd name="connsiteX114" fmla="*/ 639771 w 1228797"/>
              <a:gd name="connsiteY114" fmla="*/ 141733 h 152590"/>
              <a:gd name="connsiteX115" fmla="*/ 639771 w 1228797"/>
              <a:gd name="connsiteY115" fmla="*/ 8382 h 152590"/>
              <a:gd name="connsiteX116" fmla="*/ 646058 w 1228797"/>
              <a:gd name="connsiteY116" fmla="*/ 2096 h 152590"/>
              <a:gd name="connsiteX117" fmla="*/ 995720 w 1228797"/>
              <a:gd name="connsiteY117" fmla="*/ 191 h 152590"/>
              <a:gd name="connsiteX118" fmla="*/ 1040488 w 1228797"/>
              <a:gd name="connsiteY118" fmla="*/ 15621 h 152590"/>
              <a:gd name="connsiteX119" fmla="*/ 1051060 w 1228797"/>
              <a:gd name="connsiteY119" fmla="*/ 25146 h 152590"/>
              <a:gd name="connsiteX120" fmla="*/ 1051251 w 1228797"/>
              <a:gd name="connsiteY120" fmla="*/ 25418 h 152590"/>
              <a:gd name="connsiteX121" fmla="*/ 1049536 w 1228797"/>
              <a:gd name="connsiteY121" fmla="*/ 34004 h 152590"/>
              <a:gd name="connsiteX122" fmla="*/ 1038964 w 1228797"/>
              <a:gd name="connsiteY122" fmla="*/ 41434 h 152590"/>
              <a:gd name="connsiteX123" fmla="*/ 1030867 w 1228797"/>
              <a:gd name="connsiteY123" fmla="*/ 40767 h 152590"/>
              <a:gd name="connsiteX124" fmla="*/ 1028010 w 1228797"/>
              <a:gd name="connsiteY124" fmla="*/ 38100 h 152590"/>
              <a:gd name="connsiteX125" fmla="*/ 1027343 w 1228797"/>
              <a:gd name="connsiteY125" fmla="*/ 37624 h 152590"/>
              <a:gd name="connsiteX126" fmla="*/ 995911 w 1228797"/>
              <a:gd name="connsiteY126" fmla="*/ 26194 h 152590"/>
              <a:gd name="connsiteX127" fmla="*/ 993815 w 1228797"/>
              <a:gd name="connsiteY127" fmla="*/ 26194 h 152590"/>
              <a:gd name="connsiteX128" fmla="*/ 990386 w 1228797"/>
              <a:gd name="connsiteY128" fmla="*/ 26194 h 152590"/>
              <a:gd name="connsiteX129" fmla="*/ 981623 w 1228797"/>
              <a:gd name="connsiteY129" fmla="*/ 28004 h 152590"/>
              <a:gd name="connsiteX130" fmla="*/ 947638 w 1228797"/>
              <a:gd name="connsiteY130" fmla="*/ 64456 h 152590"/>
              <a:gd name="connsiteX131" fmla="*/ 984957 w 1228797"/>
              <a:gd name="connsiteY131" fmla="*/ 123254 h 152590"/>
              <a:gd name="connsiteX132" fmla="*/ 988957 w 1228797"/>
              <a:gd name="connsiteY132" fmla="*/ 124016 h 152590"/>
              <a:gd name="connsiteX133" fmla="*/ 992291 w 1228797"/>
              <a:gd name="connsiteY133" fmla="*/ 122968 h 152590"/>
              <a:gd name="connsiteX134" fmla="*/ 1001816 w 1228797"/>
              <a:gd name="connsiteY134" fmla="*/ 122968 h 152590"/>
              <a:gd name="connsiteX135" fmla="*/ 1009150 w 1228797"/>
              <a:gd name="connsiteY135" fmla="*/ 121920 h 152590"/>
              <a:gd name="connsiteX136" fmla="*/ 1010484 w 1228797"/>
              <a:gd name="connsiteY136" fmla="*/ 121920 h 152590"/>
              <a:gd name="connsiteX137" fmla="*/ 1011817 w 1228797"/>
              <a:gd name="connsiteY137" fmla="*/ 121920 h 152590"/>
              <a:gd name="connsiteX138" fmla="*/ 1017437 w 1228797"/>
              <a:gd name="connsiteY138" fmla="*/ 119920 h 152590"/>
              <a:gd name="connsiteX139" fmla="*/ 1018580 w 1228797"/>
              <a:gd name="connsiteY139" fmla="*/ 119444 h 152590"/>
              <a:gd name="connsiteX140" fmla="*/ 1019723 w 1228797"/>
              <a:gd name="connsiteY140" fmla="*/ 118967 h 152590"/>
              <a:gd name="connsiteX141" fmla="*/ 1020866 w 1228797"/>
              <a:gd name="connsiteY141" fmla="*/ 118396 h 152590"/>
              <a:gd name="connsiteX142" fmla="*/ 1023438 w 1228797"/>
              <a:gd name="connsiteY142" fmla="*/ 117062 h 152590"/>
              <a:gd name="connsiteX143" fmla="*/ 1024200 w 1228797"/>
              <a:gd name="connsiteY143" fmla="*/ 116491 h 152590"/>
              <a:gd name="connsiteX144" fmla="*/ 1041154 w 1228797"/>
              <a:gd name="connsiteY144" fmla="*/ 95345 h 152590"/>
              <a:gd name="connsiteX145" fmla="*/ 1040202 w 1228797"/>
              <a:gd name="connsiteY145" fmla="*/ 90297 h 152590"/>
              <a:gd name="connsiteX146" fmla="*/ 1036106 w 1228797"/>
              <a:gd name="connsiteY146" fmla="*/ 88583 h 152590"/>
              <a:gd name="connsiteX147" fmla="*/ 1008579 w 1228797"/>
              <a:gd name="connsiteY147" fmla="*/ 88583 h 152590"/>
              <a:gd name="connsiteX148" fmla="*/ 1002292 w 1228797"/>
              <a:gd name="connsiteY148" fmla="*/ 82296 h 152590"/>
              <a:gd name="connsiteX149" fmla="*/ 1002292 w 1228797"/>
              <a:gd name="connsiteY149" fmla="*/ 69437 h 152590"/>
              <a:gd name="connsiteX150" fmla="*/ 1002292 w 1228797"/>
              <a:gd name="connsiteY150" fmla="*/ 69245 h 152590"/>
              <a:gd name="connsiteX151" fmla="*/ 1008579 w 1228797"/>
              <a:gd name="connsiteY151" fmla="*/ 63151 h 152590"/>
              <a:gd name="connsiteX152" fmla="*/ 1065729 w 1228797"/>
              <a:gd name="connsiteY152" fmla="*/ 63151 h 152590"/>
              <a:gd name="connsiteX153" fmla="*/ 1066205 w 1228797"/>
              <a:gd name="connsiteY153" fmla="*/ 63151 h 152590"/>
              <a:gd name="connsiteX154" fmla="*/ 1066777 w 1228797"/>
              <a:gd name="connsiteY154" fmla="*/ 63151 h 152590"/>
              <a:gd name="connsiteX155" fmla="*/ 1068205 w 1228797"/>
              <a:gd name="connsiteY155" fmla="*/ 68771 h 152590"/>
              <a:gd name="connsiteX156" fmla="*/ 1068205 w 1228797"/>
              <a:gd name="connsiteY156" fmla="*/ 80391 h 152590"/>
              <a:gd name="connsiteX157" fmla="*/ 1043155 w 1228797"/>
              <a:gd name="connsiteY157" fmla="*/ 136112 h 152590"/>
              <a:gd name="connsiteX158" fmla="*/ 1040869 w 1228797"/>
              <a:gd name="connsiteY158" fmla="*/ 138113 h 152590"/>
              <a:gd name="connsiteX159" fmla="*/ 1039630 w 1228797"/>
              <a:gd name="connsiteY159" fmla="*/ 139065 h 152590"/>
              <a:gd name="connsiteX160" fmla="*/ 1037249 w 1228797"/>
              <a:gd name="connsiteY160" fmla="*/ 140780 h 152590"/>
              <a:gd name="connsiteX161" fmla="*/ 1036011 w 1228797"/>
              <a:gd name="connsiteY161" fmla="*/ 141637 h 152590"/>
              <a:gd name="connsiteX162" fmla="*/ 1033630 w 1228797"/>
              <a:gd name="connsiteY162" fmla="*/ 143161 h 152590"/>
              <a:gd name="connsiteX163" fmla="*/ 1032391 w 1228797"/>
              <a:gd name="connsiteY163" fmla="*/ 143923 h 152590"/>
              <a:gd name="connsiteX164" fmla="*/ 1029915 w 1228797"/>
              <a:gd name="connsiteY164" fmla="*/ 145352 h 152590"/>
              <a:gd name="connsiteX165" fmla="*/ 1029343 w 1228797"/>
              <a:gd name="connsiteY165" fmla="*/ 145352 h 152590"/>
              <a:gd name="connsiteX166" fmla="*/ 1025343 w 1228797"/>
              <a:gd name="connsiteY166" fmla="*/ 147257 h 152590"/>
              <a:gd name="connsiteX167" fmla="*/ 1024676 w 1228797"/>
              <a:gd name="connsiteY167" fmla="*/ 147257 h 152590"/>
              <a:gd name="connsiteX168" fmla="*/ 1022104 w 1228797"/>
              <a:gd name="connsiteY168" fmla="*/ 148209 h 152590"/>
              <a:gd name="connsiteX169" fmla="*/ 1020866 w 1228797"/>
              <a:gd name="connsiteY169" fmla="*/ 148209 h 152590"/>
              <a:gd name="connsiteX170" fmla="*/ 1020104 w 1228797"/>
              <a:gd name="connsiteY170" fmla="*/ 148209 h 152590"/>
              <a:gd name="connsiteX171" fmla="*/ 1018009 w 1228797"/>
              <a:gd name="connsiteY171" fmla="*/ 148971 h 152590"/>
              <a:gd name="connsiteX172" fmla="*/ 1017151 w 1228797"/>
              <a:gd name="connsiteY172" fmla="*/ 148971 h 152590"/>
              <a:gd name="connsiteX173" fmla="*/ 1015913 w 1228797"/>
              <a:gd name="connsiteY173" fmla="*/ 148971 h 152590"/>
              <a:gd name="connsiteX174" fmla="*/ 1015056 w 1228797"/>
              <a:gd name="connsiteY174" fmla="*/ 148971 h 152590"/>
              <a:gd name="connsiteX175" fmla="*/ 1013151 w 1228797"/>
              <a:gd name="connsiteY175" fmla="*/ 149447 h 152590"/>
              <a:gd name="connsiteX176" fmla="*/ 1012103 w 1228797"/>
              <a:gd name="connsiteY176" fmla="*/ 149447 h 152590"/>
              <a:gd name="connsiteX177" fmla="*/ 1010960 w 1228797"/>
              <a:gd name="connsiteY177" fmla="*/ 149447 h 152590"/>
              <a:gd name="connsiteX178" fmla="*/ 1009912 w 1228797"/>
              <a:gd name="connsiteY178" fmla="*/ 149447 h 152590"/>
              <a:gd name="connsiteX179" fmla="*/ 1008103 w 1228797"/>
              <a:gd name="connsiteY179" fmla="*/ 149447 h 152590"/>
              <a:gd name="connsiteX180" fmla="*/ 1006960 w 1228797"/>
              <a:gd name="connsiteY180" fmla="*/ 149447 h 152590"/>
              <a:gd name="connsiteX181" fmla="*/ 1005817 w 1228797"/>
              <a:gd name="connsiteY181" fmla="*/ 149447 h 152590"/>
              <a:gd name="connsiteX182" fmla="*/ 1004578 w 1228797"/>
              <a:gd name="connsiteY182" fmla="*/ 149447 h 152590"/>
              <a:gd name="connsiteX183" fmla="*/ 1002864 w 1228797"/>
              <a:gd name="connsiteY183" fmla="*/ 149447 h 152590"/>
              <a:gd name="connsiteX184" fmla="*/ 995720 w 1228797"/>
              <a:gd name="connsiteY184" fmla="*/ 149447 h 152590"/>
              <a:gd name="connsiteX185" fmla="*/ 990386 w 1228797"/>
              <a:gd name="connsiteY185" fmla="*/ 149447 h 152590"/>
              <a:gd name="connsiteX186" fmla="*/ 918425 w 1228797"/>
              <a:gd name="connsiteY186" fmla="*/ 72152 h 152590"/>
              <a:gd name="connsiteX187" fmla="*/ 995720 w 1228797"/>
              <a:gd name="connsiteY187" fmla="*/ 191 h 152590"/>
              <a:gd name="connsiteX188" fmla="*/ 836558 w 1228797"/>
              <a:gd name="connsiteY188" fmla="*/ 191 h 152590"/>
              <a:gd name="connsiteX189" fmla="*/ 911234 w 1228797"/>
              <a:gd name="connsiteY189" fmla="*/ 74867 h 152590"/>
              <a:gd name="connsiteX190" fmla="*/ 836558 w 1228797"/>
              <a:gd name="connsiteY190" fmla="*/ 149543 h 152590"/>
              <a:gd name="connsiteX191" fmla="*/ 761882 w 1228797"/>
              <a:gd name="connsiteY191" fmla="*/ 74867 h 152590"/>
              <a:gd name="connsiteX192" fmla="*/ 836558 w 1228797"/>
              <a:gd name="connsiteY192" fmla="*/ 191 h 152590"/>
              <a:gd name="connsiteX193" fmla="*/ 200954 w 1228797"/>
              <a:gd name="connsiteY193" fmla="*/ 0 h 152590"/>
              <a:gd name="connsiteX194" fmla="*/ 275821 w 1228797"/>
              <a:gd name="connsiteY194" fmla="*/ 74867 h 152590"/>
              <a:gd name="connsiteX195" fmla="*/ 200954 w 1228797"/>
              <a:gd name="connsiteY195" fmla="*/ 149733 h 152590"/>
              <a:gd name="connsiteX196" fmla="*/ 126088 w 1228797"/>
              <a:gd name="connsiteY196" fmla="*/ 74867 h 152590"/>
              <a:gd name="connsiteX197" fmla="*/ 200954 w 1228797"/>
              <a:gd name="connsiteY197" fmla="*/ 0 h 152590"/>
            </a:gdLst>
            <a:ahLst/>
            <a:cxnLst/>
            <a:rect l="l" t="t" r="r" b="b"/>
            <a:pathLst>
              <a:path w="1228797" h="152590">
                <a:moveTo>
                  <a:pt x="353068" y="146933"/>
                </a:moveTo>
                <a:lnTo>
                  <a:pt x="353259" y="146971"/>
                </a:lnTo>
                <a:lnTo>
                  <a:pt x="352878" y="146971"/>
                </a:lnTo>
                <a:close/>
                <a:moveTo>
                  <a:pt x="463654" y="28766"/>
                </a:moveTo>
                <a:cubicBezTo>
                  <a:pt x="460187" y="28766"/>
                  <a:pt x="457368" y="31580"/>
                  <a:pt x="457368" y="35052"/>
                </a:cubicBezTo>
                <a:lnTo>
                  <a:pt x="457368" y="66866"/>
                </a:lnTo>
                <a:cubicBezTo>
                  <a:pt x="457311" y="70284"/>
                  <a:pt x="460044" y="73099"/>
                  <a:pt x="463464" y="73152"/>
                </a:cubicBezTo>
                <a:cubicBezTo>
                  <a:pt x="463530" y="73153"/>
                  <a:pt x="463588" y="73153"/>
                  <a:pt x="463654" y="73152"/>
                </a:cubicBezTo>
                <a:lnTo>
                  <a:pt x="502611" y="73152"/>
                </a:lnTo>
                <a:cubicBezTo>
                  <a:pt x="514613" y="73223"/>
                  <a:pt x="524576" y="63892"/>
                  <a:pt x="525281" y="51911"/>
                </a:cubicBezTo>
                <a:cubicBezTo>
                  <a:pt x="525910" y="39775"/>
                  <a:pt x="516585" y="29427"/>
                  <a:pt x="504450" y="28795"/>
                </a:cubicBezTo>
                <a:cubicBezTo>
                  <a:pt x="504031" y="28773"/>
                  <a:pt x="503602" y="28763"/>
                  <a:pt x="503183" y="28766"/>
                </a:cubicBezTo>
                <a:close/>
                <a:moveTo>
                  <a:pt x="1154216" y="28194"/>
                </a:moveTo>
                <a:lnTo>
                  <a:pt x="1154216" y="28765"/>
                </a:lnTo>
                <a:cubicBezTo>
                  <a:pt x="1127022" y="28713"/>
                  <a:pt x="1104934" y="50717"/>
                  <a:pt x="1104877" y="77914"/>
                </a:cubicBezTo>
                <a:cubicBezTo>
                  <a:pt x="1104820" y="105111"/>
                  <a:pt x="1126832" y="127201"/>
                  <a:pt x="1154026" y="127254"/>
                </a:cubicBezTo>
                <a:cubicBezTo>
                  <a:pt x="1181220" y="127306"/>
                  <a:pt x="1203308" y="105301"/>
                  <a:pt x="1203365" y="78105"/>
                </a:cubicBezTo>
                <a:cubicBezTo>
                  <a:pt x="1203365" y="78073"/>
                  <a:pt x="1203365" y="78041"/>
                  <a:pt x="1203365" y="78009"/>
                </a:cubicBezTo>
                <a:cubicBezTo>
                  <a:pt x="1203632" y="50761"/>
                  <a:pt x="1181753" y="28458"/>
                  <a:pt x="1154502" y="28195"/>
                </a:cubicBezTo>
                <a:cubicBezTo>
                  <a:pt x="1154407" y="28195"/>
                  <a:pt x="1154312" y="28194"/>
                  <a:pt x="1154216" y="28194"/>
                </a:cubicBezTo>
                <a:close/>
                <a:moveTo>
                  <a:pt x="836558" y="25718"/>
                </a:moveTo>
                <a:cubicBezTo>
                  <a:pt x="809364" y="25718"/>
                  <a:pt x="787314" y="47766"/>
                  <a:pt x="787314" y="74962"/>
                </a:cubicBezTo>
                <a:cubicBezTo>
                  <a:pt x="787314" y="102159"/>
                  <a:pt x="809364" y="124207"/>
                  <a:pt x="836558" y="124207"/>
                </a:cubicBezTo>
                <a:cubicBezTo>
                  <a:pt x="863752" y="124207"/>
                  <a:pt x="885802" y="102159"/>
                  <a:pt x="885802" y="74962"/>
                </a:cubicBezTo>
                <a:cubicBezTo>
                  <a:pt x="885802" y="74931"/>
                  <a:pt x="885802" y="74898"/>
                  <a:pt x="885802" y="74867"/>
                </a:cubicBezTo>
                <a:cubicBezTo>
                  <a:pt x="885745" y="47707"/>
                  <a:pt x="863714" y="25718"/>
                  <a:pt x="836558" y="25718"/>
                </a:cubicBezTo>
                <a:close/>
                <a:moveTo>
                  <a:pt x="200954" y="25527"/>
                </a:moveTo>
                <a:lnTo>
                  <a:pt x="200954" y="25908"/>
                </a:lnTo>
                <a:cubicBezTo>
                  <a:pt x="173652" y="25856"/>
                  <a:pt x="151477" y="47945"/>
                  <a:pt x="151424" y="75248"/>
                </a:cubicBezTo>
                <a:cubicBezTo>
                  <a:pt x="151372" y="102550"/>
                  <a:pt x="173462" y="124725"/>
                  <a:pt x="200764" y="124778"/>
                </a:cubicBezTo>
                <a:cubicBezTo>
                  <a:pt x="228063" y="124830"/>
                  <a:pt x="250237" y="102740"/>
                  <a:pt x="250294" y="75438"/>
                </a:cubicBezTo>
                <a:cubicBezTo>
                  <a:pt x="250294" y="75374"/>
                  <a:pt x="250294" y="75311"/>
                  <a:pt x="250294" y="75248"/>
                </a:cubicBezTo>
                <a:cubicBezTo>
                  <a:pt x="250456" y="47946"/>
                  <a:pt x="228444" y="25686"/>
                  <a:pt x="201145" y="25528"/>
                </a:cubicBezTo>
                <a:cubicBezTo>
                  <a:pt x="201078" y="25527"/>
                  <a:pt x="201021" y="25527"/>
                  <a:pt x="200954" y="25527"/>
                </a:cubicBezTo>
                <a:close/>
                <a:moveTo>
                  <a:pt x="437841" y="3429"/>
                </a:moveTo>
                <a:lnTo>
                  <a:pt x="502040" y="3429"/>
                </a:lnTo>
                <a:cubicBezTo>
                  <a:pt x="514623" y="3414"/>
                  <a:pt x="526748" y="8180"/>
                  <a:pt x="535949" y="16764"/>
                </a:cubicBezTo>
                <a:cubicBezTo>
                  <a:pt x="545074" y="25190"/>
                  <a:pt x="550427" y="36928"/>
                  <a:pt x="550808" y="49340"/>
                </a:cubicBezTo>
                <a:cubicBezTo>
                  <a:pt x="551303" y="66268"/>
                  <a:pt x="542883" y="82215"/>
                  <a:pt x="528615" y="91345"/>
                </a:cubicBezTo>
                <a:cubicBezTo>
                  <a:pt x="525881" y="92959"/>
                  <a:pt x="524852" y="96397"/>
                  <a:pt x="526233" y="99251"/>
                </a:cubicBezTo>
                <a:lnTo>
                  <a:pt x="544712" y="138017"/>
                </a:lnTo>
                <a:cubicBezTo>
                  <a:pt x="546188" y="141161"/>
                  <a:pt x="544826" y="144904"/>
                  <a:pt x="541683" y="146377"/>
                </a:cubicBezTo>
                <a:cubicBezTo>
                  <a:pt x="540845" y="146772"/>
                  <a:pt x="539930" y="146974"/>
                  <a:pt x="538997" y="146971"/>
                </a:cubicBezTo>
                <a:lnTo>
                  <a:pt x="525567" y="146971"/>
                </a:lnTo>
                <a:cubicBezTo>
                  <a:pt x="523166" y="146983"/>
                  <a:pt x="520976" y="145611"/>
                  <a:pt x="519947" y="143447"/>
                </a:cubicBezTo>
                <a:lnTo>
                  <a:pt x="500230" y="102203"/>
                </a:lnTo>
                <a:cubicBezTo>
                  <a:pt x="499221" y="100023"/>
                  <a:pt x="497011" y="98643"/>
                  <a:pt x="494611" y="98679"/>
                </a:cubicBezTo>
                <a:lnTo>
                  <a:pt x="463654" y="98679"/>
                </a:lnTo>
                <a:cubicBezTo>
                  <a:pt x="460235" y="98626"/>
                  <a:pt x="457425" y="101355"/>
                  <a:pt x="457368" y="104773"/>
                </a:cubicBezTo>
                <a:cubicBezTo>
                  <a:pt x="457368" y="104838"/>
                  <a:pt x="457368" y="104902"/>
                  <a:pt x="457368" y="104966"/>
                </a:cubicBezTo>
                <a:lnTo>
                  <a:pt x="457368" y="140684"/>
                </a:lnTo>
                <a:cubicBezTo>
                  <a:pt x="457368" y="144156"/>
                  <a:pt x="454558" y="146971"/>
                  <a:pt x="451081" y="146971"/>
                </a:cubicBezTo>
                <a:lnTo>
                  <a:pt x="437841" y="146971"/>
                </a:lnTo>
                <a:cubicBezTo>
                  <a:pt x="434365" y="146971"/>
                  <a:pt x="431555" y="144156"/>
                  <a:pt x="431555" y="140684"/>
                </a:cubicBezTo>
                <a:lnTo>
                  <a:pt x="431555" y="9716"/>
                </a:lnTo>
                <a:cubicBezTo>
                  <a:pt x="431603" y="6265"/>
                  <a:pt x="434393" y="3480"/>
                  <a:pt x="437841" y="3429"/>
                </a:cubicBezTo>
                <a:close/>
                <a:moveTo>
                  <a:pt x="293633" y="3429"/>
                </a:moveTo>
                <a:lnTo>
                  <a:pt x="306777" y="3429"/>
                </a:lnTo>
                <a:cubicBezTo>
                  <a:pt x="310101" y="3631"/>
                  <a:pt x="312692" y="6387"/>
                  <a:pt x="312683" y="9715"/>
                </a:cubicBezTo>
                <a:lnTo>
                  <a:pt x="312683" y="80677"/>
                </a:lnTo>
                <a:cubicBezTo>
                  <a:pt x="311454" y="102842"/>
                  <a:pt x="328427" y="121805"/>
                  <a:pt x="350592" y="123032"/>
                </a:cubicBezTo>
                <a:cubicBezTo>
                  <a:pt x="372757" y="124258"/>
                  <a:pt x="391721" y="107284"/>
                  <a:pt x="392950" y="85118"/>
                </a:cubicBezTo>
                <a:cubicBezTo>
                  <a:pt x="393026" y="83830"/>
                  <a:pt x="393035" y="82538"/>
                  <a:pt x="392978" y="81248"/>
                </a:cubicBezTo>
                <a:lnTo>
                  <a:pt x="392978" y="9715"/>
                </a:lnTo>
                <a:cubicBezTo>
                  <a:pt x="393026" y="6265"/>
                  <a:pt x="395817" y="3480"/>
                  <a:pt x="399265" y="3429"/>
                </a:cubicBezTo>
                <a:lnTo>
                  <a:pt x="412505" y="3429"/>
                </a:lnTo>
                <a:cubicBezTo>
                  <a:pt x="415943" y="3481"/>
                  <a:pt x="418696" y="6281"/>
                  <a:pt x="418696" y="9715"/>
                </a:cubicBezTo>
                <a:lnTo>
                  <a:pt x="418696" y="81153"/>
                </a:lnTo>
                <a:cubicBezTo>
                  <a:pt x="418696" y="108416"/>
                  <a:pt x="402119" y="131807"/>
                  <a:pt x="378496" y="141799"/>
                </a:cubicBezTo>
                <a:lnTo>
                  <a:pt x="353068" y="146933"/>
                </a:lnTo>
                <a:lnTo>
                  <a:pt x="327634" y="141836"/>
                </a:lnTo>
                <a:cubicBezTo>
                  <a:pt x="303998" y="131878"/>
                  <a:pt x="287389" y="108511"/>
                  <a:pt x="287346" y="81248"/>
                </a:cubicBezTo>
                <a:cubicBezTo>
                  <a:pt x="287346" y="81217"/>
                  <a:pt x="287346" y="81184"/>
                  <a:pt x="287346" y="81153"/>
                </a:cubicBezTo>
                <a:lnTo>
                  <a:pt x="287346" y="9715"/>
                </a:lnTo>
                <a:cubicBezTo>
                  <a:pt x="287394" y="6265"/>
                  <a:pt x="290184" y="3480"/>
                  <a:pt x="293633" y="3429"/>
                </a:cubicBezTo>
                <a:close/>
                <a:moveTo>
                  <a:pt x="6264" y="3333"/>
                </a:moveTo>
                <a:lnTo>
                  <a:pt x="18646" y="3333"/>
                </a:lnTo>
                <a:cubicBezTo>
                  <a:pt x="20692" y="3332"/>
                  <a:pt x="22611" y="4327"/>
                  <a:pt x="23790" y="6000"/>
                </a:cubicBezTo>
                <a:lnTo>
                  <a:pt x="61890" y="59817"/>
                </a:lnTo>
                <a:cubicBezTo>
                  <a:pt x="63109" y="61430"/>
                  <a:pt x="65011" y="62381"/>
                  <a:pt x="67033" y="62388"/>
                </a:cubicBezTo>
                <a:cubicBezTo>
                  <a:pt x="69032" y="62397"/>
                  <a:pt x="70913" y="61439"/>
                  <a:pt x="72081" y="59817"/>
                </a:cubicBezTo>
                <a:lnTo>
                  <a:pt x="110181" y="6000"/>
                </a:lnTo>
                <a:cubicBezTo>
                  <a:pt x="111360" y="4327"/>
                  <a:pt x="113279" y="3332"/>
                  <a:pt x="115325" y="3333"/>
                </a:cubicBezTo>
                <a:lnTo>
                  <a:pt x="127707" y="3333"/>
                </a:lnTo>
                <a:cubicBezTo>
                  <a:pt x="131179" y="3293"/>
                  <a:pt x="134026" y="6076"/>
                  <a:pt x="134065" y="9548"/>
                </a:cubicBezTo>
                <a:cubicBezTo>
                  <a:pt x="134082" y="10908"/>
                  <a:pt x="133655" y="12237"/>
                  <a:pt x="132851" y="13335"/>
                </a:cubicBezTo>
                <a:lnTo>
                  <a:pt x="81702" y="83724"/>
                </a:lnTo>
                <a:cubicBezTo>
                  <a:pt x="80555" y="85300"/>
                  <a:pt x="79953" y="87206"/>
                  <a:pt x="79987" y="89154"/>
                </a:cubicBezTo>
                <a:lnTo>
                  <a:pt x="79987" y="140684"/>
                </a:lnTo>
                <a:cubicBezTo>
                  <a:pt x="79987" y="144156"/>
                  <a:pt x="77172" y="146970"/>
                  <a:pt x="73701" y="146970"/>
                </a:cubicBezTo>
                <a:lnTo>
                  <a:pt x="60270" y="146970"/>
                </a:lnTo>
                <a:cubicBezTo>
                  <a:pt x="56798" y="146970"/>
                  <a:pt x="53984" y="144156"/>
                  <a:pt x="53984" y="140684"/>
                </a:cubicBezTo>
                <a:lnTo>
                  <a:pt x="53984" y="89154"/>
                </a:lnTo>
                <a:cubicBezTo>
                  <a:pt x="54018" y="87206"/>
                  <a:pt x="53416" y="85300"/>
                  <a:pt x="52269" y="83724"/>
                </a:cubicBezTo>
                <a:lnTo>
                  <a:pt x="1215" y="13335"/>
                </a:lnTo>
                <a:cubicBezTo>
                  <a:pt x="-836" y="10533"/>
                  <a:pt x="-229" y="6600"/>
                  <a:pt x="2572" y="4549"/>
                </a:cubicBezTo>
                <a:cubicBezTo>
                  <a:pt x="3643" y="3764"/>
                  <a:pt x="4936" y="3338"/>
                  <a:pt x="6264" y="3333"/>
                </a:cubicBezTo>
                <a:close/>
                <a:moveTo>
                  <a:pt x="1154026" y="3238"/>
                </a:moveTo>
                <a:cubicBezTo>
                  <a:pt x="1195269" y="3186"/>
                  <a:pt x="1228740" y="36577"/>
                  <a:pt x="1228797" y="77819"/>
                </a:cubicBezTo>
                <a:cubicBezTo>
                  <a:pt x="1228797" y="77850"/>
                  <a:pt x="1228797" y="77883"/>
                  <a:pt x="1228797" y="77914"/>
                </a:cubicBezTo>
                <a:cubicBezTo>
                  <a:pt x="1228740" y="119097"/>
                  <a:pt x="1195402" y="152485"/>
                  <a:pt x="1154216" y="152590"/>
                </a:cubicBezTo>
                <a:cubicBezTo>
                  <a:pt x="1112973" y="152642"/>
                  <a:pt x="1079502" y="119252"/>
                  <a:pt x="1079445" y="78009"/>
                </a:cubicBezTo>
                <a:cubicBezTo>
                  <a:pt x="1079388" y="36767"/>
                  <a:pt x="1112783" y="3290"/>
                  <a:pt x="1154026" y="3238"/>
                </a:cubicBezTo>
                <a:close/>
                <a:moveTo>
                  <a:pt x="646058" y="2096"/>
                </a:moveTo>
                <a:lnTo>
                  <a:pt x="659774" y="2096"/>
                </a:lnTo>
                <a:cubicBezTo>
                  <a:pt x="663250" y="2096"/>
                  <a:pt x="666060" y="4911"/>
                  <a:pt x="666060" y="8382"/>
                </a:cubicBezTo>
                <a:lnTo>
                  <a:pt x="666060" y="116491"/>
                </a:lnTo>
                <a:cubicBezTo>
                  <a:pt x="666060" y="119963"/>
                  <a:pt x="668870" y="122778"/>
                  <a:pt x="672346" y="122778"/>
                </a:cubicBezTo>
                <a:lnTo>
                  <a:pt x="750166" y="122778"/>
                </a:lnTo>
                <a:cubicBezTo>
                  <a:pt x="753633" y="122778"/>
                  <a:pt x="756452" y="125592"/>
                  <a:pt x="756452" y="129064"/>
                </a:cubicBezTo>
                <a:lnTo>
                  <a:pt x="756452" y="141733"/>
                </a:lnTo>
                <a:cubicBezTo>
                  <a:pt x="756509" y="145151"/>
                  <a:pt x="753776" y="147966"/>
                  <a:pt x="750356" y="148019"/>
                </a:cubicBezTo>
                <a:cubicBezTo>
                  <a:pt x="750290" y="148020"/>
                  <a:pt x="750232" y="148020"/>
                  <a:pt x="750166" y="148019"/>
                </a:cubicBezTo>
                <a:lnTo>
                  <a:pt x="646058" y="148019"/>
                </a:lnTo>
                <a:cubicBezTo>
                  <a:pt x="642581" y="148019"/>
                  <a:pt x="639771" y="145204"/>
                  <a:pt x="639771" y="141733"/>
                </a:cubicBezTo>
                <a:lnTo>
                  <a:pt x="639771" y="8382"/>
                </a:lnTo>
                <a:cubicBezTo>
                  <a:pt x="639819" y="4932"/>
                  <a:pt x="642609" y="2147"/>
                  <a:pt x="646058" y="2096"/>
                </a:cubicBezTo>
                <a:close/>
                <a:moveTo>
                  <a:pt x="995720" y="191"/>
                </a:moveTo>
                <a:cubicBezTo>
                  <a:pt x="1011922" y="355"/>
                  <a:pt x="1027629" y="5769"/>
                  <a:pt x="1040488" y="15621"/>
                </a:cubicBezTo>
                <a:cubicBezTo>
                  <a:pt x="1044298" y="18466"/>
                  <a:pt x="1047831" y="21654"/>
                  <a:pt x="1051060" y="25146"/>
                </a:cubicBezTo>
                <a:cubicBezTo>
                  <a:pt x="1051127" y="25235"/>
                  <a:pt x="1051194" y="25326"/>
                  <a:pt x="1051251" y="25418"/>
                </a:cubicBezTo>
                <a:cubicBezTo>
                  <a:pt x="1053146" y="28264"/>
                  <a:pt x="1052384" y="32107"/>
                  <a:pt x="1049536" y="34004"/>
                </a:cubicBezTo>
                <a:lnTo>
                  <a:pt x="1038964" y="41434"/>
                </a:lnTo>
                <a:cubicBezTo>
                  <a:pt x="1036478" y="43261"/>
                  <a:pt x="1033020" y="42976"/>
                  <a:pt x="1030867" y="40767"/>
                </a:cubicBezTo>
                <a:cubicBezTo>
                  <a:pt x="1029962" y="39830"/>
                  <a:pt x="1029010" y="38939"/>
                  <a:pt x="1028010" y="38100"/>
                </a:cubicBezTo>
                <a:cubicBezTo>
                  <a:pt x="1027753" y="37997"/>
                  <a:pt x="1027524" y="37834"/>
                  <a:pt x="1027343" y="37624"/>
                </a:cubicBezTo>
                <a:cubicBezTo>
                  <a:pt x="1018532" y="30242"/>
                  <a:pt x="1007407" y="26196"/>
                  <a:pt x="995911" y="26194"/>
                </a:cubicBezTo>
                <a:lnTo>
                  <a:pt x="993815" y="26194"/>
                </a:lnTo>
                <a:cubicBezTo>
                  <a:pt x="992672" y="26099"/>
                  <a:pt x="991529" y="26099"/>
                  <a:pt x="990386" y="26194"/>
                </a:cubicBezTo>
                <a:cubicBezTo>
                  <a:pt x="987414" y="26512"/>
                  <a:pt x="984481" y="27118"/>
                  <a:pt x="981623" y="28004"/>
                </a:cubicBezTo>
                <a:cubicBezTo>
                  <a:pt x="964526" y="33101"/>
                  <a:pt x="951524" y="47046"/>
                  <a:pt x="947638" y="64456"/>
                </a:cubicBezTo>
                <a:cubicBezTo>
                  <a:pt x="941704" y="90998"/>
                  <a:pt x="958411" y="117323"/>
                  <a:pt x="984957" y="123254"/>
                </a:cubicBezTo>
                <a:lnTo>
                  <a:pt x="988957" y="124016"/>
                </a:lnTo>
                <a:lnTo>
                  <a:pt x="992291" y="122968"/>
                </a:lnTo>
                <a:lnTo>
                  <a:pt x="1001816" y="122968"/>
                </a:lnTo>
                <a:cubicBezTo>
                  <a:pt x="1004274" y="122753"/>
                  <a:pt x="1006731" y="122403"/>
                  <a:pt x="1009150" y="121920"/>
                </a:cubicBezTo>
                <a:lnTo>
                  <a:pt x="1010484" y="121920"/>
                </a:lnTo>
                <a:lnTo>
                  <a:pt x="1011817" y="121920"/>
                </a:lnTo>
                <a:lnTo>
                  <a:pt x="1017437" y="119920"/>
                </a:lnTo>
                <a:lnTo>
                  <a:pt x="1018580" y="119444"/>
                </a:lnTo>
                <a:lnTo>
                  <a:pt x="1019723" y="118967"/>
                </a:lnTo>
                <a:lnTo>
                  <a:pt x="1020866" y="118396"/>
                </a:lnTo>
                <a:lnTo>
                  <a:pt x="1023438" y="117062"/>
                </a:lnTo>
                <a:lnTo>
                  <a:pt x="1024200" y="116491"/>
                </a:lnTo>
                <a:cubicBezTo>
                  <a:pt x="1031496" y="110931"/>
                  <a:pt x="1037316" y="103671"/>
                  <a:pt x="1041154" y="95345"/>
                </a:cubicBezTo>
                <a:cubicBezTo>
                  <a:pt x="1041764" y="93613"/>
                  <a:pt x="1041393" y="91690"/>
                  <a:pt x="1040202" y="90297"/>
                </a:cubicBezTo>
                <a:cubicBezTo>
                  <a:pt x="1039135" y="89178"/>
                  <a:pt x="1037649" y="88556"/>
                  <a:pt x="1036106" y="88583"/>
                </a:cubicBezTo>
                <a:lnTo>
                  <a:pt x="1008579" y="88583"/>
                </a:lnTo>
                <a:cubicBezTo>
                  <a:pt x="1005102" y="88583"/>
                  <a:pt x="1002292" y="85768"/>
                  <a:pt x="1002292" y="82296"/>
                </a:cubicBezTo>
                <a:lnTo>
                  <a:pt x="1002292" y="69437"/>
                </a:lnTo>
                <a:cubicBezTo>
                  <a:pt x="1002292" y="69373"/>
                  <a:pt x="1002292" y="69310"/>
                  <a:pt x="1002292" y="69245"/>
                </a:cubicBezTo>
                <a:cubicBezTo>
                  <a:pt x="1002350" y="65826"/>
                  <a:pt x="1005159" y="63097"/>
                  <a:pt x="1008579" y="63151"/>
                </a:cubicBezTo>
                <a:lnTo>
                  <a:pt x="1065729" y="63151"/>
                </a:lnTo>
                <a:lnTo>
                  <a:pt x="1066205" y="63151"/>
                </a:lnTo>
                <a:lnTo>
                  <a:pt x="1066777" y="63151"/>
                </a:lnTo>
                <a:cubicBezTo>
                  <a:pt x="1068139" y="64680"/>
                  <a:pt x="1068672" y="66776"/>
                  <a:pt x="1068205" y="68771"/>
                </a:cubicBezTo>
                <a:lnTo>
                  <a:pt x="1068205" y="80391"/>
                </a:lnTo>
                <a:cubicBezTo>
                  <a:pt x="1068244" y="101700"/>
                  <a:pt x="1059119" y="121997"/>
                  <a:pt x="1043155" y="136112"/>
                </a:cubicBezTo>
                <a:lnTo>
                  <a:pt x="1040869" y="138113"/>
                </a:lnTo>
                <a:lnTo>
                  <a:pt x="1039630" y="139065"/>
                </a:lnTo>
                <a:cubicBezTo>
                  <a:pt x="1038878" y="139697"/>
                  <a:pt x="1038087" y="140270"/>
                  <a:pt x="1037249" y="140780"/>
                </a:cubicBezTo>
                <a:lnTo>
                  <a:pt x="1036011" y="141637"/>
                </a:lnTo>
                <a:lnTo>
                  <a:pt x="1033630" y="143161"/>
                </a:lnTo>
                <a:lnTo>
                  <a:pt x="1032391" y="143923"/>
                </a:lnTo>
                <a:lnTo>
                  <a:pt x="1029915" y="145352"/>
                </a:lnTo>
                <a:lnTo>
                  <a:pt x="1029343" y="145352"/>
                </a:lnTo>
                <a:lnTo>
                  <a:pt x="1025343" y="147257"/>
                </a:lnTo>
                <a:lnTo>
                  <a:pt x="1024676" y="147257"/>
                </a:lnTo>
                <a:lnTo>
                  <a:pt x="1022104" y="148209"/>
                </a:lnTo>
                <a:lnTo>
                  <a:pt x="1020866" y="148209"/>
                </a:lnTo>
                <a:lnTo>
                  <a:pt x="1020104" y="148209"/>
                </a:lnTo>
                <a:lnTo>
                  <a:pt x="1018009" y="148971"/>
                </a:lnTo>
                <a:lnTo>
                  <a:pt x="1017151" y="148971"/>
                </a:lnTo>
                <a:lnTo>
                  <a:pt x="1015913" y="148971"/>
                </a:lnTo>
                <a:lnTo>
                  <a:pt x="1015056" y="148971"/>
                </a:lnTo>
                <a:lnTo>
                  <a:pt x="1013151" y="149447"/>
                </a:lnTo>
                <a:lnTo>
                  <a:pt x="1012103" y="149447"/>
                </a:lnTo>
                <a:lnTo>
                  <a:pt x="1010960" y="149447"/>
                </a:lnTo>
                <a:lnTo>
                  <a:pt x="1009912" y="149447"/>
                </a:lnTo>
                <a:lnTo>
                  <a:pt x="1008103" y="149447"/>
                </a:lnTo>
                <a:lnTo>
                  <a:pt x="1006960" y="149447"/>
                </a:lnTo>
                <a:lnTo>
                  <a:pt x="1005817" y="149447"/>
                </a:lnTo>
                <a:lnTo>
                  <a:pt x="1004578" y="149447"/>
                </a:lnTo>
                <a:lnTo>
                  <a:pt x="1002864" y="149447"/>
                </a:lnTo>
                <a:lnTo>
                  <a:pt x="995720" y="149447"/>
                </a:lnTo>
                <a:cubicBezTo>
                  <a:pt x="993939" y="149511"/>
                  <a:pt x="992167" y="149511"/>
                  <a:pt x="990386" y="149447"/>
                </a:cubicBezTo>
                <a:cubicBezTo>
                  <a:pt x="949171" y="147975"/>
                  <a:pt x="916948" y="113368"/>
                  <a:pt x="918425" y="72152"/>
                </a:cubicBezTo>
                <a:cubicBezTo>
                  <a:pt x="919901" y="30936"/>
                  <a:pt x="954505" y="-1282"/>
                  <a:pt x="995720" y="191"/>
                </a:cubicBezTo>
                <a:close/>
                <a:moveTo>
                  <a:pt x="836558" y="191"/>
                </a:moveTo>
                <a:cubicBezTo>
                  <a:pt x="877801" y="191"/>
                  <a:pt x="911234" y="33625"/>
                  <a:pt x="911234" y="74867"/>
                </a:cubicBezTo>
                <a:cubicBezTo>
                  <a:pt x="911234" y="116109"/>
                  <a:pt x="877801" y="149543"/>
                  <a:pt x="836558" y="149543"/>
                </a:cubicBezTo>
                <a:cubicBezTo>
                  <a:pt x="795315" y="149543"/>
                  <a:pt x="761882" y="116109"/>
                  <a:pt x="761882" y="74867"/>
                </a:cubicBezTo>
                <a:cubicBezTo>
                  <a:pt x="761882" y="33625"/>
                  <a:pt x="795315" y="191"/>
                  <a:pt x="836558" y="191"/>
                </a:cubicBezTo>
                <a:close/>
                <a:moveTo>
                  <a:pt x="200954" y="0"/>
                </a:moveTo>
                <a:cubicBezTo>
                  <a:pt x="242302" y="0"/>
                  <a:pt x="275821" y="33518"/>
                  <a:pt x="275821" y="74867"/>
                </a:cubicBezTo>
                <a:cubicBezTo>
                  <a:pt x="275821" y="116215"/>
                  <a:pt x="242302" y="149733"/>
                  <a:pt x="200954" y="149733"/>
                </a:cubicBezTo>
                <a:cubicBezTo>
                  <a:pt x="159606" y="149733"/>
                  <a:pt x="126088" y="116215"/>
                  <a:pt x="126088" y="74867"/>
                </a:cubicBezTo>
                <a:cubicBezTo>
                  <a:pt x="126088" y="33518"/>
                  <a:pt x="159606" y="0"/>
                  <a:pt x="200954" y="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>
            <a:off x="430064" y="1907960"/>
            <a:ext cx="5167455" cy="198753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30000"/>
              </a:lnSpc>
            </a:pPr>
            <a:r>
              <a:rPr kumimoji="1" lang="en-US" altLang="zh-CN" sz="4000">
                <a:ln w="12700">
                  <a:noFill/>
                </a:ln>
                <a:solidFill>
                  <a:srgbClr val="FCCB00">
                    <a:alpha val="100000"/>
                  </a:srgbClr>
                </a:solidFill>
                <a:latin typeface="OPPOSans H" panose="00020600040101010101" charset="-122"/>
                <a:ea typeface="OPPOSans H" panose="00020600040101010101" charset="-122"/>
                <a:cs typeface="OPPOSans H" panose="00020600040101010101" charset="-122"/>
              </a:rPr>
              <a:t>谢谢大家</a:t>
            </a: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>
            <a:off x="489495" y="4154562"/>
            <a:ext cx="1506945" cy="16158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dist">
              <a:lnSpc>
                <a:spcPct val="100000"/>
              </a:lnSpc>
            </a:pPr>
            <a:r>
              <a:rPr kumimoji="1" lang="en-US" altLang="zh-CN" sz="1050">
                <a:ln w="12700">
                  <a:noFill/>
                </a:ln>
                <a:solidFill>
                  <a:srgbClr val="404040">
                    <a:alpha val="100000"/>
                  </a:srgbClr>
                </a:solidFill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PowerPoint design</a:t>
            </a:r>
            <a:endParaRPr kumimoji="1" lang="zh-CN" altLang="en-US"/>
          </a:p>
        </p:txBody>
      </p:sp>
      <p:cxnSp>
        <p:nvCxnSpPr>
          <p:cNvPr id="11" name="标题 1"/>
          <p:cNvCxnSpPr/>
          <p:nvPr/>
        </p:nvCxnSpPr>
        <p:spPr>
          <a:xfrm>
            <a:off x="2217420" y="4235353"/>
            <a:ext cx="3444518" cy="0"/>
          </a:xfrm>
          <a:prstGeom prst="line">
            <a:avLst/>
          </a:prstGeom>
          <a:noFill/>
          <a:ln w="6350" cap="sq">
            <a:solidFill>
              <a:schemeClr val="accent1"/>
            </a:solidFill>
            <a:miter/>
          </a:ln>
        </p:spPr>
      </p:cxnSp>
      <p:sp>
        <p:nvSpPr>
          <p:cNvPr id="12" name="标题 1"/>
          <p:cNvSpPr txBox="1"/>
          <p:nvPr/>
        </p:nvSpPr>
        <p:spPr>
          <a:xfrm>
            <a:off x="450341" y="4531595"/>
            <a:ext cx="2870181" cy="326219"/>
          </a:xfrm>
          <a:prstGeom prst="roundRect">
            <a:avLst/>
          </a:prstGeom>
          <a:solidFill>
            <a:schemeClr val="accent1"/>
          </a:solidFill>
          <a:ln w="7620" cap="flat">
            <a:solidFill>
              <a:srgbClr val="FFFFFF">
                <a:alpha val="100000"/>
              </a:srgbClr>
            </a:solidFill>
            <a:miter/>
          </a:ln>
          <a:effectLst/>
        </p:spPr>
        <p:txBody>
          <a:bodyPr vert="horz" wrap="square" lIns="73152" tIns="36576" rIns="73152" bIns="36576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>
            <a:off x="540574" y="4602371"/>
            <a:ext cx="1322271" cy="18466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kumimoji="1" lang="en-US" altLang="zh-CN" sz="12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OPPOSans H" panose="00020600040101010101" charset="-122"/>
                <a:ea typeface="OPPOSans H" panose="00020600040101010101" charset="-122"/>
                <a:cs typeface="OPPOSans H" panose="00020600040101010101" charset="-122"/>
              </a:rPr>
              <a:t>汇报人：AiPPT</a:t>
            </a: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>
            <a:off x="1896594" y="4602371"/>
            <a:ext cx="1322271" cy="18466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kumimoji="1" lang="en-US" altLang="zh-CN" sz="12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OPPOSans H" panose="00020600040101010101" charset="-122"/>
                <a:ea typeface="OPPOSans H" panose="00020600040101010101" charset="-122"/>
                <a:cs typeface="OPPOSans H" panose="00020600040101010101" charset="-122"/>
              </a:rPr>
              <a:t>时间：202X.X</a:t>
            </a: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>
            <a:off x="1663518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>
            <a:off x="1732917" y="6415319"/>
            <a:ext cx="129755" cy="129774"/>
          </a:xfrm>
          <a:custGeom>
            <a:avLst/>
            <a:gdLst>
              <a:gd name="connsiteX0" fmla="*/ 669168 w 1599855"/>
              <a:gd name="connsiteY0" fmla="*/ 111621 h 1600088"/>
              <a:gd name="connsiteX1" fmla="*/ 886086 w 1599855"/>
              <a:gd name="connsiteY1" fmla="*/ 155339 h 1600088"/>
              <a:gd name="connsiteX2" fmla="*/ 1063377 w 1599855"/>
              <a:gd name="connsiteY2" fmla="*/ 274960 h 1600088"/>
              <a:gd name="connsiteX3" fmla="*/ 1182998 w 1599855"/>
              <a:gd name="connsiteY3" fmla="*/ 452251 h 1600088"/>
              <a:gd name="connsiteX4" fmla="*/ 1226716 w 1599855"/>
              <a:gd name="connsiteY4" fmla="*/ 669168 h 1600088"/>
              <a:gd name="connsiteX5" fmla="*/ 1182998 w 1599855"/>
              <a:gd name="connsiteY5" fmla="*/ 886085 h 1600088"/>
              <a:gd name="connsiteX6" fmla="*/ 1063377 w 1599855"/>
              <a:gd name="connsiteY6" fmla="*/ 1063377 h 1600088"/>
              <a:gd name="connsiteX7" fmla="*/ 886086 w 1599855"/>
              <a:gd name="connsiteY7" fmla="*/ 1182998 h 1600088"/>
              <a:gd name="connsiteX8" fmla="*/ 669168 w 1599855"/>
              <a:gd name="connsiteY8" fmla="*/ 1226716 h 1600088"/>
              <a:gd name="connsiteX9" fmla="*/ 452251 w 1599855"/>
              <a:gd name="connsiteY9" fmla="*/ 1182998 h 1600088"/>
              <a:gd name="connsiteX10" fmla="*/ 274960 w 1599855"/>
              <a:gd name="connsiteY10" fmla="*/ 1063377 h 1600088"/>
              <a:gd name="connsiteX11" fmla="*/ 155339 w 1599855"/>
              <a:gd name="connsiteY11" fmla="*/ 886085 h 1600088"/>
              <a:gd name="connsiteX12" fmla="*/ 111621 w 1599855"/>
              <a:gd name="connsiteY12" fmla="*/ 669168 h 1600088"/>
              <a:gd name="connsiteX13" fmla="*/ 155339 w 1599855"/>
              <a:gd name="connsiteY13" fmla="*/ 452251 h 1600088"/>
              <a:gd name="connsiteX14" fmla="*/ 274960 w 1599855"/>
              <a:gd name="connsiteY14" fmla="*/ 274960 h 1600088"/>
              <a:gd name="connsiteX15" fmla="*/ 452251 w 1599855"/>
              <a:gd name="connsiteY15" fmla="*/ 155339 h 1600088"/>
              <a:gd name="connsiteX16" fmla="*/ 669168 w 1599855"/>
              <a:gd name="connsiteY16" fmla="*/ 111621 h 1600088"/>
              <a:gd name="connsiteX17" fmla="*/ 669168 w 1599855"/>
              <a:gd name="connsiteY17" fmla="*/ 0 h 1600088"/>
              <a:gd name="connsiteX18" fmla="*/ 0 w 1599855"/>
              <a:gd name="connsiteY18" fmla="*/ 669168 h 1600088"/>
              <a:gd name="connsiteX19" fmla="*/ 669168 w 1599855"/>
              <a:gd name="connsiteY19" fmla="*/ 1338337 h 1600088"/>
              <a:gd name="connsiteX20" fmla="*/ 1338337 w 1599855"/>
              <a:gd name="connsiteY20" fmla="*/ 669168 h 1600088"/>
              <a:gd name="connsiteX21" fmla="*/ 669168 w 1599855"/>
              <a:gd name="connsiteY21" fmla="*/ 0 h 1600088"/>
              <a:gd name="connsiteX22" fmla="*/ 1544278 w 1599855"/>
              <a:gd name="connsiteY22" fmla="*/ 1600088 h 1600088"/>
              <a:gd name="connsiteX23" fmla="*/ 1504838 w 1599855"/>
              <a:gd name="connsiteY23" fmla="*/ 1583717 h 1600088"/>
              <a:gd name="connsiteX24" fmla="*/ 1247366 w 1599855"/>
              <a:gd name="connsiteY24" fmla="*/ 1326431 h 1600088"/>
              <a:gd name="connsiteX25" fmla="*/ 1247366 w 1599855"/>
              <a:gd name="connsiteY25" fmla="*/ 1247552 h 1600088"/>
              <a:gd name="connsiteX26" fmla="*/ 1326245 w 1599855"/>
              <a:gd name="connsiteY26" fmla="*/ 1247552 h 1600088"/>
              <a:gd name="connsiteX27" fmla="*/ 1583531 w 1599855"/>
              <a:gd name="connsiteY27" fmla="*/ 1504838 h 1600088"/>
              <a:gd name="connsiteX28" fmla="*/ 1583531 w 1599855"/>
              <a:gd name="connsiteY28" fmla="*/ 1583717 h 1600088"/>
              <a:gd name="connsiteX29" fmla="*/ 1544278 w 1599855"/>
              <a:gd name="connsiteY29" fmla="*/ 1600088 h 1600088"/>
            </a:gdLst>
            <a:ahLst/>
            <a:cxnLst/>
            <a:rect l="l" t="t" r="r" b="b"/>
            <a:pathLst>
              <a:path w="1599855" h="1600088">
                <a:moveTo>
                  <a:pt x="669168" y="111621"/>
                </a:moveTo>
                <a:cubicBezTo>
                  <a:pt x="744513" y="111621"/>
                  <a:pt x="817438" y="126318"/>
                  <a:pt x="886086" y="155339"/>
                </a:cubicBezTo>
                <a:cubicBezTo>
                  <a:pt x="952500" y="183431"/>
                  <a:pt x="1012031" y="223614"/>
                  <a:pt x="1063377" y="274960"/>
                </a:cubicBezTo>
                <a:cubicBezTo>
                  <a:pt x="1114537" y="326120"/>
                  <a:pt x="1154906" y="385837"/>
                  <a:pt x="1182998" y="452251"/>
                </a:cubicBezTo>
                <a:cubicBezTo>
                  <a:pt x="1212019" y="520898"/>
                  <a:pt x="1226716" y="594010"/>
                  <a:pt x="1226716" y="669168"/>
                </a:cubicBezTo>
                <a:cubicBezTo>
                  <a:pt x="1226716" y="744327"/>
                  <a:pt x="1212019" y="817438"/>
                  <a:pt x="1182998" y="886085"/>
                </a:cubicBezTo>
                <a:cubicBezTo>
                  <a:pt x="1154906" y="952500"/>
                  <a:pt x="1114723" y="1012031"/>
                  <a:pt x="1063377" y="1063377"/>
                </a:cubicBezTo>
                <a:cubicBezTo>
                  <a:pt x="1012217" y="1114537"/>
                  <a:pt x="952500" y="1154906"/>
                  <a:pt x="886086" y="1182998"/>
                </a:cubicBezTo>
                <a:cubicBezTo>
                  <a:pt x="817438" y="1212019"/>
                  <a:pt x="744327" y="1226716"/>
                  <a:pt x="669168" y="1226716"/>
                </a:cubicBezTo>
                <a:cubicBezTo>
                  <a:pt x="594010" y="1226716"/>
                  <a:pt x="520898" y="1212019"/>
                  <a:pt x="452251" y="1182998"/>
                </a:cubicBezTo>
                <a:cubicBezTo>
                  <a:pt x="385837" y="1154906"/>
                  <a:pt x="326306" y="1114723"/>
                  <a:pt x="274960" y="1063377"/>
                </a:cubicBezTo>
                <a:cubicBezTo>
                  <a:pt x="223800" y="1012217"/>
                  <a:pt x="183431" y="952500"/>
                  <a:pt x="155339" y="886085"/>
                </a:cubicBezTo>
                <a:cubicBezTo>
                  <a:pt x="126318" y="817438"/>
                  <a:pt x="111621" y="744327"/>
                  <a:pt x="111621" y="669168"/>
                </a:cubicBezTo>
                <a:cubicBezTo>
                  <a:pt x="111621" y="594010"/>
                  <a:pt x="126318" y="520898"/>
                  <a:pt x="155339" y="452251"/>
                </a:cubicBezTo>
                <a:cubicBezTo>
                  <a:pt x="183431" y="385837"/>
                  <a:pt x="223614" y="326306"/>
                  <a:pt x="274960" y="274960"/>
                </a:cubicBezTo>
                <a:cubicBezTo>
                  <a:pt x="326306" y="223614"/>
                  <a:pt x="385837" y="183431"/>
                  <a:pt x="452251" y="155339"/>
                </a:cubicBezTo>
                <a:cubicBezTo>
                  <a:pt x="520898" y="126318"/>
                  <a:pt x="593824" y="111621"/>
                  <a:pt x="669168" y="111621"/>
                </a:cubicBezTo>
                <a:moveTo>
                  <a:pt x="669168" y="0"/>
                </a:moveTo>
                <a:cubicBezTo>
                  <a:pt x="299517" y="0"/>
                  <a:pt x="0" y="299517"/>
                  <a:pt x="0" y="669168"/>
                </a:cubicBezTo>
                <a:cubicBezTo>
                  <a:pt x="0" y="1038820"/>
                  <a:pt x="299517" y="1338337"/>
                  <a:pt x="669168" y="1338337"/>
                </a:cubicBezTo>
                <a:cubicBezTo>
                  <a:pt x="1038820" y="1338337"/>
                  <a:pt x="1338337" y="1038820"/>
                  <a:pt x="1338337" y="669168"/>
                </a:cubicBezTo>
                <a:cubicBezTo>
                  <a:pt x="1338337" y="299703"/>
                  <a:pt x="1038820" y="0"/>
                  <a:pt x="669168" y="0"/>
                </a:cubicBezTo>
                <a:close/>
                <a:moveTo>
                  <a:pt x="1544278" y="1600088"/>
                </a:moveTo>
                <a:cubicBezTo>
                  <a:pt x="1529953" y="1600088"/>
                  <a:pt x="1515628" y="1594693"/>
                  <a:pt x="1504838" y="1583717"/>
                </a:cubicBezTo>
                <a:lnTo>
                  <a:pt x="1247366" y="1326431"/>
                </a:lnTo>
                <a:cubicBezTo>
                  <a:pt x="1225600" y="1304665"/>
                  <a:pt x="1225600" y="1269318"/>
                  <a:pt x="1247366" y="1247552"/>
                </a:cubicBezTo>
                <a:cubicBezTo>
                  <a:pt x="1269132" y="1225786"/>
                  <a:pt x="1304479" y="1225786"/>
                  <a:pt x="1326245" y="1247552"/>
                </a:cubicBezTo>
                <a:lnTo>
                  <a:pt x="1583531" y="1504838"/>
                </a:lnTo>
                <a:cubicBezTo>
                  <a:pt x="1605297" y="1526605"/>
                  <a:pt x="1605297" y="1561951"/>
                  <a:pt x="1583531" y="1583717"/>
                </a:cubicBezTo>
                <a:cubicBezTo>
                  <a:pt x="1572927" y="1594693"/>
                  <a:pt x="1558603" y="1600088"/>
                  <a:pt x="1544278" y="1600088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>
            <a:off x="1242999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>
            <a:off x="1308431" y="6415319"/>
            <a:ext cx="137688" cy="129774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ahLst/>
            <a:cxnLst/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>
            <a:off x="822480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0" name="标题 1"/>
          <p:cNvSpPr txBox="1"/>
          <p:nvPr/>
        </p:nvSpPr>
        <p:spPr>
          <a:xfrm>
            <a:off x="889706" y="6415319"/>
            <a:ext cx="134100" cy="129774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ahLst/>
            <a:cxnLst/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1" name="标题 1"/>
          <p:cNvSpPr txBox="1"/>
          <p:nvPr/>
        </p:nvSpPr>
        <p:spPr>
          <a:xfrm>
            <a:off x="401961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2" name="标题 1"/>
          <p:cNvSpPr txBox="1"/>
          <p:nvPr/>
        </p:nvSpPr>
        <p:spPr>
          <a:xfrm>
            <a:off x="476336" y="6415319"/>
            <a:ext cx="119802" cy="129774"/>
          </a:xfrm>
          <a:custGeom>
            <a:avLst/>
            <a:gdLst>
              <a:gd name="connsiteX0" fmla="*/ 712625 w 1425436"/>
              <a:gd name="connsiteY0" fmla="*/ 111621 h 1544091"/>
              <a:gd name="connsiteX1" fmla="*/ 902567 w 1425436"/>
              <a:gd name="connsiteY1" fmla="*/ 190314 h 1544091"/>
              <a:gd name="connsiteX2" fmla="*/ 981260 w 1425436"/>
              <a:gd name="connsiteY2" fmla="*/ 380256 h 1544091"/>
              <a:gd name="connsiteX3" fmla="*/ 902567 w 1425436"/>
              <a:gd name="connsiteY3" fmla="*/ 570198 h 1544091"/>
              <a:gd name="connsiteX4" fmla="*/ 712625 w 1425436"/>
              <a:gd name="connsiteY4" fmla="*/ 648891 h 1544091"/>
              <a:gd name="connsiteX5" fmla="*/ 522684 w 1425436"/>
              <a:gd name="connsiteY5" fmla="*/ 570198 h 1544091"/>
              <a:gd name="connsiteX6" fmla="*/ 444177 w 1425436"/>
              <a:gd name="connsiteY6" fmla="*/ 380070 h 1544091"/>
              <a:gd name="connsiteX7" fmla="*/ 522870 w 1425436"/>
              <a:gd name="connsiteY7" fmla="*/ 190128 h 1544091"/>
              <a:gd name="connsiteX8" fmla="*/ 712625 w 1425436"/>
              <a:gd name="connsiteY8" fmla="*/ 111621 h 1544091"/>
              <a:gd name="connsiteX9" fmla="*/ 712625 w 1425436"/>
              <a:gd name="connsiteY9" fmla="*/ 0 h 1544091"/>
              <a:gd name="connsiteX10" fmla="*/ 332556 w 1425436"/>
              <a:gd name="connsiteY10" fmla="*/ 380070 h 1544091"/>
              <a:gd name="connsiteX11" fmla="*/ 712625 w 1425436"/>
              <a:gd name="connsiteY11" fmla="*/ 760140 h 1544091"/>
              <a:gd name="connsiteX12" fmla="*/ 1092695 w 1425436"/>
              <a:gd name="connsiteY12" fmla="*/ 380070 h 1544091"/>
              <a:gd name="connsiteX13" fmla="*/ 712625 w 1425436"/>
              <a:gd name="connsiteY13" fmla="*/ 0 h 1544091"/>
              <a:gd name="connsiteX14" fmla="*/ 712625 w 1425436"/>
              <a:gd name="connsiteY14" fmla="*/ 943012 h 1544091"/>
              <a:gd name="connsiteX15" fmla="*/ 978842 w 1425436"/>
              <a:gd name="connsiteY15" fmla="*/ 976685 h 1544091"/>
              <a:gd name="connsiteX16" fmla="*/ 1146087 w 1425436"/>
              <a:gd name="connsiteY16" fmla="*/ 1059470 h 1544091"/>
              <a:gd name="connsiteX17" fmla="*/ 1248593 w 1425436"/>
              <a:gd name="connsiteY17" fmla="*/ 1174440 h 1544091"/>
              <a:gd name="connsiteX18" fmla="*/ 1310356 w 1425436"/>
              <a:gd name="connsiteY18" fmla="*/ 1316385 h 1544091"/>
              <a:gd name="connsiteX19" fmla="*/ 1296590 w 1425436"/>
              <a:gd name="connsiteY19" fmla="*/ 1390241 h 1544091"/>
              <a:gd name="connsiteX20" fmla="*/ 1208595 w 1425436"/>
              <a:gd name="connsiteY20" fmla="*/ 1432285 h 1544091"/>
              <a:gd name="connsiteX21" fmla="*/ 216842 w 1425436"/>
              <a:gd name="connsiteY21" fmla="*/ 1432285 h 1544091"/>
              <a:gd name="connsiteX22" fmla="*/ 128847 w 1425436"/>
              <a:gd name="connsiteY22" fmla="*/ 1390241 h 1544091"/>
              <a:gd name="connsiteX23" fmla="*/ 115081 w 1425436"/>
              <a:gd name="connsiteY23" fmla="*/ 1316385 h 1544091"/>
              <a:gd name="connsiteX24" fmla="*/ 176844 w 1425436"/>
              <a:gd name="connsiteY24" fmla="*/ 1174440 h 1544091"/>
              <a:gd name="connsiteX25" fmla="*/ 279350 w 1425436"/>
              <a:gd name="connsiteY25" fmla="*/ 1059470 h 1544091"/>
              <a:gd name="connsiteX26" fmla="*/ 446595 w 1425436"/>
              <a:gd name="connsiteY26" fmla="*/ 976685 h 1544091"/>
              <a:gd name="connsiteX27" fmla="*/ 712625 w 1425436"/>
              <a:gd name="connsiteY27" fmla="*/ 943012 h 1544091"/>
              <a:gd name="connsiteX28" fmla="*/ 712625 w 1425436"/>
              <a:gd name="connsiteY28" fmla="*/ 831391 h 1544091"/>
              <a:gd name="connsiteX29" fmla="*/ 8296 w 1425436"/>
              <a:gd name="connsiteY29" fmla="*/ 1284387 h 1544091"/>
              <a:gd name="connsiteX30" fmla="*/ 216842 w 1425436"/>
              <a:gd name="connsiteY30" fmla="*/ 1544092 h 1544091"/>
              <a:gd name="connsiteX31" fmla="*/ 1208595 w 1425436"/>
              <a:gd name="connsiteY31" fmla="*/ 1544092 h 1544091"/>
              <a:gd name="connsiteX32" fmla="*/ 1417141 w 1425436"/>
              <a:gd name="connsiteY32" fmla="*/ 1284387 h 1544091"/>
              <a:gd name="connsiteX33" fmla="*/ 712625 w 1425436"/>
              <a:gd name="connsiteY33" fmla="*/ 831391 h 1544091"/>
            </a:gdLst>
            <a:ahLst/>
            <a:cxnLst/>
            <a:rect l="l" t="t" r="r" b="b"/>
            <a:pathLst>
              <a:path w="1425436" h="1544091">
                <a:moveTo>
                  <a:pt x="712625" y="111621"/>
                </a:moveTo>
                <a:cubicBezTo>
                  <a:pt x="784435" y="111621"/>
                  <a:pt x="851780" y="139526"/>
                  <a:pt x="902567" y="190314"/>
                </a:cubicBezTo>
                <a:cubicBezTo>
                  <a:pt x="953355" y="241102"/>
                  <a:pt x="981260" y="308446"/>
                  <a:pt x="981260" y="380256"/>
                </a:cubicBezTo>
                <a:cubicBezTo>
                  <a:pt x="981260" y="452065"/>
                  <a:pt x="953355" y="519410"/>
                  <a:pt x="902567" y="570198"/>
                </a:cubicBezTo>
                <a:cubicBezTo>
                  <a:pt x="851780" y="620985"/>
                  <a:pt x="784435" y="648891"/>
                  <a:pt x="712625" y="648891"/>
                </a:cubicBezTo>
                <a:cubicBezTo>
                  <a:pt x="640816" y="648891"/>
                  <a:pt x="573471" y="620985"/>
                  <a:pt x="522684" y="570198"/>
                </a:cubicBezTo>
                <a:cubicBezTo>
                  <a:pt x="472082" y="519224"/>
                  <a:pt x="444177" y="451693"/>
                  <a:pt x="444177" y="380070"/>
                </a:cubicBezTo>
                <a:cubicBezTo>
                  <a:pt x="444177" y="308446"/>
                  <a:pt x="472082" y="240916"/>
                  <a:pt x="522870" y="190128"/>
                </a:cubicBezTo>
                <a:cubicBezTo>
                  <a:pt x="573471" y="139526"/>
                  <a:pt x="641002" y="111621"/>
                  <a:pt x="712625" y="111621"/>
                </a:cubicBezTo>
                <a:moveTo>
                  <a:pt x="712625" y="0"/>
                </a:moveTo>
                <a:cubicBezTo>
                  <a:pt x="502778" y="0"/>
                  <a:pt x="332556" y="170036"/>
                  <a:pt x="332556" y="380070"/>
                </a:cubicBezTo>
                <a:cubicBezTo>
                  <a:pt x="332556" y="589917"/>
                  <a:pt x="502778" y="760140"/>
                  <a:pt x="712625" y="760140"/>
                </a:cubicBezTo>
                <a:cubicBezTo>
                  <a:pt x="922473" y="760140"/>
                  <a:pt x="1092695" y="589917"/>
                  <a:pt x="1092695" y="380070"/>
                </a:cubicBezTo>
                <a:cubicBezTo>
                  <a:pt x="1092881" y="170036"/>
                  <a:pt x="922659" y="0"/>
                  <a:pt x="712625" y="0"/>
                </a:cubicBezTo>
                <a:close/>
                <a:moveTo>
                  <a:pt x="712625" y="943012"/>
                </a:moveTo>
                <a:cubicBezTo>
                  <a:pt x="813643" y="943012"/>
                  <a:pt x="903126" y="954360"/>
                  <a:pt x="978842" y="976685"/>
                </a:cubicBezTo>
                <a:cubicBezTo>
                  <a:pt x="1043582" y="995846"/>
                  <a:pt x="1099951" y="1023752"/>
                  <a:pt x="1146087" y="1059470"/>
                </a:cubicBezTo>
                <a:cubicBezTo>
                  <a:pt x="1186829" y="1091096"/>
                  <a:pt x="1220315" y="1128675"/>
                  <a:pt x="1248593" y="1174440"/>
                </a:cubicBezTo>
                <a:cubicBezTo>
                  <a:pt x="1273708" y="1215368"/>
                  <a:pt x="1293985" y="1261877"/>
                  <a:pt x="1310356" y="1316385"/>
                </a:cubicBezTo>
                <a:cubicBezTo>
                  <a:pt x="1320774" y="1350801"/>
                  <a:pt x="1306264" y="1377404"/>
                  <a:pt x="1296590" y="1390241"/>
                </a:cubicBezTo>
                <a:cubicBezTo>
                  <a:pt x="1276684" y="1417030"/>
                  <a:pt x="1244686" y="1432285"/>
                  <a:pt x="1208595" y="1432285"/>
                </a:cubicBezTo>
                <a:lnTo>
                  <a:pt x="216842" y="1432285"/>
                </a:lnTo>
                <a:cubicBezTo>
                  <a:pt x="180937" y="1432285"/>
                  <a:pt x="148753" y="1417030"/>
                  <a:pt x="128847" y="1390241"/>
                </a:cubicBezTo>
                <a:cubicBezTo>
                  <a:pt x="119359" y="1377404"/>
                  <a:pt x="104849" y="1350801"/>
                  <a:pt x="115081" y="1316385"/>
                </a:cubicBezTo>
                <a:cubicBezTo>
                  <a:pt x="131452" y="1261877"/>
                  <a:pt x="151543" y="1215368"/>
                  <a:pt x="176844" y="1174440"/>
                </a:cubicBezTo>
                <a:cubicBezTo>
                  <a:pt x="204936" y="1128675"/>
                  <a:pt x="238422" y="1090910"/>
                  <a:pt x="279350" y="1059470"/>
                </a:cubicBezTo>
                <a:cubicBezTo>
                  <a:pt x="325486" y="1023752"/>
                  <a:pt x="381855" y="995846"/>
                  <a:pt x="446595" y="976685"/>
                </a:cubicBezTo>
                <a:cubicBezTo>
                  <a:pt x="522125" y="954360"/>
                  <a:pt x="611794" y="943012"/>
                  <a:pt x="712625" y="943012"/>
                </a:cubicBezTo>
                <a:moveTo>
                  <a:pt x="712625" y="831391"/>
                </a:moveTo>
                <a:cubicBezTo>
                  <a:pt x="244561" y="831391"/>
                  <a:pt x="77501" y="1053331"/>
                  <a:pt x="8296" y="1284387"/>
                </a:cubicBezTo>
                <a:cubicBezTo>
                  <a:pt x="-30771" y="1414611"/>
                  <a:pt x="73037" y="1544092"/>
                  <a:pt x="216842" y="1544092"/>
                </a:cubicBezTo>
                <a:lnTo>
                  <a:pt x="1208595" y="1544092"/>
                </a:lnTo>
                <a:cubicBezTo>
                  <a:pt x="1352400" y="1544092"/>
                  <a:pt x="1456208" y="1414611"/>
                  <a:pt x="1417141" y="1284387"/>
                </a:cubicBezTo>
                <a:cubicBezTo>
                  <a:pt x="1347750" y="1053331"/>
                  <a:pt x="1180690" y="831391"/>
                  <a:pt x="712625" y="831391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3" name="标题 1"/>
          <p:cNvSpPr txBox="1"/>
          <p:nvPr/>
        </p:nvSpPr>
        <p:spPr>
          <a:xfrm>
            <a:off x="9615626" y="820734"/>
            <a:ext cx="701641" cy="1087226"/>
          </a:xfrm>
          <a:custGeom>
            <a:avLst/>
            <a:gdLst>
              <a:gd name="connsiteX0" fmla="*/ 616264 w 704483"/>
              <a:gd name="connsiteY0" fmla="*/ 356685 h 1091630"/>
              <a:gd name="connsiteX1" fmla="*/ 704483 w 704483"/>
              <a:gd name="connsiteY1" fmla="*/ 444904 h 1091630"/>
              <a:gd name="connsiteX2" fmla="*/ 650665 w 704483"/>
              <a:gd name="connsiteY2" fmla="*/ 526210 h 1091630"/>
              <a:gd name="connsiteX3" fmla="*/ 632132 w 704483"/>
              <a:gd name="connsiteY3" fmla="*/ 529934 h 1091630"/>
              <a:gd name="connsiteX4" fmla="*/ 632132 w 704483"/>
              <a:gd name="connsiteY4" fmla="*/ 811107 h 1091630"/>
              <a:gd name="connsiteX5" fmla="*/ 601032 w 704483"/>
              <a:gd name="connsiteY5" fmla="*/ 811107 h 1091630"/>
              <a:gd name="connsiteX6" fmla="*/ 601032 w 704483"/>
              <a:gd name="connsiteY6" fmla="*/ 530062 h 1091630"/>
              <a:gd name="connsiteX7" fmla="*/ 581863 w 704483"/>
              <a:gd name="connsiteY7" fmla="*/ 526210 h 1091630"/>
              <a:gd name="connsiteX8" fmla="*/ 528045 w 704483"/>
              <a:gd name="connsiteY8" fmla="*/ 444904 h 1091630"/>
              <a:gd name="connsiteX9" fmla="*/ 616264 w 704483"/>
              <a:gd name="connsiteY9" fmla="*/ 356685 h 1091630"/>
              <a:gd name="connsiteX10" fmla="*/ 88219 w 704483"/>
              <a:gd name="connsiteY10" fmla="*/ 190400 h 1091630"/>
              <a:gd name="connsiteX11" fmla="*/ 176437 w 704483"/>
              <a:gd name="connsiteY11" fmla="*/ 278619 h 1091630"/>
              <a:gd name="connsiteX12" fmla="*/ 122620 w 704483"/>
              <a:gd name="connsiteY12" fmla="*/ 359925 h 1091630"/>
              <a:gd name="connsiteX13" fmla="*/ 103450 w 704483"/>
              <a:gd name="connsiteY13" fmla="*/ 363777 h 1091630"/>
              <a:gd name="connsiteX14" fmla="*/ 103450 w 704483"/>
              <a:gd name="connsiteY14" fmla="*/ 811105 h 1091630"/>
              <a:gd name="connsiteX15" fmla="*/ 72352 w 704483"/>
              <a:gd name="connsiteY15" fmla="*/ 811105 h 1091630"/>
              <a:gd name="connsiteX16" fmla="*/ 72352 w 704483"/>
              <a:gd name="connsiteY16" fmla="*/ 363649 h 1091630"/>
              <a:gd name="connsiteX17" fmla="*/ 53818 w 704483"/>
              <a:gd name="connsiteY17" fmla="*/ 359925 h 1091630"/>
              <a:gd name="connsiteX18" fmla="*/ 0 w 704483"/>
              <a:gd name="connsiteY18" fmla="*/ 278619 h 1091630"/>
              <a:gd name="connsiteX19" fmla="*/ 88219 w 704483"/>
              <a:gd name="connsiteY19" fmla="*/ 190400 h 1091630"/>
              <a:gd name="connsiteX20" fmla="*/ 352241 w 704483"/>
              <a:gd name="connsiteY20" fmla="*/ 0 h 1091630"/>
              <a:gd name="connsiteX21" fmla="*/ 440459 w 704483"/>
              <a:gd name="connsiteY21" fmla="*/ 88219 h 1091630"/>
              <a:gd name="connsiteX22" fmla="*/ 386642 w 704483"/>
              <a:gd name="connsiteY22" fmla="*/ 169526 h 1091630"/>
              <a:gd name="connsiteX23" fmla="*/ 367472 w 704483"/>
              <a:gd name="connsiteY23" fmla="*/ 173378 h 1091630"/>
              <a:gd name="connsiteX24" fmla="*/ 367472 w 704483"/>
              <a:gd name="connsiteY24" fmla="*/ 1091630 h 1091630"/>
              <a:gd name="connsiteX25" fmla="*/ 336374 w 704483"/>
              <a:gd name="connsiteY25" fmla="*/ 1091630 h 1091630"/>
              <a:gd name="connsiteX26" fmla="*/ 336374 w 704483"/>
              <a:gd name="connsiteY26" fmla="*/ 173209 h 1091630"/>
              <a:gd name="connsiteX27" fmla="*/ 317840 w 704483"/>
              <a:gd name="connsiteY27" fmla="*/ 169437 h 1091630"/>
              <a:gd name="connsiteX28" fmla="*/ 264022 w 704483"/>
              <a:gd name="connsiteY28" fmla="*/ 88219 h 1091630"/>
              <a:gd name="connsiteX29" fmla="*/ 352241 w 704483"/>
              <a:gd name="connsiteY29" fmla="*/ 0 h 1091630"/>
            </a:gdLst>
            <a:ahLst/>
            <a:cxnLst/>
            <a:rect l="l" t="t" r="r" b="b"/>
            <a:pathLst>
              <a:path w="704483" h="1091630">
                <a:moveTo>
                  <a:pt x="616264" y="356685"/>
                </a:moveTo>
                <a:cubicBezTo>
                  <a:pt x="665133" y="356685"/>
                  <a:pt x="704483" y="396034"/>
                  <a:pt x="704483" y="444904"/>
                </a:cubicBezTo>
                <a:cubicBezTo>
                  <a:pt x="704483" y="481556"/>
                  <a:pt x="682349" y="512852"/>
                  <a:pt x="650665" y="526210"/>
                </a:cubicBezTo>
                <a:lnTo>
                  <a:pt x="632132" y="529934"/>
                </a:lnTo>
                <a:lnTo>
                  <a:pt x="632132" y="811107"/>
                </a:lnTo>
                <a:lnTo>
                  <a:pt x="601032" y="811107"/>
                </a:lnTo>
                <a:lnTo>
                  <a:pt x="601032" y="530062"/>
                </a:lnTo>
                <a:lnTo>
                  <a:pt x="581863" y="526210"/>
                </a:lnTo>
                <a:cubicBezTo>
                  <a:pt x="550179" y="512852"/>
                  <a:pt x="528045" y="481556"/>
                  <a:pt x="528045" y="444904"/>
                </a:cubicBezTo>
                <a:cubicBezTo>
                  <a:pt x="528045" y="396034"/>
                  <a:pt x="567394" y="356685"/>
                  <a:pt x="616264" y="356685"/>
                </a:cubicBezTo>
                <a:close/>
                <a:moveTo>
                  <a:pt x="88219" y="190400"/>
                </a:moveTo>
                <a:cubicBezTo>
                  <a:pt x="137088" y="190400"/>
                  <a:pt x="176437" y="229749"/>
                  <a:pt x="176437" y="278619"/>
                </a:cubicBezTo>
                <a:cubicBezTo>
                  <a:pt x="176437" y="315271"/>
                  <a:pt x="154303" y="346567"/>
                  <a:pt x="122620" y="359925"/>
                </a:cubicBezTo>
                <a:lnTo>
                  <a:pt x="103450" y="363777"/>
                </a:lnTo>
                <a:lnTo>
                  <a:pt x="103450" y="811105"/>
                </a:lnTo>
                <a:lnTo>
                  <a:pt x="72352" y="811105"/>
                </a:lnTo>
                <a:lnTo>
                  <a:pt x="72352" y="363649"/>
                </a:lnTo>
                <a:lnTo>
                  <a:pt x="53818" y="359925"/>
                </a:lnTo>
                <a:cubicBezTo>
                  <a:pt x="22134" y="346567"/>
                  <a:pt x="0" y="315271"/>
                  <a:pt x="0" y="278619"/>
                </a:cubicBezTo>
                <a:cubicBezTo>
                  <a:pt x="0" y="229749"/>
                  <a:pt x="39349" y="190400"/>
                  <a:pt x="88219" y="190400"/>
                </a:cubicBezTo>
                <a:close/>
                <a:moveTo>
                  <a:pt x="352241" y="0"/>
                </a:moveTo>
                <a:cubicBezTo>
                  <a:pt x="401111" y="0"/>
                  <a:pt x="440459" y="39349"/>
                  <a:pt x="440459" y="88219"/>
                </a:cubicBezTo>
                <a:cubicBezTo>
                  <a:pt x="440459" y="124871"/>
                  <a:pt x="418326" y="156168"/>
                  <a:pt x="386642" y="169526"/>
                </a:cubicBezTo>
                <a:lnTo>
                  <a:pt x="367472" y="173378"/>
                </a:lnTo>
                <a:lnTo>
                  <a:pt x="367472" y="1091630"/>
                </a:lnTo>
                <a:lnTo>
                  <a:pt x="336374" y="1091630"/>
                </a:lnTo>
                <a:lnTo>
                  <a:pt x="336374" y="173209"/>
                </a:lnTo>
                <a:lnTo>
                  <a:pt x="317840" y="169437"/>
                </a:lnTo>
                <a:cubicBezTo>
                  <a:pt x="286156" y="155930"/>
                  <a:pt x="264022" y="124395"/>
                  <a:pt x="264022" y="88219"/>
                </a:cubicBezTo>
                <a:cubicBezTo>
                  <a:pt x="264022" y="39349"/>
                  <a:pt x="303371" y="0"/>
                  <a:pt x="352241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4" name="标题 1"/>
          <p:cNvSpPr txBox="1"/>
          <p:nvPr/>
        </p:nvSpPr>
        <p:spPr>
          <a:xfrm>
            <a:off x="6019552" y="2326418"/>
            <a:ext cx="997467" cy="701639"/>
          </a:xfrm>
          <a:custGeom>
            <a:avLst/>
            <a:gdLst>
              <a:gd name="connsiteX0" fmla="*/ 431575 w 1001508"/>
              <a:gd name="connsiteY0" fmla="*/ 528044 h 704481"/>
              <a:gd name="connsiteX1" fmla="*/ 512881 w 1001508"/>
              <a:gd name="connsiteY1" fmla="*/ 581862 h 704481"/>
              <a:gd name="connsiteX2" fmla="*/ 516733 w 1001508"/>
              <a:gd name="connsiteY2" fmla="*/ 601031 h 704481"/>
              <a:gd name="connsiteX3" fmla="*/ 1001507 w 1001508"/>
              <a:gd name="connsiteY3" fmla="*/ 601031 h 704481"/>
              <a:gd name="connsiteX4" fmla="*/ 1001507 w 1001508"/>
              <a:gd name="connsiteY4" fmla="*/ 632129 h 704481"/>
              <a:gd name="connsiteX5" fmla="*/ 516564 w 1001508"/>
              <a:gd name="connsiteY5" fmla="*/ 632129 h 704481"/>
              <a:gd name="connsiteX6" fmla="*/ 512792 w 1001508"/>
              <a:gd name="connsiteY6" fmla="*/ 650663 h 704481"/>
              <a:gd name="connsiteX7" fmla="*/ 431575 w 1001508"/>
              <a:gd name="connsiteY7" fmla="*/ 704481 h 704481"/>
              <a:gd name="connsiteX8" fmla="*/ 343356 w 1001508"/>
              <a:gd name="connsiteY8" fmla="*/ 616263 h 704481"/>
              <a:gd name="connsiteX9" fmla="*/ 431575 w 1001508"/>
              <a:gd name="connsiteY9" fmla="*/ 528044 h 704481"/>
              <a:gd name="connsiteX10" fmla="*/ 88219 w 1001508"/>
              <a:gd name="connsiteY10" fmla="*/ 264022 h 704481"/>
              <a:gd name="connsiteX11" fmla="*/ 169526 w 1001508"/>
              <a:gd name="connsiteY11" fmla="*/ 317840 h 704481"/>
              <a:gd name="connsiteX12" fmla="*/ 173377 w 1001508"/>
              <a:gd name="connsiteY12" fmla="*/ 337009 h 704481"/>
              <a:gd name="connsiteX13" fmla="*/ 1001508 w 1001508"/>
              <a:gd name="connsiteY13" fmla="*/ 337009 h 704481"/>
              <a:gd name="connsiteX14" fmla="*/ 1001508 w 1001508"/>
              <a:gd name="connsiteY14" fmla="*/ 368107 h 704481"/>
              <a:gd name="connsiteX15" fmla="*/ 173209 w 1001508"/>
              <a:gd name="connsiteY15" fmla="*/ 368107 h 704481"/>
              <a:gd name="connsiteX16" fmla="*/ 169437 w 1001508"/>
              <a:gd name="connsiteY16" fmla="*/ 386641 h 704481"/>
              <a:gd name="connsiteX17" fmla="*/ 88219 w 1001508"/>
              <a:gd name="connsiteY17" fmla="*/ 440459 h 704481"/>
              <a:gd name="connsiteX18" fmla="*/ 0 w 1001508"/>
              <a:gd name="connsiteY18" fmla="*/ 352240 h 704481"/>
              <a:gd name="connsiteX19" fmla="*/ 88219 w 1001508"/>
              <a:gd name="connsiteY19" fmla="*/ 264022 h 704481"/>
              <a:gd name="connsiteX20" fmla="*/ 597858 w 1001508"/>
              <a:gd name="connsiteY20" fmla="*/ 0 h 704481"/>
              <a:gd name="connsiteX21" fmla="*/ 679164 w 1001508"/>
              <a:gd name="connsiteY21" fmla="*/ 53818 h 704481"/>
              <a:gd name="connsiteX22" fmla="*/ 683016 w 1001508"/>
              <a:gd name="connsiteY22" fmla="*/ 72987 h 704481"/>
              <a:gd name="connsiteX23" fmla="*/ 1001508 w 1001508"/>
              <a:gd name="connsiteY23" fmla="*/ 72987 h 704481"/>
              <a:gd name="connsiteX24" fmla="*/ 1001508 w 1001508"/>
              <a:gd name="connsiteY24" fmla="*/ 103451 h 704481"/>
              <a:gd name="connsiteX25" fmla="*/ 682976 w 1001508"/>
              <a:gd name="connsiteY25" fmla="*/ 103451 h 704481"/>
              <a:gd name="connsiteX26" fmla="*/ 679075 w 1001508"/>
              <a:gd name="connsiteY26" fmla="*/ 122619 h 704481"/>
              <a:gd name="connsiteX27" fmla="*/ 597858 w 1001508"/>
              <a:gd name="connsiteY27" fmla="*/ 176437 h 704481"/>
              <a:gd name="connsiteX28" fmla="*/ 509639 w 1001508"/>
              <a:gd name="connsiteY28" fmla="*/ 88218 h 704481"/>
              <a:gd name="connsiteX29" fmla="*/ 597858 w 1001508"/>
              <a:gd name="connsiteY29" fmla="*/ 0 h 704481"/>
            </a:gdLst>
            <a:ahLst/>
            <a:cxnLst/>
            <a:rect l="l" t="t" r="r" b="b"/>
            <a:pathLst>
              <a:path w="1001508" h="704481">
                <a:moveTo>
                  <a:pt x="431575" y="528044"/>
                </a:moveTo>
                <a:cubicBezTo>
                  <a:pt x="468227" y="528044"/>
                  <a:pt x="499524" y="550178"/>
                  <a:pt x="512881" y="581862"/>
                </a:cubicBezTo>
                <a:lnTo>
                  <a:pt x="516733" y="601031"/>
                </a:lnTo>
                <a:lnTo>
                  <a:pt x="1001507" y="601031"/>
                </a:lnTo>
                <a:lnTo>
                  <a:pt x="1001507" y="632129"/>
                </a:lnTo>
                <a:lnTo>
                  <a:pt x="516564" y="632129"/>
                </a:lnTo>
                <a:lnTo>
                  <a:pt x="512792" y="650663"/>
                </a:lnTo>
                <a:cubicBezTo>
                  <a:pt x="499286" y="682347"/>
                  <a:pt x="467751" y="704481"/>
                  <a:pt x="431575" y="704481"/>
                </a:cubicBezTo>
                <a:cubicBezTo>
                  <a:pt x="382705" y="704481"/>
                  <a:pt x="343356" y="665132"/>
                  <a:pt x="343356" y="616263"/>
                </a:cubicBezTo>
                <a:cubicBezTo>
                  <a:pt x="343356" y="567393"/>
                  <a:pt x="382705" y="528044"/>
                  <a:pt x="431575" y="528044"/>
                </a:cubicBezTo>
                <a:close/>
                <a:moveTo>
                  <a:pt x="88219" y="264022"/>
                </a:moveTo>
                <a:cubicBezTo>
                  <a:pt x="124871" y="264022"/>
                  <a:pt x="156168" y="286156"/>
                  <a:pt x="169526" y="317840"/>
                </a:cubicBezTo>
                <a:lnTo>
                  <a:pt x="173377" y="337009"/>
                </a:lnTo>
                <a:lnTo>
                  <a:pt x="1001508" y="337009"/>
                </a:lnTo>
                <a:lnTo>
                  <a:pt x="1001508" y="368107"/>
                </a:lnTo>
                <a:lnTo>
                  <a:pt x="173209" y="368107"/>
                </a:lnTo>
                <a:lnTo>
                  <a:pt x="169437" y="386641"/>
                </a:lnTo>
                <a:cubicBezTo>
                  <a:pt x="155930" y="418325"/>
                  <a:pt x="124395" y="440459"/>
                  <a:pt x="88219" y="440459"/>
                </a:cubicBezTo>
                <a:cubicBezTo>
                  <a:pt x="39349" y="440459"/>
                  <a:pt x="0" y="401110"/>
                  <a:pt x="0" y="352240"/>
                </a:cubicBezTo>
                <a:cubicBezTo>
                  <a:pt x="0" y="303371"/>
                  <a:pt x="39349" y="264022"/>
                  <a:pt x="88219" y="264022"/>
                </a:cubicBezTo>
                <a:close/>
                <a:moveTo>
                  <a:pt x="597858" y="0"/>
                </a:moveTo>
                <a:cubicBezTo>
                  <a:pt x="634510" y="0"/>
                  <a:pt x="665807" y="22134"/>
                  <a:pt x="679164" y="53818"/>
                </a:cubicBezTo>
                <a:lnTo>
                  <a:pt x="683016" y="72987"/>
                </a:lnTo>
                <a:lnTo>
                  <a:pt x="1001508" y="72987"/>
                </a:lnTo>
                <a:lnTo>
                  <a:pt x="1001508" y="103451"/>
                </a:lnTo>
                <a:lnTo>
                  <a:pt x="682976" y="103451"/>
                </a:lnTo>
                <a:lnTo>
                  <a:pt x="679075" y="122619"/>
                </a:lnTo>
                <a:cubicBezTo>
                  <a:pt x="665569" y="154303"/>
                  <a:pt x="634034" y="176437"/>
                  <a:pt x="597858" y="176437"/>
                </a:cubicBezTo>
                <a:cubicBezTo>
                  <a:pt x="548988" y="176437"/>
                  <a:pt x="509639" y="137088"/>
                  <a:pt x="509639" y="88218"/>
                </a:cubicBezTo>
                <a:cubicBezTo>
                  <a:pt x="509639" y="39349"/>
                  <a:pt x="548988" y="0"/>
                  <a:pt x="597858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5" name="标题 1"/>
          <p:cNvSpPr txBox="1"/>
          <p:nvPr/>
        </p:nvSpPr>
        <p:spPr>
          <a:xfrm>
            <a:off x="10026334" y="3774575"/>
            <a:ext cx="1859031" cy="701639"/>
          </a:xfrm>
          <a:custGeom>
            <a:avLst/>
            <a:gdLst>
              <a:gd name="connsiteX0" fmla="*/ 1209046 w 1866563"/>
              <a:gd name="connsiteY0" fmla="*/ 528044 h 704481"/>
              <a:gd name="connsiteX1" fmla="*/ 1297265 w 1866563"/>
              <a:gd name="connsiteY1" fmla="*/ 616263 h 704481"/>
              <a:gd name="connsiteX2" fmla="*/ 1209046 w 1866563"/>
              <a:gd name="connsiteY2" fmla="*/ 704481 h 704481"/>
              <a:gd name="connsiteX3" fmla="*/ 1127739 w 1866563"/>
              <a:gd name="connsiteY3" fmla="*/ 650664 h 704481"/>
              <a:gd name="connsiteX4" fmla="*/ 1124015 w 1866563"/>
              <a:gd name="connsiteY4" fmla="*/ 632129 h 704481"/>
              <a:gd name="connsiteX5" fmla="*/ 9520 w 1866563"/>
              <a:gd name="connsiteY5" fmla="*/ 632129 h 704481"/>
              <a:gd name="connsiteX6" fmla="*/ 9520 w 1866563"/>
              <a:gd name="connsiteY6" fmla="*/ 601031 h 704481"/>
              <a:gd name="connsiteX7" fmla="*/ 1123911 w 1866563"/>
              <a:gd name="connsiteY7" fmla="*/ 601031 h 704481"/>
              <a:gd name="connsiteX8" fmla="*/ 1127739 w 1866563"/>
              <a:gd name="connsiteY8" fmla="*/ 582129 h 704481"/>
              <a:gd name="connsiteX9" fmla="*/ 1209046 w 1866563"/>
              <a:gd name="connsiteY9" fmla="*/ 528044 h 704481"/>
              <a:gd name="connsiteX10" fmla="*/ 1778344 w 1866563"/>
              <a:gd name="connsiteY10" fmla="*/ 264022 h 704481"/>
              <a:gd name="connsiteX11" fmla="*/ 1866563 w 1866563"/>
              <a:gd name="connsiteY11" fmla="*/ 352241 h 704481"/>
              <a:gd name="connsiteX12" fmla="*/ 1778344 w 1866563"/>
              <a:gd name="connsiteY12" fmla="*/ 440459 h 704481"/>
              <a:gd name="connsiteX13" fmla="*/ 1697037 w 1866563"/>
              <a:gd name="connsiteY13" fmla="*/ 386642 h 704481"/>
              <a:gd name="connsiteX14" fmla="*/ 1693186 w 1866563"/>
              <a:gd name="connsiteY14" fmla="*/ 367473 h 704481"/>
              <a:gd name="connsiteX15" fmla="*/ 69179 w 1866563"/>
              <a:gd name="connsiteY15" fmla="*/ 367473 h 704481"/>
              <a:gd name="connsiteX16" fmla="*/ 69179 w 1866563"/>
              <a:gd name="connsiteY16" fmla="*/ 337009 h 704481"/>
              <a:gd name="connsiteX17" fmla="*/ 1693185 w 1866563"/>
              <a:gd name="connsiteY17" fmla="*/ 337009 h 704481"/>
              <a:gd name="connsiteX18" fmla="*/ 1697037 w 1866563"/>
              <a:gd name="connsiteY18" fmla="*/ 317840 h 704481"/>
              <a:gd name="connsiteX19" fmla="*/ 1778344 w 1866563"/>
              <a:gd name="connsiteY19" fmla="*/ 264022 h 704481"/>
              <a:gd name="connsiteX20" fmla="*/ 1365808 w 1866563"/>
              <a:gd name="connsiteY20" fmla="*/ 0 h 704481"/>
              <a:gd name="connsiteX21" fmla="*/ 1454027 w 1866563"/>
              <a:gd name="connsiteY21" fmla="*/ 88219 h 704481"/>
              <a:gd name="connsiteX22" fmla="*/ 1365808 w 1866563"/>
              <a:gd name="connsiteY22" fmla="*/ 176437 h 704481"/>
              <a:gd name="connsiteX23" fmla="*/ 1284501 w 1866563"/>
              <a:gd name="connsiteY23" fmla="*/ 122620 h 704481"/>
              <a:gd name="connsiteX24" fmla="*/ 1280649 w 1866563"/>
              <a:gd name="connsiteY24" fmla="*/ 103449 h 704481"/>
              <a:gd name="connsiteX25" fmla="*/ 0 w 1866563"/>
              <a:gd name="connsiteY25" fmla="*/ 103449 h 704481"/>
              <a:gd name="connsiteX26" fmla="*/ 0 w 1866563"/>
              <a:gd name="connsiteY26" fmla="*/ 72351 h 704481"/>
              <a:gd name="connsiteX27" fmla="*/ 1280818 w 1866563"/>
              <a:gd name="connsiteY27" fmla="*/ 72351 h 704481"/>
              <a:gd name="connsiteX28" fmla="*/ 1284590 w 1866563"/>
              <a:gd name="connsiteY28" fmla="*/ 53818 h 704481"/>
              <a:gd name="connsiteX29" fmla="*/ 1365808 w 1866563"/>
              <a:gd name="connsiteY29" fmla="*/ 0 h 704481"/>
            </a:gdLst>
            <a:ahLst/>
            <a:cxnLst/>
            <a:rect l="l" t="t" r="r" b="b"/>
            <a:pathLst>
              <a:path w="1866563" h="704481">
                <a:moveTo>
                  <a:pt x="1209046" y="528044"/>
                </a:moveTo>
                <a:cubicBezTo>
                  <a:pt x="1257915" y="528044"/>
                  <a:pt x="1297265" y="567393"/>
                  <a:pt x="1297265" y="616263"/>
                </a:cubicBezTo>
                <a:cubicBezTo>
                  <a:pt x="1297265" y="665132"/>
                  <a:pt x="1257915" y="704481"/>
                  <a:pt x="1209046" y="704481"/>
                </a:cubicBezTo>
                <a:cubicBezTo>
                  <a:pt x="1172394" y="704481"/>
                  <a:pt x="1141097" y="682347"/>
                  <a:pt x="1127739" y="650664"/>
                </a:cubicBezTo>
                <a:lnTo>
                  <a:pt x="1124015" y="632129"/>
                </a:lnTo>
                <a:lnTo>
                  <a:pt x="9520" y="632129"/>
                </a:lnTo>
                <a:lnTo>
                  <a:pt x="9520" y="601031"/>
                </a:lnTo>
                <a:lnTo>
                  <a:pt x="1123911" y="601031"/>
                </a:lnTo>
                <a:lnTo>
                  <a:pt x="1127739" y="582129"/>
                </a:lnTo>
                <a:cubicBezTo>
                  <a:pt x="1141097" y="550535"/>
                  <a:pt x="1172394" y="528044"/>
                  <a:pt x="1209046" y="528044"/>
                </a:cubicBezTo>
                <a:close/>
                <a:moveTo>
                  <a:pt x="1778344" y="264022"/>
                </a:moveTo>
                <a:cubicBezTo>
                  <a:pt x="1827214" y="264022"/>
                  <a:pt x="1866563" y="303371"/>
                  <a:pt x="1866563" y="352241"/>
                </a:cubicBezTo>
                <a:cubicBezTo>
                  <a:pt x="1866563" y="401110"/>
                  <a:pt x="1827214" y="440459"/>
                  <a:pt x="1778344" y="440459"/>
                </a:cubicBezTo>
                <a:cubicBezTo>
                  <a:pt x="1741692" y="440459"/>
                  <a:pt x="1710395" y="418325"/>
                  <a:pt x="1697037" y="386642"/>
                </a:cubicBezTo>
                <a:lnTo>
                  <a:pt x="1693186" y="367473"/>
                </a:lnTo>
                <a:lnTo>
                  <a:pt x="69179" y="367473"/>
                </a:lnTo>
                <a:lnTo>
                  <a:pt x="69179" y="337009"/>
                </a:lnTo>
                <a:lnTo>
                  <a:pt x="1693185" y="337009"/>
                </a:lnTo>
                <a:lnTo>
                  <a:pt x="1697037" y="317840"/>
                </a:lnTo>
                <a:cubicBezTo>
                  <a:pt x="1710395" y="286156"/>
                  <a:pt x="1741692" y="264022"/>
                  <a:pt x="1778344" y="264022"/>
                </a:cubicBezTo>
                <a:close/>
                <a:moveTo>
                  <a:pt x="1365808" y="0"/>
                </a:moveTo>
                <a:cubicBezTo>
                  <a:pt x="1414678" y="0"/>
                  <a:pt x="1454027" y="39349"/>
                  <a:pt x="1454027" y="88219"/>
                </a:cubicBezTo>
                <a:cubicBezTo>
                  <a:pt x="1454027" y="137088"/>
                  <a:pt x="1414678" y="176437"/>
                  <a:pt x="1365808" y="176437"/>
                </a:cubicBezTo>
                <a:cubicBezTo>
                  <a:pt x="1329156" y="176437"/>
                  <a:pt x="1297859" y="154303"/>
                  <a:pt x="1284501" y="122620"/>
                </a:cubicBezTo>
                <a:lnTo>
                  <a:pt x="1280649" y="103449"/>
                </a:lnTo>
                <a:lnTo>
                  <a:pt x="0" y="103449"/>
                </a:lnTo>
                <a:lnTo>
                  <a:pt x="0" y="72351"/>
                </a:lnTo>
                <a:lnTo>
                  <a:pt x="1280818" y="72351"/>
                </a:lnTo>
                <a:lnTo>
                  <a:pt x="1284590" y="53818"/>
                </a:lnTo>
                <a:cubicBezTo>
                  <a:pt x="1298097" y="22134"/>
                  <a:pt x="1329632" y="0"/>
                  <a:pt x="1365808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6" name="标题 1"/>
          <p:cNvSpPr txBox="1"/>
          <p:nvPr/>
        </p:nvSpPr>
        <p:spPr>
          <a:xfrm>
            <a:off x="7726254" y="4373815"/>
            <a:ext cx="701641" cy="1852077"/>
          </a:xfrm>
          <a:custGeom>
            <a:avLst/>
            <a:gdLst>
              <a:gd name="connsiteX0" fmla="*/ 337010 w 704483"/>
              <a:gd name="connsiteY0" fmla="*/ 62198 h 1859580"/>
              <a:gd name="connsiteX1" fmla="*/ 368108 w 704483"/>
              <a:gd name="connsiteY1" fmla="*/ 62198 h 1859580"/>
              <a:gd name="connsiteX2" fmla="*/ 368108 w 704483"/>
              <a:gd name="connsiteY2" fmla="*/ 1686330 h 1859580"/>
              <a:gd name="connsiteX3" fmla="*/ 386643 w 704483"/>
              <a:gd name="connsiteY3" fmla="*/ 1690054 h 1859580"/>
              <a:gd name="connsiteX4" fmla="*/ 440460 w 704483"/>
              <a:gd name="connsiteY4" fmla="*/ 1771361 h 1859580"/>
              <a:gd name="connsiteX5" fmla="*/ 352242 w 704483"/>
              <a:gd name="connsiteY5" fmla="*/ 1859580 h 1859580"/>
              <a:gd name="connsiteX6" fmla="*/ 264023 w 704483"/>
              <a:gd name="connsiteY6" fmla="*/ 1771361 h 1859580"/>
              <a:gd name="connsiteX7" fmla="*/ 317841 w 704483"/>
              <a:gd name="connsiteY7" fmla="*/ 1690054 h 1859580"/>
              <a:gd name="connsiteX8" fmla="*/ 337010 w 704483"/>
              <a:gd name="connsiteY8" fmla="*/ 1686203 h 1859580"/>
              <a:gd name="connsiteX9" fmla="*/ 72987 w 704483"/>
              <a:gd name="connsiteY9" fmla="*/ 1270 h 1859580"/>
              <a:gd name="connsiteX10" fmla="*/ 103451 w 704483"/>
              <a:gd name="connsiteY10" fmla="*/ 1270 h 1859580"/>
              <a:gd name="connsiteX11" fmla="*/ 103451 w 704483"/>
              <a:gd name="connsiteY11" fmla="*/ 1115674 h 1859580"/>
              <a:gd name="connsiteX12" fmla="*/ 122620 w 704483"/>
              <a:gd name="connsiteY12" fmla="*/ 1119575 h 1859580"/>
              <a:gd name="connsiteX13" fmla="*/ 176437 w 704483"/>
              <a:gd name="connsiteY13" fmla="*/ 1200793 h 1859580"/>
              <a:gd name="connsiteX14" fmla="*/ 88218 w 704483"/>
              <a:gd name="connsiteY14" fmla="*/ 1289012 h 1859580"/>
              <a:gd name="connsiteX15" fmla="*/ 0 w 704483"/>
              <a:gd name="connsiteY15" fmla="*/ 1200793 h 1859580"/>
              <a:gd name="connsiteX16" fmla="*/ 53817 w 704483"/>
              <a:gd name="connsiteY16" fmla="*/ 1119486 h 1859580"/>
              <a:gd name="connsiteX17" fmla="*/ 72987 w 704483"/>
              <a:gd name="connsiteY17" fmla="*/ 1115634 h 1859580"/>
              <a:gd name="connsiteX18" fmla="*/ 601032 w 704483"/>
              <a:gd name="connsiteY18" fmla="*/ 0 h 1859580"/>
              <a:gd name="connsiteX19" fmla="*/ 632130 w 704483"/>
              <a:gd name="connsiteY19" fmla="*/ 0 h 1859580"/>
              <a:gd name="connsiteX20" fmla="*/ 632130 w 704483"/>
              <a:gd name="connsiteY20" fmla="*/ 1280818 h 1859580"/>
              <a:gd name="connsiteX21" fmla="*/ 650665 w 704483"/>
              <a:gd name="connsiteY21" fmla="*/ 1284590 h 1859580"/>
              <a:gd name="connsiteX22" fmla="*/ 704483 w 704483"/>
              <a:gd name="connsiteY22" fmla="*/ 1365808 h 1859580"/>
              <a:gd name="connsiteX23" fmla="*/ 616264 w 704483"/>
              <a:gd name="connsiteY23" fmla="*/ 1454027 h 1859580"/>
              <a:gd name="connsiteX24" fmla="*/ 528045 w 704483"/>
              <a:gd name="connsiteY24" fmla="*/ 1365808 h 1859580"/>
              <a:gd name="connsiteX25" fmla="*/ 581863 w 704483"/>
              <a:gd name="connsiteY25" fmla="*/ 1284501 h 1859580"/>
              <a:gd name="connsiteX26" fmla="*/ 601032 w 704483"/>
              <a:gd name="connsiteY26" fmla="*/ 1280650 h 1859580"/>
            </a:gdLst>
            <a:ahLst/>
            <a:cxnLst/>
            <a:rect l="l" t="t" r="r" b="b"/>
            <a:pathLst>
              <a:path w="704483" h="1859580">
                <a:moveTo>
                  <a:pt x="337010" y="62198"/>
                </a:moveTo>
                <a:lnTo>
                  <a:pt x="368108" y="62198"/>
                </a:lnTo>
                <a:lnTo>
                  <a:pt x="368108" y="1686330"/>
                </a:lnTo>
                <a:lnTo>
                  <a:pt x="386643" y="1690054"/>
                </a:lnTo>
                <a:cubicBezTo>
                  <a:pt x="418326" y="1703412"/>
                  <a:pt x="440460" y="1734709"/>
                  <a:pt x="440460" y="1771361"/>
                </a:cubicBezTo>
                <a:cubicBezTo>
                  <a:pt x="440460" y="1820231"/>
                  <a:pt x="401111" y="1859580"/>
                  <a:pt x="352242" y="1859580"/>
                </a:cubicBezTo>
                <a:cubicBezTo>
                  <a:pt x="303372" y="1859580"/>
                  <a:pt x="264023" y="1820231"/>
                  <a:pt x="264023" y="1771361"/>
                </a:cubicBezTo>
                <a:cubicBezTo>
                  <a:pt x="264023" y="1734709"/>
                  <a:pt x="286157" y="1703412"/>
                  <a:pt x="317841" y="1690054"/>
                </a:cubicBezTo>
                <a:lnTo>
                  <a:pt x="337010" y="1686203"/>
                </a:lnTo>
                <a:close/>
                <a:moveTo>
                  <a:pt x="72987" y="1270"/>
                </a:moveTo>
                <a:lnTo>
                  <a:pt x="103451" y="1270"/>
                </a:lnTo>
                <a:lnTo>
                  <a:pt x="103451" y="1115674"/>
                </a:lnTo>
                <a:lnTo>
                  <a:pt x="122620" y="1119575"/>
                </a:lnTo>
                <a:cubicBezTo>
                  <a:pt x="154304" y="1133081"/>
                  <a:pt x="176437" y="1164616"/>
                  <a:pt x="176437" y="1200793"/>
                </a:cubicBezTo>
                <a:cubicBezTo>
                  <a:pt x="176437" y="1249662"/>
                  <a:pt x="137089" y="1289012"/>
                  <a:pt x="88218" y="1289012"/>
                </a:cubicBezTo>
                <a:cubicBezTo>
                  <a:pt x="39349" y="1289012"/>
                  <a:pt x="0" y="1249662"/>
                  <a:pt x="0" y="1200793"/>
                </a:cubicBezTo>
                <a:cubicBezTo>
                  <a:pt x="0" y="1164141"/>
                  <a:pt x="22134" y="1132843"/>
                  <a:pt x="53817" y="1119486"/>
                </a:cubicBezTo>
                <a:lnTo>
                  <a:pt x="72987" y="1115634"/>
                </a:lnTo>
                <a:close/>
                <a:moveTo>
                  <a:pt x="601032" y="0"/>
                </a:moveTo>
                <a:lnTo>
                  <a:pt x="632130" y="0"/>
                </a:lnTo>
                <a:lnTo>
                  <a:pt x="632130" y="1280818"/>
                </a:lnTo>
                <a:lnTo>
                  <a:pt x="650665" y="1284590"/>
                </a:lnTo>
                <a:cubicBezTo>
                  <a:pt x="682349" y="1298097"/>
                  <a:pt x="704483" y="1329632"/>
                  <a:pt x="704483" y="1365808"/>
                </a:cubicBezTo>
                <a:cubicBezTo>
                  <a:pt x="704483" y="1414678"/>
                  <a:pt x="665133" y="1454027"/>
                  <a:pt x="616264" y="1454027"/>
                </a:cubicBezTo>
                <a:cubicBezTo>
                  <a:pt x="567395" y="1454027"/>
                  <a:pt x="528045" y="1414678"/>
                  <a:pt x="528045" y="1365808"/>
                </a:cubicBezTo>
                <a:cubicBezTo>
                  <a:pt x="528045" y="1329156"/>
                  <a:pt x="550179" y="1297859"/>
                  <a:pt x="581863" y="1284501"/>
                </a:cubicBezTo>
                <a:lnTo>
                  <a:pt x="601032" y="1280650"/>
                </a:ln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7" name="标题 1"/>
          <p:cNvSpPr txBox="1"/>
          <p:nvPr/>
        </p:nvSpPr>
        <p:spPr>
          <a:xfrm>
            <a:off x="6761812" y="1513888"/>
            <a:ext cx="4194038" cy="4258891"/>
          </a:xfrm>
          <a:custGeom>
            <a:avLst/>
            <a:gdLst>
              <a:gd name="connsiteX0" fmla="*/ 1369115 w 2747755"/>
              <a:gd name="connsiteY0" fmla="*/ 2308777 h 2816500"/>
              <a:gd name="connsiteX1" fmla="*/ 254276 w 2747755"/>
              <a:gd name="connsiteY1" fmla="*/ 2308777 h 2816500"/>
              <a:gd name="connsiteX2" fmla="*/ 0 w 2747755"/>
              <a:gd name="connsiteY2" fmla="*/ 2023027 h 2816500"/>
              <a:gd name="connsiteX3" fmla="*/ 0 w 2747755"/>
              <a:gd name="connsiteY3" fmla="*/ 285750 h 2816500"/>
              <a:gd name="connsiteX4" fmla="*/ 254276 w 2747755"/>
              <a:gd name="connsiteY4" fmla="*/ 0 h 2816500"/>
              <a:gd name="connsiteX5" fmla="*/ 2493479 w 2747755"/>
              <a:gd name="connsiteY5" fmla="*/ 0 h 2816500"/>
              <a:gd name="connsiteX6" fmla="*/ 2747756 w 2747755"/>
              <a:gd name="connsiteY6" fmla="*/ 285750 h 2816500"/>
              <a:gd name="connsiteX7" fmla="*/ 2747756 w 2747755"/>
              <a:gd name="connsiteY7" fmla="*/ 2022613 h 2816500"/>
              <a:gd name="connsiteX8" fmla="*/ 2493479 w 2747755"/>
              <a:gd name="connsiteY8" fmla="*/ 2308363 h 2816500"/>
              <a:gd name="connsiteX9" fmla="*/ 1921565 w 2747755"/>
              <a:gd name="connsiteY9" fmla="*/ 2308363 h 2816500"/>
              <a:gd name="connsiteX10" fmla="*/ 1511162 w 2747755"/>
              <a:gd name="connsiteY10" fmla="*/ 2687293 h 2816500"/>
              <a:gd name="connsiteX11" fmla="*/ 1368701 w 2747755"/>
              <a:gd name="connsiteY11" fmla="*/ 2816501 h 2816500"/>
              <a:gd name="connsiteX12" fmla="*/ 1368701 w 2747755"/>
              <a:gd name="connsiteY12" fmla="*/ 2308777 h 2816500"/>
            </a:gdLst>
            <a:ahLst/>
            <a:cxnLst/>
            <a:rect l="l" t="t" r="r" b="b"/>
            <a:pathLst>
              <a:path w="2747755" h="2816500">
                <a:moveTo>
                  <a:pt x="1369115" y="2308777"/>
                </a:moveTo>
                <a:lnTo>
                  <a:pt x="254276" y="2308777"/>
                </a:lnTo>
                <a:cubicBezTo>
                  <a:pt x="113886" y="2308777"/>
                  <a:pt x="0" y="2180397"/>
                  <a:pt x="0" y="2023027"/>
                </a:cubicBezTo>
                <a:lnTo>
                  <a:pt x="0" y="285750"/>
                </a:lnTo>
                <a:cubicBezTo>
                  <a:pt x="0" y="128380"/>
                  <a:pt x="113886" y="0"/>
                  <a:pt x="254276" y="0"/>
                </a:cubicBezTo>
                <a:lnTo>
                  <a:pt x="2493479" y="0"/>
                </a:lnTo>
                <a:cubicBezTo>
                  <a:pt x="2633870" y="0"/>
                  <a:pt x="2747756" y="128380"/>
                  <a:pt x="2747756" y="285750"/>
                </a:cubicBezTo>
                <a:lnTo>
                  <a:pt x="2747756" y="2022613"/>
                </a:lnTo>
                <a:cubicBezTo>
                  <a:pt x="2747756" y="2179983"/>
                  <a:pt x="2633870" y="2308363"/>
                  <a:pt x="2493479" y="2308363"/>
                </a:cubicBezTo>
                <a:lnTo>
                  <a:pt x="1921565" y="2308363"/>
                </a:lnTo>
                <a:cubicBezTo>
                  <a:pt x="1752600" y="2468218"/>
                  <a:pt x="1513647" y="2685222"/>
                  <a:pt x="1511162" y="2687293"/>
                </a:cubicBezTo>
                <a:lnTo>
                  <a:pt x="1368701" y="2816501"/>
                </a:lnTo>
                <a:lnTo>
                  <a:pt x="1368701" y="2308777"/>
                </a:lnTo>
                <a:close/>
              </a:path>
            </a:pathLst>
          </a:custGeom>
          <a:solidFill>
            <a:schemeClr val="bg1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">
            <a:alphaModFix amt="100000"/>
          </a:blip>
          <a:srcRect l="2155" t="5882" r="2360" b="1396"/>
          <a:stretch>
            <a:fillRect/>
          </a:stretch>
        </p:blipFill>
        <p:spPr>
          <a:xfrm>
            <a:off x="6830714" y="1596441"/>
            <a:ext cx="4066629" cy="3948949"/>
          </a:xfrm>
          <a:custGeom>
            <a:avLst/>
            <a:gdLst/>
            <a:ahLst/>
            <a:cxnLst/>
            <a:rect l="l" t="t" r="r" b="b"/>
            <a:pathLst>
              <a:path w="4064000" h="3949700">
                <a:moveTo>
                  <a:pt x="376325" y="0"/>
                </a:moveTo>
                <a:lnTo>
                  <a:pt x="3690304" y="0"/>
                </a:lnTo>
                <a:cubicBezTo>
                  <a:pt x="3898080" y="0"/>
                  <a:pt x="4066629" y="183929"/>
                  <a:pt x="4066629" y="409393"/>
                </a:cubicBezTo>
                <a:lnTo>
                  <a:pt x="4066629" y="2897784"/>
                </a:lnTo>
                <a:cubicBezTo>
                  <a:pt x="4066629" y="3123249"/>
                  <a:pt x="3898080" y="3307177"/>
                  <a:pt x="3690304" y="3307177"/>
                </a:cubicBezTo>
                <a:lnTo>
                  <a:pt x="2843880" y="3307177"/>
                </a:lnTo>
                <a:cubicBezTo>
                  <a:pt x="2593815" y="3536201"/>
                  <a:pt x="2240170" y="3847101"/>
                  <a:pt x="2236492" y="3850068"/>
                </a:cubicBezTo>
                <a:lnTo>
                  <a:pt x="2123870" y="3948949"/>
                </a:lnTo>
                <a:lnTo>
                  <a:pt x="2123870" y="3308438"/>
                </a:lnTo>
                <a:lnTo>
                  <a:pt x="2025652" y="3308438"/>
                </a:lnTo>
                <a:lnTo>
                  <a:pt x="2025652" y="3307770"/>
                </a:lnTo>
                <a:lnTo>
                  <a:pt x="376325" y="3307770"/>
                </a:lnTo>
                <a:cubicBezTo>
                  <a:pt x="168549" y="3307770"/>
                  <a:pt x="0" y="3123841"/>
                  <a:pt x="0" y="2898378"/>
                </a:cubicBezTo>
                <a:lnTo>
                  <a:pt x="0" y="409393"/>
                </a:lnTo>
                <a:cubicBezTo>
                  <a:pt x="0" y="183929"/>
                  <a:pt x="168549" y="0"/>
                  <a:pt x="376325" y="0"/>
                </a:cubicBezTo>
                <a:close/>
              </a:path>
            </a:pathLst>
          </a:custGeom>
          <a:noFill/>
          <a:ln>
            <a:noFill/>
          </a:ln>
        </p:spPr>
      </p:pic>
      <p:grpSp>
        <p:nvGrpSpPr>
          <p:cNvPr id="29" name="组合 28"/>
          <p:cNvGrpSpPr/>
          <p:nvPr/>
        </p:nvGrpSpPr>
        <p:grpSpPr>
          <a:xfrm>
            <a:off x="10539606" y="2278373"/>
            <a:ext cx="1050564" cy="1050563"/>
            <a:chOff x="10539606" y="2278373"/>
            <a:chExt cx="1050564" cy="1050563"/>
          </a:xfrm>
        </p:grpSpPr>
        <p:sp>
          <p:nvSpPr>
            <p:cNvPr id="30" name="标题 1"/>
            <p:cNvSpPr txBox="1"/>
            <p:nvPr/>
          </p:nvSpPr>
          <p:spPr>
            <a:xfrm>
              <a:off x="10539606" y="2278373"/>
              <a:ext cx="1050564" cy="1050563"/>
            </a:xfrm>
            <a:custGeom>
              <a:avLst/>
              <a:gdLst>
                <a:gd name="connsiteX0" fmla="*/ 688285 w 688284"/>
                <a:gd name="connsiteY0" fmla="*/ 535885 h 688284"/>
                <a:gd name="connsiteX1" fmla="*/ 535885 w 688284"/>
                <a:gd name="connsiteY1" fmla="*/ 688285 h 688284"/>
                <a:gd name="connsiteX2" fmla="*/ 152400 w 688284"/>
                <a:gd name="connsiteY2" fmla="*/ 688285 h 688284"/>
                <a:gd name="connsiteX3" fmla="*/ 0 w 688284"/>
                <a:gd name="connsiteY3" fmla="*/ 535885 h 688284"/>
                <a:gd name="connsiteX4" fmla="*/ 0 w 688284"/>
                <a:gd name="connsiteY4" fmla="*/ 152400 h 688284"/>
                <a:gd name="connsiteX5" fmla="*/ 152400 w 688284"/>
                <a:gd name="connsiteY5" fmla="*/ 0 h 688284"/>
                <a:gd name="connsiteX6" fmla="*/ 535885 w 688284"/>
                <a:gd name="connsiteY6" fmla="*/ 0 h 688284"/>
                <a:gd name="connsiteX7" fmla="*/ 688285 w 688284"/>
                <a:gd name="connsiteY7" fmla="*/ 152400 h 688284"/>
                <a:gd name="connsiteX8" fmla="*/ 688285 w 688284"/>
                <a:gd name="connsiteY8" fmla="*/ 535885 h 688284"/>
              </a:gdLst>
              <a:ahLst/>
              <a:cxnLst/>
              <a:rect l="l" t="t" r="r" b="b"/>
              <a:pathLst>
                <a:path w="688284" h="688284">
                  <a:moveTo>
                    <a:pt x="688285" y="535885"/>
                  </a:moveTo>
                  <a:cubicBezTo>
                    <a:pt x="688285" y="619953"/>
                    <a:pt x="619539" y="688285"/>
                    <a:pt x="535885" y="688285"/>
                  </a:cubicBezTo>
                  <a:lnTo>
                    <a:pt x="152400" y="688285"/>
                  </a:lnTo>
                  <a:cubicBezTo>
                    <a:pt x="68332" y="688285"/>
                    <a:pt x="0" y="619539"/>
                    <a:pt x="0" y="535885"/>
                  </a:cubicBezTo>
                  <a:lnTo>
                    <a:pt x="0" y="152400"/>
                  </a:lnTo>
                  <a:cubicBezTo>
                    <a:pt x="0" y="68332"/>
                    <a:pt x="68746" y="0"/>
                    <a:pt x="152400" y="0"/>
                  </a:cubicBezTo>
                  <a:lnTo>
                    <a:pt x="535885" y="0"/>
                  </a:lnTo>
                  <a:cubicBezTo>
                    <a:pt x="619953" y="0"/>
                    <a:pt x="688285" y="68746"/>
                    <a:pt x="688285" y="152400"/>
                  </a:cubicBezTo>
                  <a:lnTo>
                    <a:pt x="688285" y="535885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2700000" scaled="0"/>
            </a:gradFill>
            <a:ln w="4141" cap="flat">
              <a:solidFill>
                <a:schemeClr val="bg1"/>
              </a:solidFill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l">
                <a:lnSpc>
                  <a:spcPct val="110000"/>
                </a:lnSpc>
              </a:pPr>
              <a:endParaRPr kumimoji="1" lang="zh-CN" altLang="en-US"/>
            </a:p>
          </p:txBody>
        </p:sp>
        <p:sp>
          <p:nvSpPr>
            <p:cNvPr id="31" name="标题 1"/>
            <p:cNvSpPr txBox="1"/>
            <p:nvPr/>
          </p:nvSpPr>
          <p:spPr>
            <a:xfrm>
              <a:off x="10782968" y="2537939"/>
              <a:ext cx="563838" cy="531430"/>
            </a:xfrm>
            <a:custGeom>
              <a:avLst/>
              <a:gdLst>
                <a:gd name="connsiteX0" fmla="*/ 1110072 w 1498885"/>
                <a:gd name="connsiteY0" fmla="*/ 1039039 h 1412736"/>
                <a:gd name="connsiteX1" fmla="*/ 1149511 w 1498885"/>
                <a:gd name="connsiteY1" fmla="*/ 1055363 h 1412736"/>
                <a:gd name="connsiteX2" fmla="*/ 1371451 w 1498885"/>
                <a:gd name="connsiteY2" fmla="*/ 1277303 h 1412736"/>
                <a:gd name="connsiteX3" fmla="*/ 1371451 w 1498885"/>
                <a:gd name="connsiteY3" fmla="*/ 1356182 h 1412736"/>
                <a:gd name="connsiteX4" fmla="*/ 1332012 w 1498885"/>
                <a:gd name="connsiteY4" fmla="*/ 1372553 h 1412736"/>
                <a:gd name="connsiteX5" fmla="*/ 1292572 w 1498885"/>
                <a:gd name="connsiteY5" fmla="*/ 1356182 h 1412736"/>
                <a:gd name="connsiteX6" fmla="*/ 1070632 w 1498885"/>
                <a:gd name="connsiteY6" fmla="*/ 1134242 h 1412736"/>
                <a:gd name="connsiteX7" fmla="*/ 1070632 w 1498885"/>
                <a:gd name="connsiteY7" fmla="*/ 1055363 h 1412736"/>
                <a:gd name="connsiteX8" fmla="*/ 1110072 w 1498885"/>
                <a:gd name="connsiteY8" fmla="*/ 1039039 h 1412736"/>
                <a:gd name="connsiteX9" fmla="*/ 1110072 w 1498885"/>
                <a:gd name="connsiteY9" fmla="*/ 705989 h 1412736"/>
                <a:gd name="connsiteX10" fmla="*/ 1443075 w 1498885"/>
                <a:gd name="connsiteY10" fmla="*/ 705989 h 1412736"/>
                <a:gd name="connsiteX11" fmla="*/ 1498885 w 1498885"/>
                <a:gd name="connsiteY11" fmla="*/ 761800 h 1412736"/>
                <a:gd name="connsiteX12" fmla="*/ 1443075 w 1498885"/>
                <a:gd name="connsiteY12" fmla="*/ 817611 h 1412736"/>
                <a:gd name="connsiteX13" fmla="*/ 1110072 w 1498885"/>
                <a:gd name="connsiteY13" fmla="*/ 817611 h 1412736"/>
                <a:gd name="connsiteX14" fmla="*/ 1054261 w 1498885"/>
                <a:gd name="connsiteY14" fmla="*/ 761800 h 1412736"/>
                <a:gd name="connsiteX15" fmla="*/ 1110072 w 1498885"/>
                <a:gd name="connsiteY15" fmla="*/ 705989 h 1412736"/>
                <a:gd name="connsiteX16" fmla="*/ 1332012 w 1498885"/>
                <a:gd name="connsiteY16" fmla="*/ 151093 h 1412736"/>
                <a:gd name="connsiteX17" fmla="*/ 1371451 w 1498885"/>
                <a:gd name="connsiteY17" fmla="*/ 167418 h 1412736"/>
                <a:gd name="connsiteX18" fmla="*/ 1371451 w 1498885"/>
                <a:gd name="connsiteY18" fmla="*/ 246297 h 1412736"/>
                <a:gd name="connsiteX19" fmla="*/ 1149511 w 1498885"/>
                <a:gd name="connsiteY19" fmla="*/ 468236 h 1412736"/>
                <a:gd name="connsiteX20" fmla="*/ 1110072 w 1498885"/>
                <a:gd name="connsiteY20" fmla="*/ 484608 h 1412736"/>
                <a:gd name="connsiteX21" fmla="*/ 1070632 w 1498885"/>
                <a:gd name="connsiteY21" fmla="*/ 468236 h 1412736"/>
                <a:gd name="connsiteX22" fmla="*/ 1070632 w 1498885"/>
                <a:gd name="connsiteY22" fmla="*/ 389358 h 1412736"/>
                <a:gd name="connsiteX23" fmla="*/ 1292572 w 1498885"/>
                <a:gd name="connsiteY23" fmla="*/ 167418 h 1412736"/>
                <a:gd name="connsiteX24" fmla="*/ 1332012 w 1498885"/>
                <a:gd name="connsiteY24" fmla="*/ 151093 h 1412736"/>
                <a:gd name="connsiteX25" fmla="*/ 709724 w 1498885"/>
                <a:gd name="connsiteY25" fmla="*/ 111607 h 1412736"/>
                <a:gd name="connsiteX26" fmla="*/ 649635 w 1498885"/>
                <a:gd name="connsiteY26" fmla="*/ 127420 h 1412736"/>
                <a:gd name="connsiteX27" fmla="*/ 174129 w 1498885"/>
                <a:gd name="connsiteY27" fmla="*/ 394752 h 1412736"/>
                <a:gd name="connsiteX28" fmla="*/ 111621 w 1498885"/>
                <a:gd name="connsiteY28" fmla="*/ 501536 h 1412736"/>
                <a:gd name="connsiteX29" fmla="*/ 111621 w 1498885"/>
                <a:gd name="connsiteY29" fmla="*/ 910814 h 1412736"/>
                <a:gd name="connsiteX30" fmla="*/ 174129 w 1498885"/>
                <a:gd name="connsiteY30" fmla="*/ 1017598 h 1412736"/>
                <a:gd name="connsiteX31" fmla="*/ 649821 w 1498885"/>
                <a:gd name="connsiteY31" fmla="*/ 1284930 h 1412736"/>
                <a:gd name="connsiteX32" fmla="*/ 771674 w 1498885"/>
                <a:gd name="connsiteY32" fmla="*/ 1283814 h 1412736"/>
                <a:gd name="connsiteX33" fmla="*/ 832321 w 1498885"/>
                <a:gd name="connsiteY33" fmla="*/ 1178146 h 1412736"/>
                <a:gd name="connsiteX34" fmla="*/ 832321 w 1498885"/>
                <a:gd name="connsiteY34" fmla="*/ 234204 h 1412736"/>
                <a:gd name="connsiteX35" fmla="*/ 771674 w 1498885"/>
                <a:gd name="connsiteY35" fmla="*/ 128536 h 1412736"/>
                <a:gd name="connsiteX36" fmla="*/ 709724 w 1498885"/>
                <a:gd name="connsiteY36" fmla="*/ 111607 h 1412736"/>
                <a:gd name="connsiteX37" fmla="*/ 711864 w 1498885"/>
                <a:gd name="connsiteY37" fmla="*/ 9 h 1412736"/>
                <a:gd name="connsiteX38" fmla="*/ 828043 w 1498885"/>
                <a:gd name="connsiteY38" fmla="*/ 32356 h 1412736"/>
                <a:gd name="connsiteX39" fmla="*/ 943942 w 1498885"/>
                <a:gd name="connsiteY39" fmla="*/ 234390 h 1412736"/>
                <a:gd name="connsiteX40" fmla="*/ 943942 w 1498885"/>
                <a:gd name="connsiteY40" fmla="*/ 1178518 h 1412736"/>
                <a:gd name="connsiteX41" fmla="*/ 828043 w 1498885"/>
                <a:gd name="connsiteY41" fmla="*/ 1380552 h 1412736"/>
                <a:gd name="connsiteX42" fmla="*/ 709910 w 1498885"/>
                <a:gd name="connsiteY42" fmla="*/ 1412736 h 1412736"/>
                <a:gd name="connsiteX43" fmla="*/ 595126 w 1498885"/>
                <a:gd name="connsiteY43" fmla="*/ 1382413 h 1412736"/>
                <a:gd name="connsiteX44" fmla="*/ 119435 w 1498885"/>
                <a:gd name="connsiteY44" fmla="*/ 1115080 h 1412736"/>
                <a:gd name="connsiteX45" fmla="*/ 0 w 1498885"/>
                <a:gd name="connsiteY45" fmla="*/ 911000 h 1412736"/>
                <a:gd name="connsiteX46" fmla="*/ 0 w 1498885"/>
                <a:gd name="connsiteY46" fmla="*/ 501722 h 1412736"/>
                <a:gd name="connsiteX47" fmla="*/ 119435 w 1498885"/>
                <a:gd name="connsiteY47" fmla="*/ 297642 h 1412736"/>
                <a:gd name="connsiteX48" fmla="*/ 595126 w 1498885"/>
                <a:gd name="connsiteY48" fmla="*/ 30309 h 1412736"/>
                <a:gd name="connsiteX49" fmla="*/ 711864 w 1498885"/>
                <a:gd name="connsiteY49" fmla="*/ 9 h 1412736"/>
              </a:gdLst>
              <a:ahLst/>
              <a:cxnLst/>
              <a:rect l="l" t="t" r="r" b="b"/>
              <a:pathLst>
                <a:path w="1498885" h="1412736">
                  <a:moveTo>
                    <a:pt x="1110072" y="1039039"/>
                  </a:moveTo>
                  <a:cubicBezTo>
                    <a:pt x="1124350" y="1039039"/>
                    <a:pt x="1138628" y="1044480"/>
                    <a:pt x="1149511" y="1055363"/>
                  </a:cubicBezTo>
                  <a:lnTo>
                    <a:pt x="1371451" y="1277303"/>
                  </a:lnTo>
                  <a:cubicBezTo>
                    <a:pt x="1393217" y="1299070"/>
                    <a:pt x="1393217" y="1334416"/>
                    <a:pt x="1371451" y="1356182"/>
                  </a:cubicBezTo>
                  <a:cubicBezTo>
                    <a:pt x="1360661" y="1366972"/>
                    <a:pt x="1346336" y="1372553"/>
                    <a:pt x="1332012" y="1372553"/>
                  </a:cubicBezTo>
                  <a:cubicBezTo>
                    <a:pt x="1317687" y="1372553"/>
                    <a:pt x="1303362" y="1367158"/>
                    <a:pt x="1292572" y="1356182"/>
                  </a:cubicBezTo>
                  <a:lnTo>
                    <a:pt x="1070632" y="1134242"/>
                  </a:lnTo>
                  <a:cubicBezTo>
                    <a:pt x="1048866" y="1112476"/>
                    <a:pt x="1048866" y="1077130"/>
                    <a:pt x="1070632" y="1055363"/>
                  </a:cubicBezTo>
                  <a:cubicBezTo>
                    <a:pt x="1081515" y="1044480"/>
                    <a:pt x="1095793" y="1039039"/>
                    <a:pt x="1110072" y="1039039"/>
                  </a:cubicBezTo>
                  <a:close/>
                  <a:moveTo>
                    <a:pt x="1110072" y="705989"/>
                  </a:moveTo>
                  <a:lnTo>
                    <a:pt x="1443075" y="705989"/>
                  </a:lnTo>
                  <a:cubicBezTo>
                    <a:pt x="1473956" y="705989"/>
                    <a:pt x="1498885" y="730918"/>
                    <a:pt x="1498885" y="761800"/>
                  </a:cubicBezTo>
                  <a:cubicBezTo>
                    <a:pt x="1498885" y="792682"/>
                    <a:pt x="1473770" y="817611"/>
                    <a:pt x="1443075" y="817611"/>
                  </a:cubicBezTo>
                  <a:lnTo>
                    <a:pt x="1110072" y="817611"/>
                  </a:lnTo>
                  <a:cubicBezTo>
                    <a:pt x="1079190" y="817611"/>
                    <a:pt x="1054261" y="792682"/>
                    <a:pt x="1054261" y="761800"/>
                  </a:cubicBezTo>
                  <a:cubicBezTo>
                    <a:pt x="1054261" y="730918"/>
                    <a:pt x="1079190" y="705989"/>
                    <a:pt x="1110072" y="705989"/>
                  </a:cubicBezTo>
                  <a:close/>
                  <a:moveTo>
                    <a:pt x="1332012" y="151093"/>
                  </a:moveTo>
                  <a:cubicBezTo>
                    <a:pt x="1346290" y="151093"/>
                    <a:pt x="1360568" y="156535"/>
                    <a:pt x="1371451" y="167418"/>
                  </a:cubicBezTo>
                  <a:cubicBezTo>
                    <a:pt x="1393217" y="189184"/>
                    <a:pt x="1393217" y="224530"/>
                    <a:pt x="1371451" y="246297"/>
                  </a:cubicBezTo>
                  <a:lnTo>
                    <a:pt x="1149511" y="468236"/>
                  </a:lnTo>
                  <a:cubicBezTo>
                    <a:pt x="1138721" y="479213"/>
                    <a:pt x="1124396" y="484608"/>
                    <a:pt x="1110072" y="484608"/>
                  </a:cubicBezTo>
                  <a:cubicBezTo>
                    <a:pt x="1095747" y="484608"/>
                    <a:pt x="1081422" y="479213"/>
                    <a:pt x="1070632" y="468236"/>
                  </a:cubicBezTo>
                  <a:cubicBezTo>
                    <a:pt x="1048866" y="446470"/>
                    <a:pt x="1048866" y="411124"/>
                    <a:pt x="1070632" y="389358"/>
                  </a:cubicBezTo>
                  <a:lnTo>
                    <a:pt x="1292572" y="167418"/>
                  </a:lnTo>
                  <a:cubicBezTo>
                    <a:pt x="1303455" y="156535"/>
                    <a:pt x="1317733" y="151093"/>
                    <a:pt x="1332012" y="151093"/>
                  </a:cubicBezTo>
                  <a:close/>
                  <a:moveTo>
                    <a:pt x="709724" y="111607"/>
                  </a:moveTo>
                  <a:cubicBezTo>
                    <a:pt x="689074" y="111607"/>
                    <a:pt x="668610" y="116816"/>
                    <a:pt x="649635" y="127420"/>
                  </a:cubicBezTo>
                  <a:lnTo>
                    <a:pt x="174129" y="394752"/>
                  </a:lnTo>
                  <a:cubicBezTo>
                    <a:pt x="135620" y="416332"/>
                    <a:pt x="111621" y="457260"/>
                    <a:pt x="111621" y="501536"/>
                  </a:cubicBezTo>
                  <a:lnTo>
                    <a:pt x="111621" y="910814"/>
                  </a:lnTo>
                  <a:cubicBezTo>
                    <a:pt x="111621" y="955090"/>
                    <a:pt x="135620" y="996018"/>
                    <a:pt x="174129" y="1017598"/>
                  </a:cubicBezTo>
                  <a:lnTo>
                    <a:pt x="649821" y="1284930"/>
                  </a:lnTo>
                  <a:cubicBezTo>
                    <a:pt x="688144" y="1306510"/>
                    <a:pt x="733723" y="1306138"/>
                    <a:pt x="771674" y="1283814"/>
                  </a:cubicBezTo>
                  <a:cubicBezTo>
                    <a:pt x="809625" y="1261676"/>
                    <a:pt x="832321" y="1222050"/>
                    <a:pt x="832321" y="1178146"/>
                  </a:cubicBezTo>
                  <a:lnTo>
                    <a:pt x="832321" y="234204"/>
                  </a:lnTo>
                  <a:cubicBezTo>
                    <a:pt x="832321" y="190113"/>
                    <a:pt x="809625" y="150674"/>
                    <a:pt x="771674" y="128536"/>
                  </a:cubicBezTo>
                  <a:cubicBezTo>
                    <a:pt x="752326" y="117188"/>
                    <a:pt x="731118" y="111607"/>
                    <a:pt x="709724" y="111607"/>
                  </a:cubicBezTo>
                  <a:close/>
                  <a:moveTo>
                    <a:pt x="711864" y="9"/>
                  </a:moveTo>
                  <a:cubicBezTo>
                    <a:pt x="751861" y="358"/>
                    <a:pt x="791766" y="11148"/>
                    <a:pt x="828043" y="32356"/>
                  </a:cubicBezTo>
                  <a:cubicBezTo>
                    <a:pt x="900596" y="74772"/>
                    <a:pt x="943942" y="150302"/>
                    <a:pt x="943942" y="234390"/>
                  </a:cubicBezTo>
                  <a:lnTo>
                    <a:pt x="943942" y="1178518"/>
                  </a:lnTo>
                  <a:cubicBezTo>
                    <a:pt x="943942" y="1262606"/>
                    <a:pt x="900596" y="1338136"/>
                    <a:pt x="828043" y="1380552"/>
                  </a:cubicBezTo>
                  <a:cubicBezTo>
                    <a:pt x="791208" y="1401946"/>
                    <a:pt x="750466" y="1412736"/>
                    <a:pt x="709910" y="1412736"/>
                  </a:cubicBezTo>
                  <a:cubicBezTo>
                    <a:pt x="670471" y="1412736"/>
                    <a:pt x="631217" y="1402691"/>
                    <a:pt x="595126" y="1382413"/>
                  </a:cubicBezTo>
                  <a:lnTo>
                    <a:pt x="119435" y="1115080"/>
                  </a:lnTo>
                  <a:cubicBezTo>
                    <a:pt x="45765" y="1073594"/>
                    <a:pt x="0" y="995460"/>
                    <a:pt x="0" y="911000"/>
                  </a:cubicBezTo>
                  <a:lnTo>
                    <a:pt x="0" y="501722"/>
                  </a:lnTo>
                  <a:cubicBezTo>
                    <a:pt x="0" y="417262"/>
                    <a:pt x="45765" y="338942"/>
                    <a:pt x="119435" y="297642"/>
                  </a:cubicBezTo>
                  <a:lnTo>
                    <a:pt x="595126" y="30309"/>
                  </a:lnTo>
                  <a:cubicBezTo>
                    <a:pt x="631775" y="9752"/>
                    <a:pt x="671866" y="-340"/>
                    <a:pt x="711864" y="9"/>
                  </a:cubicBezTo>
                  <a:close/>
                </a:path>
              </a:pathLst>
            </a:custGeom>
            <a:solidFill>
              <a:schemeClr val="bg1"/>
            </a:solidFill>
            <a:ln w="1860" cap="flat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9507663" y="4622375"/>
            <a:ext cx="862194" cy="862196"/>
            <a:chOff x="9507663" y="4622375"/>
            <a:chExt cx="862194" cy="862196"/>
          </a:xfrm>
        </p:grpSpPr>
        <p:sp>
          <p:nvSpPr>
            <p:cNvPr id="33" name="标题 1"/>
            <p:cNvSpPr txBox="1"/>
            <p:nvPr/>
          </p:nvSpPr>
          <p:spPr>
            <a:xfrm>
              <a:off x="9507663" y="4622375"/>
              <a:ext cx="862194" cy="862196"/>
            </a:xfrm>
            <a:custGeom>
              <a:avLst/>
              <a:gdLst>
                <a:gd name="connsiteX0" fmla="*/ 564874 w 564873"/>
                <a:gd name="connsiteY0" fmla="*/ 439807 h 564874"/>
                <a:gd name="connsiteX1" fmla="*/ 439806 w 564873"/>
                <a:gd name="connsiteY1" fmla="*/ 564874 h 564874"/>
                <a:gd name="connsiteX2" fmla="*/ 125067 w 564873"/>
                <a:gd name="connsiteY2" fmla="*/ 564874 h 564874"/>
                <a:gd name="connsiteX3" fmla="*/ 0 w 564873"/>
                <a:gd name="connsiteY3" fmla="*/ 439807 h 564874"/>
                <a:gd name="connsiteX4" fmla="*/ 0 w 564873"/>
                <a:gd name="connsiteY4" fmla="*/ 125067 h 564874"/>
                <a:gd name="connsiteX5" fmla="*/ 125067 w 564873"/>
                <a:gd name="connsiteY5" fmla="*/ 0 h 564874"/>
                <a:gd name="connsiteX6" fmla="*/ 439806 w 564873"/>
                <a:gd name="connsiteY6" fmla="*/ 0 h 564874"/>
                <a:gd name="connsiteX7" fmla="*/ 564874 w 564873"/>
                <a:gd name="connsiteY7" fmla="*/ 125067 h 564874"/>
                <a:gd name="connsiteX8" fmla="*/ 564874 w 564873"/>
                <a:gd name="connsiteY8" fmla="*/ 439807 h 564874"/>
              </a:gdLst>
              <a:ahLst/>
              <a:cxnLst/>
              <a:rect l="l" t="t" r="r" b="b"/>
              <a:pathLst>
                <a:path w="564873" h="564874">
                  <a:moveTo>
                    <a:pt x="564874" y="439807"/>
                  </a:moveTo>
                  <a:cubicBezTo>
                    <a:pt x="564874" y="508552"/>
                    <a:pt x="508552" y="564874"/>
                    <a:pt x="439806" y="564874"/>
                  </a:cubicBezTo>
                  <a:lnTo>
                    <a:pt x="125067" y="564874"/>
                  </a:lnTo>
                  <a:cubicBezTo>
                    <a:pt x="56322" y="564874"/>
                    <a:pt x="0" y="508552"/>
                    <a:pt x="0" y="439807"/>
                  </a:cubicBezTo>
                  <a:lnTo>
                    <a:pt x="0" y="125067"/>
                  </a:lnTo>
                  <a:cubicBezTo>
                    <a:pt x="0" y="56322"/>
                    <a:pt x="56322" y="0"/>
                    <a:pt x="125067" y="0"/>
                  </a:cubicBezTo>
                  <a:lnTo>
                    <a:pt x="439806" y="0"/>
                  </a:lnTo>
                  <a:cubicBezTo>
                    <a:pt x="508552" y="0"/>
                    <a:pt x="564874" y="56322"/>
                    <a:pt x="564874" y="125067"/>
                  </a:cubicBezTo>
                  <a:lnTo>
                    <a:pt x="564874" y="439807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2700000" scaled="0"/>
            </a:gradFill>
            <a:ln w="4141" cap="flat">
              <a:solidFill>
                <a:schemeClr val="bg1"/>
              </a:solidFill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l">
                <a:lnSpc>
                  <a:spcPct val="110000"/>
                </a:lnSpc>
              </a:pPr>
              <a:endParaRPr kumimoji="1" lang="zh-CN" altLang="en-US"/>
            </a:p>
          </p:txBody>
        </p:sp>
        <p:sp>
          <p:nvSpPr>
            <p:cNvPr id="34" name="标题 1"/>
            <p:cNvSpPr txBox="1"/>
            <p:nvPr/>
          </p:nvSpPr>
          <p:spPr>
            <a:xfrm>
              <a:off x="9664187" y="4787758"/>
              <a:ext cx="549145" cy="531430"/>
            </a:xfrm>
            <a:custGeom>
              <a:avLst/>
              <a:gdLst>
                <a:gd name="connsiteX0" fmla="*/ 695958 w 1660735"/>
                <a:gd name="connsiteY0" fmla="*/ 752512 h 1607157"/>
                <a:gd name="connsiteX1" fmla="*/ 376349 w 1660735"/>
                <a:gd name="connsiteY1" fmla="*/ 752512 h 1607157"/>
                <a:gd name="connsiteX2" fmla="*/ 110505 w 1660735"/>
                <a:gd name="connsiteY2" fmla="*/ 642007 h 1607157"/>
                <a:gd name="connsiteX3" fmla="*/ 0 w 1660735"/>
                <a:gd name="connsiteY3" fmla="*/ 376349 h 1607157"/>
                <a:gd name="connsiteX4" fmla="*/ 110505 w 1660735"/>
                <a:gd name="connsiteY4" fmla="*/ 110505 h 1607157"/>
                <a:gd name="connsiteX5" fmla="*/ 376349 w 1660735"/>
                <a:gd name="connsiteY5" fmla="*/ 0 h 1607157"/>
                <a:gd name="connsiteX6" fmla="*/ 642193 w 1660735"/>
                <a:gd name="connsiteY6" fmla="*/ 110505 h 1607157"/>
                <a:gd name="connsiteX7" fmla="*/ 752698 w 1660735"/>
                <a:gd name="connsiteY7" fmla="*/ 376349 h 1607157"/>
                <a:gd name="connsiteX8" fmla="*/ 752698 w 1660735"/>
                <a:gd name="connsiteY8" fmla="*/ 695958 h 1607157"/>
                <a:gd name="connsiteX9" fmla="*/ 695958 w 1660735"/>
                <a:gd name="connsiteY9" fmla="*/ 752512 h 1607157"/>
                <a:gd name="connsiteX10" fmla="*/ 376349 w 1660735"/>
                <a:gd name="connsiteY10" fmla="*/ 111621 h 1607157"/>
                <a:gd name="connsiteX11" fmla="*/ 111621 w 1660735"/>
                <a:gd name="connsiteY11" fmla="*/ 376349 h 1607157"/>
                <a:gd name="connsiteX12" fmla="*/ 376349 w 1660735"/>
                <a:gd name="connsiteY12" fmla="*/ 641077 h 1607157"/>
                <a:gd name="connsiteX13" fmla="*/ 641077 w 1660735"/>
                <a:gd name="connsiteY13" fmla="*/ 641077 h 1607157"/>
                <a:gd name="connsiteX14" fmla="*/ 641077 w 1660735"/>
                <a:gd name="connsiteY14" fmla="*/ 376349 h 1607157"/>
                <a:gd name="connsiteX15" fmla="*/ 376349 w 1660735"/>
                <a:gd name="connsiteY15" fmla="*/ 111621 h 1607157"/>
                <a:gd name="connsiteX16" fmla="*/ 1284201 w 1660735"/>
                <a:gd name="connsiteY16" fmla="*/ 752512 h 1607157"/>
                <a:gd name="connsiteX17" fmla="*/ 964592 w 1660735"/>
                <a:gd name="connsiteY17" fmla="*/ 752512 h 1607157"/>
                <a:gd name="connsiteX18" fmla="*/ 908038 w 1660735"/>
                <a:gd name="connsiteY18" fmla="*/ 695958 h 1607157"/>
                <a:gd name="connsiteX19" fmla="*/ 908038 w 1660735"/>
                <a:gd name="connsiteY19" fmla="*/ 376349 h 1607157"/>
                <a:gd name="connsiteX20" fmla="*/ 1018543 w 1660735"/>
                <a:gd name="connsiteY20" fmla="*/ 110505 h 1607157"/>
                <a:gd name="connsiteX21" fmla="*/ 1284387 w 1660735"/>
                <a:gd name="connsiteY21" fmla="*/ 0 h 1607157"/>
                <a:gd name="connsiteX22" fmla="*/ 1550231 w 1660735"/>
                <a:gd name="connsiteY22" fmla="*/ 110505 h 1607157"/>
                <a:gd name="connsiteX23" fmla="*/ 1660736 w 1660735"/>
                <a:gd name="connsiteY23" fmla="*/ 376349 h 1607157"/>
                <a:gd name="connsiteX24" fmla="*/ 1550231 w 1660735"/>
                <a:gd name="connsiteY24" fmla="*/ 642193 h 1607157"/>
                <a:gd name="connsiteX25" fmla="*/ 1284201 w 1660735"/>
                <a:gd name="connsiteY25" fmla="*/ 752512 h 1607157"/>
                <a:gd name="connsiteX26" fmla="*/ 1019659 w 1660735"/>
                <a:gd name="connsiteY26" fmla="*/ 640891 h 1607157"/>
                <a:gd name="connsiteX27" fmla="*/ 1284387 w 1660735"/>
                <a:gd name="connsiteY27" fmla="*/ 640891 h 1607157"/>
                <a:gd name="connsiteX28" fmla="*/ 1549115 w 1660735"/>
                <a:gd name="connsiteY28" fmla="*/ 376163 h 1607157"/>
                <a:gd name="connsiteX29" fmla="*/ 1284387 w 1660735"/>
                <a:gd name="connsiteY29" fmla="*/ 111435 h 1607157"/>
                <a:gd name="connsiteX30" fmla="*/ 1019659 w 1660735"/>
                <a:gd name="connsiteY30" fmla="*/ 376163 h 1607157"/>
                <a:gd name="connsiteX31" fmla="*/ 1019659 w 1660735"/>
                <a:gd name="connsiteY31" fmla="*/ 640891 h 1607157"/>
                <a:gd name="connsiteX32" fmla="*/ 376349 w 1660735"/>
                <a:gd name="connsiteY32" fmla="*/ 1607158 h 1607157"/>
                <a:gd name="connsiteX33" fmla="*/ 110505 w 1660735"/>
                <a:gd name="connsiteY33" fmla="*/ 1496653 h 1607157"/>
                <a:gd name="connsiteX34" fmla="*/ 0 w 1660735"/>
                <a:gd name="connsiteY34" fmla="*/ 1230809 h 1607157"/>
                <a:gd name="connsiteX35" fmla="*/ 110505 w 1660735"/>
                <a:gd name="connsiteY35" fmla="*/ 964964 h 1607157"/>
                <a:gd name="connsiteX36" fmla="*/ 376349 w 1660735"/>
                <a:gd name="connsiteY36" fmla="*/ 854459 h 1607157"/>
                <a:gd name="connsiteX37" fmla="*/ 695958 w 1660735"/>
                <a:gd name="connsiteY37" fmla="*/ 854459 h 1607157"/>
                <a:gd name="connsiteX38" fmla="*/ 752512 w 1660735"/>
                <a:gd name="connsiteY38" fmla="*/ 911014 h 1607157"/>
                <a:gd name="connsiteX39" fmla="*/ 752512 w 1660735"/>
                <a:gd name="connsiteY39" fmla="*/ 1230623 h 1607157"/>
                <a:gd name="connsiteX40" fmla="*/ 642007 w 1660735"/>
                <a:gd name="connsiteY40" fmla="*/ 1496467 h 1607157"/>
                <a:gd name="connsiteX41" fmla="*/ 376349 w 1660735"/>
                <a:gd name="connsiteY41" fmla="*/ 1607158 h 1607157"/>
                <a:gd name="connsiteX42" fmla="*/ 376349 w 1660735"/>
                <a:gd name="connsiteY42" fmla="*/ 966267 h 1607157"/>
                <a:gd name="connsiteX43" fmla="*/ 111621 w 1660735"/>
                <a:gd name="connsiteY43" fmla="*/ 1230809 h 1607157"/>
                <a:gd name="connsiteX44" fmla="*/ 376349 w 1660735"/>
                <a:gd name="connsiteY44" fmla="*/ 1495537 h 1607157"/>
                <a:gd name="connsiteX45" fmla="*/ 641077 w 1660735"/>
                <a:gd name="connsiteY45" fmla="*/ 1230809 h 1607157"/>
                <a:gd name="connsiteX46" fmla="*/ 641077 w 1660735"/>
                <a:gd name="connsiteY46" fmla="*/ 966267 h 1607157"/>
                <a:gd name="connsiteX47" fmla="*/ 376349 w 1660735"/>
                <a:gd name="connsiteY47" fmla="*/ 966267 h 1607157"/>
                <a:gd name="connsiteX48" fmla="*/ 1284201 w 1660735"/>
                <a:gd name="connsiteY48" fmla="*/ 1607158 h 1607157"/>
                <a:gd name="connsiteX49" fmla="*/ 1018357 w 1660735"/>
                <a:gd name="connsiteY49" fmla="*/ 1496653 h 1607157"/>
                <a:gd name="connsiteX50" fmla="*/ 907852 w 1660735"/>
                <a:gd name="connsiteY50" fmla="*/ 1230809 h 1607157"/>
                <a:gd name="connsiteX51" fmla="*/ 907852 w 1660735"/>
                <a:gd name="connsiteY51" fmla="*/ 911200 h 1607157"/>
                <a:gd name="connsiteX52" fmla="*/ 964406 w 1660735"/>
                <a:gd name="connsiteY52" fmla="*/ 854646 h 1607157"/>
                <a:gd name="connsiteX53" fmla="*/ 1284015 w 1660735"/>
                <a:gd name="connsiteY53" fmla="*/ 854646 h 1607157"/>
                <a:gd name="connsiteX54" fmla="*/ 1549859 w 1660735"/>
                <a:gd name="connsiteY54" fmla="*/ 965150 h 1607157"/>
                <a:gd name="connsiteX55" fmla="*/ 1660364 w 1660735"/>
                <a:gd name="connsiteY55" fmla="*/ 1230995 h 1607157"/>
                <a:gd name="connsiteX56" fmla="*/ 1550045 w 1660735"/>
                <a:gd name="connsiteY56" fmla="*/ 1496653 h 1607157"/>
                <a:gd name="connsiteX57" fmla="*/ 1284201 w 1660735"/>
                <a:gd name="connsiteY57" fmla="*/ 1607158 h 1607157"/>
                <a:gd name="connsiteX58" fmla="*/ 1019659 w 1660735"/>
                <a:gd name="connsiteY58" fmla="*/ 966267 h 1607157"/>
                <a:gd name="connsiteX59" fmla="*/ 1019659 w 1660735"/>
                <a:gd name="connsiteY59" fmla="*/ 1230995 h 1607157"/>
                <a:gd name="connsiteX60" fmla="*/ 1284387 w 1660735"/>
                <a:gd name="connsiteY60" fmla="*/ 1495723 h 1607157"/>
                <a:gd name="connsiteX61" fmla="*/ 1549115 w 1660735"/>
                <a:gd name="connsiteY61" fmla="*/ 1230995 h 1607157"/>
                <a:gd name="connsiteX62" fmla="*/ 1284387 w 1660735"/>
                <a:gd name="connsiteY62" fmla="*/ 966267 h 1607157"/>
                <a:gd name="connsiteX63" fmla="*/ 1019659 w 1660735"/>
                <a:gd name="connsiteY63" fmla="*/ 966267 h 1607157"/>
              </a:gdLst>
              <a:ahLst/>
              <a:cxnLst/>
              <a:rect l="l" t="t" r="r" b="b"/>
              <a:pathLst>
                <a:path w="1660735" h="1607157">
                  <a:moveTo>
                    <a:pt x="695958" y="752512"/>
                  </a:moveTo>
                  <a:lnTo>
                    <a:pt x="376349" y="752512"/>
                  </a:lnTo>
                  <a:cubicBezTo>
                    <a:pt x="276262" y="752512"/>
                    <a:pt x="181756" y="713259"/>
                    <a:pt x="110505" y="642007"/>
                  </a:cubicBezTo>
                  <a:cubicBezTo>
                    <a:pt x="39253" y="570756"/>
                    <a:pt x="0" y="476436"/>
                    <a:pt x="0" y="376349"/>
                  </a:cubicBezTo>
                  <a:cubicBezTo>
                    <a:pt x="0" y="276262"/>
                    <a:pt x="39253" y="181756"/>
                    <a:pt x="110505" y="110505"/>
                  </a:cubicBezTo>
                  <a:cubicBezTo>
                    <a:pt x="181756" y="39253"/>
                    <a:pt x="276076" y="0"/>
                    <a:pt x="376349" y="0"/>
                  </a:cubicBezTo>
                  <a:cubicBezTo>
                    <a:pt x="476436" y="0"/>
                    <a:pt x="570942" y="39253"/>
                    <a:pt x="642193" y="110505"/>
                  </a:cubicBezTo>
                  <a:cubicBezTo>
                    <a:pt x="713445" y="181756"/>
                    <a:pt x="752698" y="276076"/>
                    <a:pt x="752698" y="376349"/>
                  </a:cubicBezTo>
                  <a:lnTo>
                    <a:pt x="752698" y="695958"/>
                  </a:lnTo>
                  <a:cubicBezTo>
                    <a:pt x="752512" y="727211"/>
                    <a:pt x="727211" y="752512"/>
                    <a:pt x="695958" y="752512"/>
                  </a:cubicBezTo>
                  <a:close/>
                  <a:moveTo>
                    <a:pt x="376349" y="111621"/>
                  </a:moveTo>
                  <a:cubicBezTo>
                    <a:pt x="230498" y="111621"/>
                    <a:pt x="111621" y="230312"/>
                    <a:pt x="111621" y="376349"/>
                  </a:cubicBezTo>
                  <a:cubicBezTo>
                    <a:pt x="111621" y="522201"/>
                    <a:pt x="230312" y="641077"/>
                    <a:pt x="376349" y="641077"/>
                  </a:cubicBezTo>
                  <a:lnTo>
                    <a:pt x="641077" y="641077"/>
                  </a:lnTo>
                  <a:lnTo>
                    <a:pt x="641077" y="376349"/>
                  </a:lnTo>
                  <a:cubicBezTo>
                    <a:pt x="640891" y="230312"/>
                    <a:pt x="522201" y="111621"/>
                    <a:pt x="376349" y="111621"/>
                  </a:cubicBezTo>
                  <a:close/>
                  <a:moveTo>
                    <a:pt x="1284201" y="752512"/>
                  </a:moveTo>
                  <a:lnTo>
                    <a:pt x="964592" y="752512"/>
                  </a:lnTo>
                  <a:cubicBezTo>
                    <a:pt x="933338" y="752512"/>
                    <a:pt x="908038" y="727025"/>
                    <a:pt x="908038" y="695958"/>
                  </a:cubicBezTo>
                  <a:lnTo>
                    <a:pt x="908038" y="376349"/>
                  </a:lnTo>
                  <a:cubicBezTo>
                    <a:pt x="908038" y="276262"/>
                    <a:pt x="947291" y="181756"/>
                    <a:pt x="1018543" y="110505"/>
                  </a:cubicBezTo>
                  <a:cubicBezTo>
                    <a:pt x="1089794" y="39253"/>
                    <a:pt x="1184114" y="0"/>
                    <a:pt x="1284387" y="0"/>
                  </a:cubicBezTo>
                  <a:cubicBezTo>
                    <a:pt x="1384660" y="0"/>
                    <a:pt x="1478980" y="39253"/>
                    <a:pt x="1550231" y="110505"/>
                  </a:cubicBezTo>
                  <a:cubicBezTo>
                    <a:pt x="1621482" y="181756"/>
                    <a:pt x="1660736" y="276076"/>
                    <a:pt x="1660736" y="376349"/>
                  </a:cubicBezTo>
                  <a:cubicBezTo>
                    <a:pt x="1660736" y="476622"/>
                    <a:pt x="1621482" y="570942"/>
                    <a:pt x="1550231" y="642193"/>
                  </a:cubicBezTo>
                  <a:cubicBezTo>
                    <a:pt x="1478794" y="713259"/>
                    <a:pt x="1384288" y="752512"/>
                    <a:pt x="1284201" y="752512"/>
                  </a:cubicBezTo>
                  <a:close/>
                  <a:moveTo>
                    <a:pt x="1019659" y="640891"/>
                  </a:moveTo>
                  <a:lnTo>
                    <a:pt x="1284387" y="640891"/>
                  </a:lnTo>
                  <a:cubicBezTo>
                    <a:pt x="1430238" y="640891"/>
                    <a:pt x="1549115" y="522201"/>
                    <a:pt x="1549115" y="376163"/>
                  </a:cubicBezTo>
                  <a:cubicBezTo>
                    <a:pt x="1549115" y="230312"/>
                    <a:pt x="1430424" y="111435"/>
                    <a:pt x="1284387" y="111435"/>
                  </a:cubicBezTo>
                  <a:cubicBezTo>
                    <a:pt x="1138349" y="111435"/>
                    <a:pt x="1019659" y="230125"/>
                    <a:pt x="1019659" y="376163"/>
                  </a:cubicBezTo>
                  <a:lnTo>
                    <a:pt x="1019659" y="640891"/>
                  </a:lnTo>
                  <a:close/>
                  <a:moveTo>
                    <a:pt x="376349" y="1607158"/>
                  </a:moveTo>
                  <a:cubicBezTo>
                    <a:pt x="276262" y="1607158"/>
                    <a:pt x="181756" y="1567904"/>
                    <a:pt x="110505" y="1496653"/>
                  </a:cubicBezTo>
                  <a:cubicBezTo>
                    <a:pt x="39253" y="1425401"/>
                    <a:pt x="0" y="1330896"/>
                    <a:pt x="0" y="1230809"/>
                  </a:cubicBezTo>
                  <a:cubicBezTo>
                    <a:pt x="0" y="1130722"/>
                    <a:pt x="39253" y="1036216"/>
                    <a:pt x="110505" y="964964"/>
                  </a:cubicBezTo>
                  <a:cubicBezTo>
                    <a:pt x="181756" y="893713"/>
                    <a:pt x="276076" y="854459"/>
                    <a:pt x="376349" y="854459"/>
                  </a:cubicBezTo>
                  <a:lnTo>
                    <a:pt x="695958" y="854459"/>
                  </a:lnTo>
                  <a:cubicBezTo>
                    <a:pt x="727211" y="854459"/>
                    <a:pt x="752512" y="879760"/>
                    <a:pt x="752512" y="911014"/>
                  </a:cubicBezTo>
                  <a:lnTo>
                    <a:pt x="752512" y="1230623"/>
                  </a:lnTo>
                  <a:cubicBezTo>
                    <a:pt x="752512" y="1330709"/>
                    <a:pt x="713259" y="1425215"/>
                    <a:pt x="642007" y="1496467"/>
                  </a:cubicBezTo>
                  <a:cubicBezTo>
                    <a:pt x="570756" y="1567718"/>
                    <a:pt x="476436" y="1607158"/>
                    <a:pt x="376349" y="1607158"/>
                  </a:cubicBezTo>
                  <a:close/>
                  <a:moveTo>
                    <a:pt x="376349" y="966267"/>
                  </a:moveTo>
                  <a:cubicBezTo>
                    <a:pt x="230312" y="966267"/>
                    <a:pt x="111621" y="1084957"/>
                    <a:pt x="111621" y="1230809"/>
                  </a:cubicBezTo>
                  <a:cubicBezTo>
                    <a:pt x="111621" y="1376660"/>
                    <a:pt x="230312" y="1495537"/>
                    <a:pt x="376349" y="1495537"/>
                  </a:cubicBezTo>
                  <a:cubicBezTo>
                    <a:pt x="522201" y="1495537"/>
                    <a:pt x="641077" y="1376846"/>
                    <a:pt x="641077" y="1230809"/>
                  </a:cubicBezTo>
                  <a:lnTo>
                    <a:pt x="641077" y="966267"/>
                  </a:lnTo>
                  <a:lnTo>
                    <a:pt x="376349" y="966267"/>
                  </a:lnTo>
                  <a:close/>
                  <a:moveTo>
                    <a:pt x="1284201" y="1607158"/>
                  </a:moveTo>
                  <a:cubicBezTo>
                    <a:pt x="1184114" y="1607158"/>
                    <a:pt x="1089608" y="1567904"/>
                    <a:pt x="1018357" y="1496653"/>
                  </a:cubicBezTo>
                  <a:cubicBezTo>
                    <a:pt x="947105" y="1425401"/>
                    <a:pt x="907852" y="1331082"/>
                    <a:pt x="907852" y="1230809"/>
                  </a:cubicBezTo>
                  <a:lnTo>
                    <a:pt x="907852" y="911200"/>
                  </a:lnTo>
                  <a:cubicBezTo>
                    <a:pt x="907852" y="879946"/>
                    <a:pt x="933152" y="854646"/>
                    <a:pt x="964406" y="854646"/>
                  </a:cubicBezTo>
                  <a:lnTo>
                    <a:pt x="1284015" y="854646"/>
                  </a:lnTo>
                  <a:cubicBezTo>
                    <a:pt x="1384102" y="854646"/>
                    <a:pt x="1478607" y="893899"/>
                    <a:pt x="1549859" y="965150"/>
                  </a:cubicBezTo>
                  <a:cubicBezTo>
                    <a:pt x="1621110" y="1036402"/>
                    <a:pt x="1660364" y="1130722"/>
                    <a:pt x="1660364" y="1230995"/>
                  </a:cubicBezTo>
                  <a:cubicBezTo>
                    <a:pt x="1660364" y="1331268"/>
                    <a:pt x="1621296" y="1425401"/>
                    <a:pt x="1550045" y="1496653"/>
                  </a:cubicBezTo>
                  <a:cubicBezTo>
                    <a:pt x="1478794" y="1567904"/>
                    <a:pt x="1384288" y="1607158"/>
                    <a:pt x="1284201" y="1607158"/>
                  </a:cubicBezTo>
                  <a:close/>
                  <a:moveTo>
                    <a:pt x="1019659" y="966267"/>
                  </a:moveTo>
                  <a:lnTo>
                    <a:pt x="1019659" y="1230995"/>
                  </a:lnTo>
                  <a:cubicBezTo>
                    <a:pt x="1019659" y="1376846"/>
                    <a:pt x="1138349" y="1495723"/>
                    <a:pt x="1284387" y="1495723"/>
                  </a:cubicBezTo>
                  <a:cubicBezTo>
                    <a:pt x="1430424" y="1495723"/>
                    <a:pt x="1549115" y="1377032"/>
                    <a:pt x="1549115" y="1230995"/>
                  </a:cubicBezTo>
                  <a:cubicBezTo>
                    <a:pt x="1549115" y="1084957"/>
                    <a:pt x="1430424" y="966267"/>
                    <a:pt x="1284387" y="966267"/>
                  </a:cubicBezTo>
                  <a:lnTo>
                    <a:pt x="1019659" y="966267"/>
                  </a:lnTo>
                  <a:close/>
                </a:path>
              </a:pathLst>
            </a:custGeom>
            <a:solidFill>
              <a:schemeClr val="bg1"/>
            </a:solidFill>
            <a:ln w="1860" cap="flat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</p:grpSp>
      <p:sp>
        <p:nvSpPr>
          <p:cNvPr id="35" name="标题 1"/>
          <p:cNvSpPr txBox="1"/>
          <p:nvPr/>
        </p:nvSpPr>
        <p:spPr>
          <a:xfrm>
            <a:off x="6194259" y="3448289"/>
            <a:ext cx="1128945" cy="1131475"/>
          </a:xfrm>
          <a:custGeom>
            <a:avLst/>
            <a:gdLst>
              <a:gd name="connsiteX0" fmla="*/ 566124 w 1133519"/>
              <a:gd name="connsiteY0" fmla="*/ 413646 h 1136059"/>
              <a:gd name="connsiteX1" fmla="*/ 675288 w 1133519"/>
              <a:gd name="connsiteY1" fmla="*/ 458867 h 1136059"/>
              <a:gd name="connsiteX2" fmla="*/ 675288 w 1133519"/>
              <a:gd name="connsiteY2" fmla="*/ 677193 h 1136059"/>
              <a:gd name="connsiteX3" fmla="*/ 456962 w 1133519"/>
              <a:gd name="connsiteY3" fmla="*/ 677193 h 1136059"/>
              <a:gd name="connsiteX4" fmla="*/ 456962 w 1133519"/>
              <a:gd name="connsiteY4" fmla="*/ 458867 h 1136059"/>
              <a:gd name="connsiteX5" fmla="*/ 566124 w 1133519"/>
              <a:gd name="connsiteY5" fmla="*/ 413646 h 1136059"/>
              <a:gd name="connsiteX6" fmla="*/ 565808 w 1133519"/>
              <a:gd name="connsiteY6" fmla="*/ 269099 h 1136059"/>
              <a:gd name="connsiteX7" fmla="*/ 354780 w 1133519"/>
              <a:gd name="connsiteY7" fmla="*/ 356684 h 1136059"/>
              <a:gd name="connsiteX8" fmla="*/ 354780 w 1133519"/>
              <a:gd name="connsiteY8" fmla="*/ 778739 h 1136059"/>
              <a:gd name="connsiteX9" fmla="*/ 776836 w 1133519"/>
              <a:gd name="connsiteY9" fmla="*/ 778739 h 1136059"/>
              <a:gd name="connsiteX10" fmla="*/ 776836 w 1133519"/>
              <a:gd name="connsiteY10" fmla="*/ 356684 h 1136059"/>
              <a:gd name="connsiteX11" fmla="*/ 565808 w 1133519"/>
              <a:gd name="connsiteY11" fmla="*/ 269099 h 1136059"/>
              <a:gd name="connsiteX12" fmla="*/ 584530 w 1133519"/>
              <a:gd name="connsiteY12" fmla="*/ 0 h 1136059"/>
              <a:gd name="connsiteX13" fmla="*/ 716541 w 1133519"/>
              <a:gd name="connsiteY13" fmla="*/ 19675 h 1136059"/>
              <a:gd name="connsiteX14" fmla="*/ 727966 w 1133519"/>
              <a:gd name="connsiteY14" fmla="*/ 126934 h 1136059"/>
              <a:gd name="connsiteX15" fmla="*/ 825071 w 1133519"/>
              <a:gd name="connsiteY15" fmla="*/ 175803 h 1136059"/>
              <a:gd name="connsiteX16" fmla="*/ 917732 w 1133519"/>
              <a:gd name="connsiteY16" fmla="*/ 121222 h 1136059"/>
              <a:gd name="connsiteX17" fmla="*/ 1012297 w 1133519"/>
              <a:gd name="connsiteY17" fmla="*/ 215787 h 1136059"/>
              <a:gd name="connsiteX18" fmla="*/ 957716 w 1133519"/>
              <a:gd name="connsiteY18" fmla="*/ 308449 h 1136059"/>
              <a:gd name="connsiteX19" fmla="*/ 1007220 w 1133519"/>
              <a:gd name="connsiteY19" fmla="*/ 406188 h 1136059"/>
              <a:gd name="connsiteX20" fmla="*/ 1113845 w 1133519"/>
              <a:gd name="connsiteY20" fmla="*/ 417613 h 1136059"/>
              <a:gd name="connsiteX21" fmla="*/ 1133519 w 1133519"/>
              <a:gd name="connsiteY21" fmla="*/ 549624 h 1136059"/>
              <a:gd name="connsiteX22" fmla="*/ 1034511 w 1133519"/>
              <a:gd name="connsiteY22" fmla="*/ 592147 h 1136059"/>
              <a:gd name="connsiteX23" fmla="*/ 1018645 w 1133519"/>
              <a:gd name="connsiteY23" fmla="*/ 690520 h 1136059"/>
              <a:gd name="connsiteX24" fmla="*/ 1099247 w 1133519"/>
              <a:gd name="connsiteY24" fmla="*/ 761604 h 1136059"/>
              <a:gd name="connsiteX25" fmla="*/ 1039589 w 1133519"/>
              <a:gd name="connsiteY25" fmla="*/ 880921 h 1136059"/>
              <a:gd name="connsiteX26" fmla="*/ 934233 w 1133519"/>
              <a:gd name="connsiteY26" fmla="*/ 858072 h 1136059"/>
              <a:gd name="connsiteX27" fmla="*/ 897422 w 1133519"/>
              <a:gd name="connsiteY27" fmla="*/ 899327 h 1136059"/>
              <a:gd name="connsiteX28" fmla="*/ 858072 w 1133519"/>
              <a:gd name="connsiteY28" fmla="*/ 937407 h 1136059"/>
              <a:gd name="connsiteX29" fmla="*/ 880921 w 1133519"/>
              <a:gd name="connsiteY29" fmla="*/ 1042761 h 1136059"/>
              <a:gd name="connsiteX30" fmla="*/ 761604 w 1133519"/>
              <a:gd name="connsiteY30" fmla="*/ 1102421 h 1136059"/>
              <a:gd name="connsiteX31" fmla="*/ 690520 w 1133519"/>
              <a:gd name="connsiteY31" fmla="*/ 1021183 h 1136059"/>
              <a:gd name="connsiteX32" fmla="*/ 592781 w 1133519"/>
              <a:gd name="connsiteY32" fmla="*/ 1036415 h 1136059"/>
              <a:gd name="connsiteX33" fmla="*/ 550258 w 1133519"/>
              <a:gd name="connsiteY33" fmla="*/ 1136059 h 1136059"/>
              <a:gd name="connsiteX34" fmla="*/ 418247 w 1133519"/>
              <a:gd name="connsiteY34" fmla="*/ 1116384 h 1136059"/>
              <a:gd name="connsiteX35" fmla="*/ 406824 w 1133519"/>
              <a:gd name="connsiteY35" fmla="*/ 1008489 h 1136059"/>
              <a:gd name="connsiteX36" fmla="*/ 309719 w 1133519"/>
              <a:gd name="connsiteY36" fmla="*/ 959620 h 1136059"/>
              <a:gd name="connsiteX37" fmla="*/ 216423 w 1133519"/>
              <a:gd name="connsiteY37" fmla="*/ 1014201 h 1136059"/>
              <a:gd name="connsiteX38" fmla="*/ 121857 w 1133519"/>
              <a:gd name="connsiteY38" fmla="*/ 919636 h 1136059"/>
              <a:gd name="connsiteX39" fmla="*/ 176438 w 1133519"/>
              <a:gd name="connsiteY39" fmla="*/ 826340 h 1136059"/>
              <a:gd name="connsiteX40" fmla="*/ 127568 w 1133519"/>
              <a:gd name="connsiteY40" fmla="*/ 729870 h 1136059"/>
              <a:gd name="connsiteX41" fmla="*/ 19675 w 1133519"/>
              <a:gd name="connsiteY41" fmla="*/ 718446 h 1136059"/>
              <a:gd name="connsiteX42" fmla="*/ 0 w 1133519"/>
              <a:gd name="connsiteY42" fmla="*/ 586435 h 1136059"/>
              <a:gd name="connsiteX43" fmla="*/ 99644 w 1133519"/>
              <a:gd name="connsiteY43" fmla="*/ 543912 h 1136059"/>
              <a:gd name="connsiteX44" fmla="*/ 114876 w 1133519"/>
              <a:gd name="connsiteY44" fmla="*/ 446807 h 1136059"/>
              <a:gd name="connsiteX45" fmla="*/ 33003 w 1133519"/>
              <a:gd name="connsiteY45" fmla="*/ 375089 h 1136059"/>
              <a:gd name="connsiteX46" fmla="*/ 92662 w 1133519"/>
              <a:gd name="connsiteY46" fmla="*/ 255772 h 1136059"/>
              <a:gd name="connsiteX47" fmla="*/ 198652 w 1133519"/>
              <a:gd name="connsiteY47" fmla="*/ 278619 h 1136059"/>
              <a:gd name="connsiteX48" fmla="*/ 235463 w 1133519"/>
              <a:gd name="connsiteY48" fmla="*/ 236732 h 1136059"/>
              <a:gd name="connsiteX49" fmla="*/ 276716 w 1133519"/>
              <a:gd name="connsiteY49" fmla="*/ 199921 h 1136059"/>
              <a:gd name="connsiteX50" fmla="*/ 253868 w 1133519"/>
              <a:gd name="connsiteY50" fmla="*/ 93931 h 1136059"/>
              <a:gd name="connsiteX51" fmla="*/ 373186 w 1133519"/>
              <a:gd name="connsiteY51" fmla="*/ 34272 h 1136059"/>
              <a:gd name="connsiteX52" fmla="*/ 444268 w 1133519"/>
              <a:gd name="connsiteY52" fmla="*/ 115510 h 1136059"/>
              <a:gd name="connsiteX53" fmla="*/ 542009 w 1133519"/>
              <a:gd name="connsiteY53" fmla="*/ 99644 h 1136059"/>
            </a:gdLst>
            <a:ahLst/>
            <a:cxnLst/>
            <a:rect l="l" t="t" r="r" b="b"/>
            <a:pathLst>
              <a:path w="1133519" h="1136059">
                <a:moveTo>
                  <a:pt x="566124" y="413646"/>
                </a:moveTo>
                <a:cubicBezTo>
                  <a:pt x="605633" y="413646"/>
                  <a:pt x="645141" y="428719"/>
                  <a:pt x="675288" y="458867"/>
                </a:cubicBezTo>
                <a:cubicBezTo>
                  <a:pt x="735581" y="519160"/>
                  <a:pt x="735581" y="616899"/>
                  <a:pt x="675288" y="677193"/>
                </a:cubicBezTo>
                <a:cubicBezTo>
                  <a:pt x="614994" y="737486"/>
                  <a:pt x="517255" y="737486"/>
                  <a:pt x="456962" y="677193"/>
                </a:cubicBezTo>
                <a:cubicBezTo>
                  <a:pt x="396667" y="616899"/>
                  <a:pt x="396667" y="519160"/>
                  <a:pt x="456962" y="458867"/>
                </a:cubicBezTo>
                <a:cubicBezTo>
                  <a:pt x="487108" y="428719"/>
                  <a:pt x="526616" y="413646"/>
                  <a:pt x="566124" y="413646"/>
                </a:cubicBezTo>
                <a:close/>
                <a:moveTo>
                  <a:pt x="565808" y="269099"/>
                </a:moveTo>
                <a:cubicBezTo>
                  <a:pt x="489489" y="269099"/>
                  <a:pt x="413170" y="298294"/>
                  <a:pt x="354780" y="356684"/>
                </a:cubicBezTo>
                <a:cubicBezTo>
                  <a:pt x="238001" y="473463"/>
                  <a:pt x="238001" y="661960"/>
                  <a:pt x="354780" y="778739"/>
                </a:cubicBezTo>
                <a:cubicBezTo>
                  <a:pt x="471559" y="895518"/>
                  <a:pt x="660691" y="895518"/>
                  <a:pt x="776836" y="778739"/>
                </a:cubicBezTo>
                <a:cubicBezTo>
                  <a:pt x="893615" y="661960"/>
                  <a:pt x="893615" y="473463"/>
                  <a:pt x="776836" y="356684"/>
                </a:cubicBezTo>
                <a:cubicBezTo>
                  <a:pt x="718446" y="298294"/>
                  <a:pt x="642127" y="269099"/>
                  <a:pt x="565808" y="269099"/>
                </a:cubicBezTo>
                <a:close/>
                <a:moveTo>
                  <a:pt x="584530" y="0"/>
                </a:moveTo>
                <a:lnTo>
                  <a:pt x="716541" y="19675"/>
                </a:lnTo>
                <a:lnTo>
                  <a:pt x="727966" y="126934"/>
                </a:lnTo>
                <a:cubicBezTo>
                  <a:pt x="761604" y="138993"/>
                  <a:pt x="793971" y="155494"/>
                  <a:pt x="825071" y="175803"/>
                </a:cubicBezTo>
                <a:lnTo>
                  <a:pt x="917732" y="121222"/>
                </a:lnTo>
                <a:lnTo>
                  <a:pt x="1012297" y="215787"/>
                </a:lnTo>
                <a:lnTo>
                  <a:pt x="957716" y="308449"/>
                </a:lnTo>
                <a:cubicBezTo>
                  <a:pt x="978660" y="339548"/>
                  <a:pt x="994526" y="372552"/>
                  <a:pt x="1007220" y="406188"/>
                </a:cubicBezTo>
                <a:lnTo>
                  <a:pt x="1113845" y="417613"/>
                </a:lnTo>
                <a:lnTo>
                  <a:pt x="1133519" y="549624"/>
                </a:lnTo>
                <a:lnTo>
                  <a:pt x="1034511" y="592147"/>
                </a:lnTo>
                <a:cubicBezTo>
                  <a:pt x="1032606" y="625149"/>
                  <a:pt x="1027529" y="658152"/>
                  <a:pt x="1018645" y="690520"/>
                </a:cubicBezTo>
                <a:lnTo>
                  <a:pt x="1099247" y="761604"/>
                </a:lnTo>
                <a:lnTo>
                  <a:pt x="1039589" y="880921"/>
                </a:lnTo>
                <a:lnTo>
                  <a:pt x="934233" y="858072"/>
                </a:lnTo>
                <a:cubicBezTo>
                  <a:pt x="922810" y="872035"/>
                  <a:pt x="910750" y="885998"/>
                  <a:pt x="897422" y="899327"/>
                </a:cubicBezTo>
                <a:cubicBezTo>
                  <a:pt x="884095" y="912655"/>
                  <a:pt x="870132" y="924713"/>
                  <a:pt x="858072" y="937407"/>
                </a:cubicBezTo>
                <a:lnTo>
                  <a:pt x="880921" y="1042761"/>
                </a:lnTo>
                <a:lnTo>
                  <a:pt x="761604" y="1102421"/>
                </a:lnTo>
                <a:lnTo>
                  <a:pt x="690520" y="1021183"/>
                </a:lnTo>
                <a:cubicBezTo>
                  <a:pt x="658786" y="1029434"/>
                  <a:pt x="625785" y="1034511"/>
                  <a:pt x="592781" y="1036415"/>
                </a:cubicBezTo>
                <a:lnTo>
                  <a:pt x="550258" y="1136059"/>
                </a:lnTo>
                <a:lnTo>
                  <a:pt x="418247" y="1116384"/>
                </a:lnTo>
                <a:lnTo>
                  <a:pt x="406824" y="1008489"/>
                </a:lnTo>
                <a:cubicBezTo>
                  <a:pt x="373186" y="996431"/>
                  <a:pt x="340183" y="979930"/>
                  <a:pt x="309719" y="959620"/>
                </a:cubicBezTo>
                <a:lnTo>
                  <a:pt x="216423" y="1014201"/>
                </a:lnTo>
                <a:lnTo>
                  <a:pt x="121857" y="919636"/>
                </a:lnTo>
                <a:lnTo>
                  <a:pt x="176438" y="826340"/>
                </a:lnTo>
                <a:cubicBezTo>
                  <a:pt x="156129" y="795876"/>
                  <a:pt x="139628" y="763507"/>
                  <a:pt x="127568" y="729870"/>
                </a:cubicBezTo>
                <a:lnTo>
                  <a:pt x="19675" y="718446"/>
                </a:lnTo>
                <a:lnTo>
                  <a:pt x="0" y="586435"/>
                </a:lnTo>
                <a:lnTo>
                  <a:pt x="99644" y="543912"/>
                </a:lnTo>
                <a:cubicBezTo>
                  <a:pt x="100913" y="511543"/>
                  <a:pt x="105990" y="478540"/>
                  <a:pt x="114876" y="446807"/>
                </a:cubicBezTo>
                <a:lnTo>
                  <a:pt x="33003" y="375089"/>
                </a:lnTo>
                <a:lnTo>
                  <a:pt x="92662" y="255772"/>
                </a:lnTo>
                <a:lnTo>
                  <a:pt x="198652" y="278619"/>
                </a:lnTo>
                <a:cubicBezTo>
                  <a:pt x="210075" y="264022"/>
                  <a:pt x="222135" y="250061"/>
                  <a:pt x="235463" y="236732"/>
                </a:cubicBezTo>
                <a:cubicBezTo>
                  <a:pt x="248790" y="223404"/>
                  <a:pt x="262753" y="211344"/>
                  <a:pt x="276716" y="199921"/>
                </a:cubicBezTo>
                <a:lnTo>
                  <a:pt x="253868" y="93931"/>
                </a:lnTo>
                <a:lnTo>
                  <a:pt x="373186" y="34272"/>
                </a:lnTo>
                <a:lnTo>
                  <a:pt x="444268" y="115510"/>
                </a:lnTo>
                <a:cubicBezTo>
                  <a:pt x="476002" y="106625"/>
                  <a:pt x="509005" y="101547"/>
                  <a:pt x="542009" y="99644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4910437" y="-415135"/>
            <a:ext cx="7281563" cy="7273135"/>
          </a:xfrm>
          <a:custGeom>
            <a:avLst/>
            <a:gdLst>
              <a:gd name="connsiteX0" fmla="*/ 6475823 w 6475822"/>
              <a:gd name="connsiteY0" fmla="*/ 30536 h 6468327"/>
              <a:gd name="connsiteX1" fmla="*/ 6475823 w 6475822"/>
              <a:gd name="connsiteY1" fmla="*/ 6468328 h 6468327"/>
              <a:gd name="connsiteX2" fmla="*/ 60475 w 6475822"/>
              <a:gd name="connsiteY2" fmla="*/ 6468328 h 6468327"/>
              <a:gd name="connsiteX3" fmla="*/ 1075459 w 6475822"/>
              <a:gd name="connsiteY3" fmla="*/ 4174015 h 6468327"/>
              <a:gd name="connsiteX4" fmla="*/ 2427109 w 6475822"/>
              <a:gd name="connsiteY4" fmla="*/ 4021892 h 6468327"/>
              <a:gd name="connsiteX5" fmla="*/ 4409694 w 6475822"/>
              <a:gd name="connsiteY5" fmla="*/ 3691461 h 6468327"/>
              <a:gd name="connsiteX6" fmla="*/ 4544360 w 6475822"/>
              <a:gd name="connsiteY6" fmla="*/ 1506877 h 6468327"/>
              <a:gd name="connsiteX7" fmla="*/ 4806211 w 6475822"/>
              <a:gd name="connsiteY7" fmla="*/ 566707 h 6468327"/>
              <a:gd name="connsiteX8" fmla="*/ 6475823 w 6475822"/>
              <a:gd name="connsiteY8" fmla="*/ 30536 h 6468327"/>
            </a:gdLst>
            <a:ahLst/>
            <a:cxnLst/>
            <a:rect l="l" t="t" r="r" b="b"/>
            <a:pathLst>
              <a:path w="6475822" h="6468327">
                <a:moveTo>
                  <a:pt x="6475823" y="30536"/>
                </a:moveTo>
                <a:lnTo>
                  <a:pt x="6475823" y="6468328"/>
                </a:lnTo>
                <a:lnTo>
                  <a:pt x="60475" y="6468328"/>
                </a:lnTo>
                <a:cubicBezTo>
                  <a:pt x="-136536" y="5684022"/>
                  <a:pt x="134043" y="4600459"/>
                  <a:pt x="1075459" y="4174015"/>
                </a:cubicBezTo>
                <a:cubicBezTo>
                  <a:pt x="1428335" y="4014411"/>
                  <a:pt x="1874728" y="3947078"/>
                  <a:pt x="2427109" y="4021892"/>
                </a:cubicBezTo>
                <a:cubicBezTo>
                  <a:pt x="3570524" y="4176509"/>
                  <a:pt x="4139115" y="4019399"/>
                  <a:pt x="4409694" y="3691461"/>
                </a:cubicBezTo>
                <a:cubicBezTo>
                  <a:pt x="4822421" y="3191451"/>
                  <a:pt x="4540620" y="2293676"/>
                  <a:pt x="4544360" y="1506877"/>
                </a:cubicBezTo>
                <a:cubicBezTo>
                  <a:pt x="4545608" y="1156495"/>
                  <a:pt x="4604212" y="828558"/>
                  <a:pt x="4806211" y="566707"/>
                </a:cubicBezTo>
                <a:cubicBezTo>
                  <a:pt x="5211457" y="38018"/>
                  <a:pt x="6013220" y="-61735"/>
                  <a:pt x="6475823" y="30536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99760">
                <a:schemeClr val="accent1">
                  <a:lumMod val="75000"/>
                </a:schemeClr>
              </a:gs>
            </a:gsLst>
            <a:lin ang="2700000" scaled="0"/>
          </a:gra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>
            <a:off x="9312812" y="-579215"/>
            <a:ext cx="5911948" cy="5911775"/>
          </a:xfrm>
          <a:custGeom>
            <a:avLst/>
            <a:gdLst>
              <a:gd name="connsiteX0" fmla="*/ 4636577 w 5911948"/>
              <a:gd name="connsiteY0" fmla="*/ 1782932 h 5911775"/>
              <a:gd name="connsiteX1" fmla="*/ 4685449 w 5911948"/>
              <a:gd name="connsiteY1" fmla="*/ 1855919 h 5911775"/>
              <a:gd name="connsiteX2" fmla="*/ 4867023 w 5911948"/>
              <a:gd name="connsiteY2" fmla="*/ 2215925 h 5911775"/>
              <a:gd name="connsiteX3" fmla="*/ 4894243 w 5911948"/>
              <a:gd name="connsiteY3" fmla="*/ 2298127 h 5911775"/>
              <a:gd name="connsiteX4" fmla="*/ 5136062 w 5911948"/>
              <a:gd name="connsiteY4" fmla="*/ 2238625 h 5911775"/>
              <a:gd name="connsiteX5" fmla="*/ 5195721 w 5911948"/>
              <a:gd name="connsiteY5" fmla="*/ 3455919 h 5911775"/>
              <a:gd name="connsiteX6" fmla="*/ 3916227 w 5911948"/>
              <a:gd name="connsiteY6" fmla="*/ 5040687 h 5911775"/>
              <a:gd name="connsiteX7" fmla="*/ 3837558 w 5911948"/>
              <a:gd name="connsiteY7" fmla="*/ 4803251 h 5911775"/>
              <a:gd name="connsiteX8" fmla="*/ 3703594 w 5911948"/>
              <a:gd name="connsiteY8" fmla="*/ 4863545 h 5911775"/>
              <a:gd name="connsiteX9" fmla="*/ 2509167 w 5911948"/>
              <a:gd name="connsiteY9" fmla="*/ 4956276 h 5911775"/>
              <a:gd name="connsiteX10" fmla="*/ 2545978 w 5911948"/>
              <a:gd name="connsiteY10" fmla="*/ 4789993 h 5911775"/>
              <a:gd name="connsiteX11" fmla="*/ 4789534 w 5911948"/>
              <a:gd name="connsiteY11" fmla="*/ 3364526 h 5911775"/>
              <a:gd name="connsiteX12" fmla="*/ 4496950 w 5911948"/>
              <a:gd name="connsiteY12" fmla="*/ 1880671 h 5911775"/>
              <a:gd name="connsiteX13" fmla="*/ 2981939 w 5911948"/>
              <a:gd name="connsiteY13" fmla="*/ 1378366 h 5911775"/>
              <a:gd name="connsiteX14" fmla="*/ 1416266 w 5911948"/>
              <a:gd name="connsiteY14" fmla="*/ 2612443 h 5911775"/>
              <a:gd name="connsiteX15" fmla="*/ 1624437 w 5911948"/>
              <a:gd name="connsiteY15" fmla="*/ 3801814 h 5911775"/>
              <a:gd name="connsiteX16" fmla="*/ 2612617 w 5911948"/>
              <a:gd name="connsiteY16" fmla="*/ 4495506 h 5911775"/>
              <a:gd name="connsiteX17" fmla="*/ 3801353 w 5911948"/>
              <a:gd name="connsiteY17" fmla="*/ 4287334 h 5911775"/>
              <a:gd name="connsiteX18" fmla="*/ 4495047 w 5911948"/>
              <a:gd name="connsiteY18" fmla="*/ 3299155 h 5911775"/>
              <a:gd name="connsiteX19" fmla="*/ 4286875 w 5911948"/>
              <a:gd name="connsiteY19" fmla="*/ 2109786 h 5911775"/>
              <a:gd name="connsiteX20" fmla="*/ 3298694 w 5911948"/>
              <a:gd name="connsiteY20" fmla="*/ 1416092 h 5911775"/>
              <a:gd name="connsiteX21" fmla="*/ 2981939 w 5911948"/>
              <a:gd name="connsiteY21" fmla="*/ 1378366 h 5911775"/>
              <a:gd name="connsiteX22" fmla="*/ 2983752 w 5911948"/>
              <a:gd name="connsiteY22" fmla="*/ 1265107 h 5911775"/>
              <a:gd name="connsiteX23" fmla="*/ 3323446 w 5911948"/>
              <a:gd name="connsiteY23" fmla="*/ 1305659 h 5911775"/>
              <a:gd name="connsiteX24" fmla="*/ 4383344 w 5911948"/>
              <a:gd name="connsiteY24" fmla="*/ 2049491 h 5911775"/>
              <a:gd name="connsiteX25" fmla="*/ 4606748 w 5911948"/>
              <a:gd name="connsiteY25" fmla="*/ 3324541 h 5911775"/>
              <a:gd name="connsiteX26" fmla="*/ 3862915 w 5911948"/>
              <a:gd name="connsiteY26" fmla="*/ 4383804 h 5911775"/>
              <a:gd name="connsiteX27" fmla="*/ 2587865 w 5911948"/>
              <a:gd name="connsiteY27" fmla="*/ 4606573 h 5911775"/>
              <a:gd name="connsiteX28" fmla="*/ 1528602 w 5911948"/>
              <a:gd name="connsiteY28" fmla="*/ 3862741 h 5911775"/>
              <a:gd name="connsiteX29" fmla="*/ 1305200 w 5911948"/>
              <a:gd name="connsiteY29" fmla="*/ 2587691 h 5911775"/>
              <a:gd name="connsiteX30" fmla="*/ 2983752 w 5911948"/>
              <a:gd name="connsiteY30" fmla="*/ 1265107 h 5911775"/>
              <a:gd name="connsiteX31" fmla="*/ 2401908 w 5911948"/>
              <a:gd name="connsiteY31" fmla="*/ 728111 h 5911775"/>
              <a:gd name="connsiteX32" fmla="*/ 2491811 w 5911948"/>
              <a:gd name="connsiteY32" fmla="*/ 961196 h 5911775"/>
              <a:gd name="connsiteX33" fmla="*/ 2602305 w 5911948"/>
              <a:gd name="connsiteY33" fmla="*/ 936204 h 5911775"/>
              <a:gd name="connsiteX34" fmla="*/ 3402147 w 5911948"/>
              <a:gd name="connsiteY34" fmla="*/ 955958 h 5911775"/>
              <a:gd name="connsiteX35" fmla="*/ 4171999 w 5911948"/>
              <a:gd name="connsiteY35" fmla="*/ 1305027 h 5911775"/>
              <a:gd name="connsiteX36" fmla="*/ 4071087 w 5911948"/>
              <a:gd name="connsiteY36" fmla="*/ 1442115 h 5911775"/>
              <a:gd name="connsiteX37" fmla="*/ 3365335 w 5911948"/>
              <a:gd name="connsiteY37" fmla="*/ 1121607 h 5911775"/>
              <a:gd name="connsiteX38" fmla="*/ 1948120 w 5911948"/>
              <a:gd name="connsiteY38" fmla="*/ 1369762 h 5911775"/>
              <a:gd name="connsiteX39" fmla="*/ 1121780 w 5911948"/>
              <a:gd name="connsiteY39" fmla="*/ 2547074 h 5911775"/>
              <a:gd name="connsiteX40" fmla="*/ 1409920 w 5911948"/>
              <a:gd name="connsiteY40" fmla="*/ 4024583 h 5911775"/>
              <a:gd name="connsiteX41" fmla="*/ 1269658 w 5911948"/>
              <a:gd name="connsiteY41" fmla="*/ 4121688 h 5911775"/>
              <a:gd name="connsiteX42" fmla="*/ 1158125 w 5911948"/>
              <a:gd name="connsiteY42" fmla="*/ 3940746 h 5911775"/>
              <a:gd name="connsiteX43" fmla="*/ 1094960 w 5911948"/>
              <a:gd name="connsiteY43" fmla="*/ 3809486 h 5911775"/>
              <a:gd name="connsiteX44" fmla="*/ 859026 w 5911948"/>
              <a:gd name="connsiteY44" fmla="*/ 3889398 h 5911775"/>
              <a:gd name="connsiteX45" fmla="*/ 715591 w 5911948"/>
              <a:gd name="connsiteY45" fmla="*/ 2456315 h 5911775"/>
              <a:gd name="connsiteX46" fmla="*/ 2401908 w 5911948"/>
              <a:gd name="connsiteY46" fmla="*/ 728111 h 5911775"/>
              <a:gd name="connsiteX47" fmla="*/ 2998380 w 5911948"/>
              <a:gd name="connsiteY47" fmla="*/ 420576 h 5911775"/>
              <a:gd name="connsiteX48" fmla="*/ 482035 w 5911948"/>
              <a:gd name="connsiteY48" fmla="*/ 2403002 h 5911775"/>
              <a:gd name="connsiteX49" fmla="*/ 816504 w 5911948"/>
              <a:gd name="connsiteY49" fmla="*/ 4314625 h 5911775"/>
              <a:gd name="connsiteX50" fmla="*/ 2403811 w 5911948"/>
              <a:gd name="connsiteY50" fmla="*/ 5429104 h 5911775"/>
              <a:gd name="connsiteX51" fmla="*/ 4314800 w 5911948"/>
              <a:gd name="connsiteY51" fmla="*/ 5094633 h 5911775"/>
              <a:gd name="connsiteX52" fmla="*/ 5429280 w 5911948"/>
              <a:gd name="connsiteY52" fmla="*/ 3506691 h 5911775"/>
              <a:gd name="connsiteX53" fmla="*/ 5094809 w 5911948"/>
              <a:gd name="connsiteY53" fmla="*/ 1595703 h 5911775"/>
              <a:gd name="connsiteX54" fmla="*/ 3507501 w 5911948"/>
              <a:gd name="connsiteY54" fmla="*/ 481224 h 5911775"/>
              <a:gd name="connsiteX55" fmla="*/ 2998380 w 5911948"/>
              <a:gd name="connsiteY55" fmla="*/ 420576 h 5911775"/>
              <a:gd name="connsiteX56" fmla="*/ 2998888 w 5911948"/>
              <a:gd name="connsiteY56" fmla="*/ 413954 h 5911775"/>
              <a:gd name="connsiteX57" fmla="*/ 3509405 w 5911948"/>
              <a:gd name="connsiteY57" fmla="*/ 474878 h 5911775"/>
              <a:gd name="connsiteX58" fmla="*/ 5101155 w 5911948"/>
              <a:gd name="connsiteY58" fmla="*/ 1592529 h 5911775"/>
              <a:gd name="connsiteX59" fmla="*/ 5436259 w 5911948"/>
              <a:gd name="connsiteY59" fmla="*/ 3508595 h 5911775"/>
              <a:gd name="connsiteX60" fmla="*/ 4318608 w 5911948"/>
              <a:gd name="connsiteY60" fmla="*/ 5100981 h 5911775"/>
              <a:gd name="connsiteX61" fmla="*/ 2402542 w 5911948"/>
              <a:gd name="connsiteY61" fmla="*/ 5436084 h 5911775"/>
              <a:gd name="connsiteX62" fmla="*/ 810792 w 5911948"/>
              <a:gd name="connsiteY62" fmla="*/ 4318433 h 5911775"/>
              <a:gd name="connsiteX63" fmla="*/ 475687 w 5911948"/>
              <a:gd name="connsiteY63" fmla="*/ 2402367 h 5911775"/>
              <a:gd name="connsiteX64" fmla="*/ 2998888 w 5911948"/>
              <a:gd name="connsiteY64" fmla="*/ 413954 h 5911775"/>
              <a:gd name="connsiteX65" fmla="*/ 3000528 w 5911948"/>
              <a:gd name="connsiteY65" fmla="*/ 322521 h 5911775"/>
              <a:gd name="connsiteX66" fmla="*/ 386199 w 5911948"/>
              <a:gd name="connsiteY66" fmla="*/ 2382693 h 5911775"/>
              <a:gd name="connsiteX67" fmla="*/ 733362 w 5911948"/>
              <a:gd name="connsiteY67" fmla="*/ 4367303 h 5911775"/>
              <a:gd name="connsiteX68" fmla="*/ 2382869 w 5911948"/>
              <a:gd name="connsiteY68" fmla="*/ 5525574 h 5911775"/>
              <a:gd name="connsiteX69" fmla="*/ 4368113 w 5911948"/>
              <a:gd name="connsiteY69" fmla="*/ 5178411 h 5911775"/>
              <a:gd name="connsiteX70" fmla="*/ 5526384 w 5911948"/>
              <a:gd name="connsiteY70" fmla="*/ 3528906 h 5911775"/>
              <a:gd name="connsiteX71" fmla="*/ 5179219 w 5911948"/>
              <a:gd name="connsiteY71" fmla="*/ 1543661 h 5911775"/>
              <a:gd name="connsiteX72" fmla="*/ 3529715 w 5911948"/>
              <a:gd name="connsiteY72" fmla="*/ 385390 h 5911775"/>
              <a:gd name="connsiteX73" fmla="*/ 3000528 w 5911948"/>
              <a:gd name="connsiteY73" fmla="*/ 322521 h 5911775"/>
              <a:gd name="connsiteX74" fmla="*/ 3000412 w 5911948"/>
              <a:gd name="connsiteY74" fmla="*/ 298369 h 5911775"/>
              <a:gd name="connsiteX75" fmla="*/ 3534157 w 5911948"/>
              <a:gd name="connsiteY75" fmla="*/ 361907 h 5911775"/>
              <a:gd name="connsiteX76" fmla="*/ 5198259 w 5911948"/>
              <a:gd name="connsiteY76" fmla="*/ 1530967 h 5911775"/>
              <a:gd name="connsiteX77" fmla="*/ 5548597 w 5911948"/>
              <a:gd name="connsiteY77" fmla="*/ 3533983 h 5911775"/>
              <a:gd name="connsiteX78" fmla="*/ 4380171 w 5911948"/>
              <a:gd name="connsiteY78" fmla="*/ 5198086 h 5911775"/>
              <a:gd name="connsiteX79" fmla="*/ 2377155 w 5911948"/>
              <a:gd name="connsiteY79" fmla="*/ 5548423 h 5911775"/>
              <a:gd name="connsiteX80" fmla="*/ 713053 w 5911948"/>
              <a:gd name="connsiteY80" fmla="*/ 4379996 h 5911775"/>
              <a:gd name="connsiteX81" fmla="*/ 362716 w 5911948"/>
              <a:gd name="connsiteY81" fmla="*/ 2376981 h 5911775"/>
              <a:gd name="connsiteX82" fmla="*/ 3000412 w 5911948"/>
              <a:gd name="connsiteY82" fmla="*/ 298369 h 5911775"/>
              <a:gd name="connsiteX83" fmla="*/ 3005622 w 5911948"/>
              <a:gd name="connsiteY83" fmla="*/ 8954 h 5911775"/>
              <a:gd name="connsiteX84" fmla="*/ 80288 w 5911948"/>
              <a:gd name="connsiteY84" fmla="*/ 2314151 h 5911775"/>
              <a:gd name="connsiteX85" fmla="*/ 468705 w 5911948"/>
              <a:gd name="connsiteY85" fmla="*/ 4535493 h 5911775"/>
              <a:gd name="connsiteX86" fmla="*/ 2314323 w 5911948"/>
              <a:gd name="connsiteY86" fmla="*/ 5831486 h 5911775"/>
              <a:gd name="connsiteX87" fmla="*/ 4535665 w 5911948"/>
              <a:gd name="connsiteY87" fmla="*/ 5442434 h 5911775"/>
              <a:gd name="connsiteX88" fmla="*/ 5831659 w 5911948"/>
              <a:gd name="connsiteY88" fmla="*/ 3596817 h 5911775"/>
              <a:gd name="connsiteX89" fmla="*/ 5442607 w 5911948"/>
              <a:gd name="connsiteY89" fmla="*/ 1374840 h 5911775"/>
              <a:gd name="connsiteX90" fmla="*/ 3597624 w 5911948"/>
              <a:gd name="connsiteY90" fmla="*/ 79481 h 5911775"/>
              <a:gd name="connsiteX91" fmla="*/ 3005622 w 5911948"/>
              <a:gd name="connsiteY91" fmla="*/ 8954 h 5911775"/>
              <a:gd name="connsiteX92" fmla="*/ 3005866 w 5911948"/>
              <a:gd name="connsiteY92" fmla="*/ 429 h 5911775"/>
              <a:gd name="connsiteX93" fmla="*/ 3599528 w 5911948"/>
              <a:gd name="connsiteY93" fmla="*/ 71230 h 5911775"/>
              <a:gd name="connsiteX94" fmla="*/ 5450223 w 5911948"/>
              <a:gd name="connsiteY94" fmla="*/ 1371032 h 5911775"/>
              <a:gd name="connsiteX95" fmla="*/ 5839910 w 5911948"/>
              <a:gd name="connsiteY95" fmla="*/ 3598720 h 5911775"/>
              <a:gd name="connsiteX96" fmla="*/ 4540107 w 5911948"/>
              <a:gd name="connsiteY96" fmla="*/ 5450051 h 5911775"/>
              <a:gd name="connsiteX97" fmla="*/ 2312418 w 5911948"/>
              <a:gd name="connsiteY97" fmla="*/ 5839737 h 5911775"/>
              <a:gd name="connsiteX98" fmla="*/ 461724 w 5911948"/>
              <a:gd name="connsiteY98" fmla="*/ 4539936 h 5911775"/>
              <a:gd name="connsiteX99" fmla="*/ 72037 w 5911948"/>
              <a:gd name="connsiteY99" fmla="*/ 2312247 h 5911775"/>
              <a:gd name="connsiteX100" fmla="*/ 3005866 w 5911948"/>
              <a:gd name="connsiteY100" fmla="*/ 429 h 5911775"/>
            </a:gdLst>
            <a:ahLst/>
            <a:cxnLst/>
            <a:rect l="l" t="t" r="r" b="b"/>
            <a:pathLst>
              <a:path w="5911948" h="5911775">
                <a:moveTo>
                  <a:pt x="4636577" y="1782932"/>
                </a:moveTo>
                <a:cubicBezTo>
                  <a:pt x="4654349" y="1807684"/>
                  <a:pt x="4670215" y="1831801"/>
                  <a:pt x="4685449" y="1855919"/>
                </a:cubicBezTo>
                <a:cubicBezTo>
                  <a:pt x="4758118" y="1970318"/>
                  <a:pt x="4818769" y="2090984"/>
                  <a:pt x="4867023" y="2215925"/>
                </a:cubicBezTo>
                <a:lnTo>
                  <a:pt x="4894243" y="2298127"/>
                </a:lnTo>
                <a:lnTo>
                  <a:pt x="5136062" y="2238625"/>
                </a:lnTo>
                <a:cubicBezTo>
                  <a:pt x="5261725" y="2618791"/>
                  <a:pt x="5289017" y="3036402"/>
                  <a:pt x="5195721" y="3455919"/>
                </a:cubicBezTo>
                <a:cubicBezTo>
                  <a:pt x="5033880" y="4182615"/>
                  <a:pt x="4543915" y="4751279"/>
                  <a:pt x="3916227" y="5040687"/>
                </a:cubicBezTo>
                <a:lnTo>
                  <a:pt x="3837558" y="4803251"/>
                </a:lnTo>
                <a:lnTo>
                  <a:pt x="3703594" y="4863545"/>
                </a:lnTo>
                <a:cubicBezTo>
                  <a:pt x="3336042" y="5008250"/>
                  <a:pt x="2923051" y="5048621"/>
                  <a:pt x="2509167" y="4956276"/>
                </a:cubicBezTo>
                <a:lnTo>
                  <a:pt x="2545978" y="4789993"/>
                </a:lnTo>
                <a:cubicBezTo>
                  <a:pt x="3557641" y="5015302"/>
                  <a:pt x="4563591" y="4376189"/>
                  <a:pt x="4789534" y="3364526"/>
                </a:cubicBezTo>
                <a:cubicBezTo>
                  <a:pt x="4903773" y="2852349"/>
                  <a:pt x="4797785" y="2312246"/>
                  <a:pt x="4496950" y="1880671"/>
                </a:cubicBezTo>
                <a:close/>
                <a:moveTo>
                  <a:pt x="2981939" y="1378366"/>
                </a:moveTo>
                <a:cubicBezTo>
                  <a:pt x="2249201" y="1365923"/>
                  <a:pt x="1581757" y="1869405"/>
                  <a:pt x="1416266" y="2612443"/>
                </a:cubicBezTo>
                <a:cubicBezTo>
                  <a:pt x="1324875" y="3023709"/>
                  <a:pt x="1398496" y="3445765"/>
                  <a:pt x="1624437" y="3801814"/>
                </a:cubicBezTo>
                <a:cubicBezTo>
                  <a:pt x="1850381" y="4157228"/>
                  <a:pt x="2201352" y="4403479"/>
                  <a:pt x="2612617" y="4495506"/>
                </a:cubicBezTo>
                <a:cubicBezTo>
                  <a:pt x="3023883" y="4587533"/>
                  <a:pt x="3445939" y="4513277"/>
                  <a:pt x="3801353" y="4287334"/>
                </a:cubicBezTo>
                <a:cubicBezTo>
                  <a:pt x="4156768" y="4061393"/>
                  <a:pt x="4403020" y="3710421"/>
                  <a:pt x="4495047" y="3299155"/>
                </a:cubicBezTo>
                <a:cubicBezTo>
                  <a:pt x="4587075" y="2887890"/>
                  <a:pt x="4512817" y="2465835"/>
                  <a:pt x="4286875" y="2109786"/>
                </a:cubicBezTo>
                <a:cubicBezTo>
                  <a:pt x="4060933" y="1754371"/>
                  <a:pt x="3709959" y="1508119"/>
                  <a:pt x="3298694" y="1416092"/>
                </a:cubicBezTo>
                <a:cubicBezTo>
                  <a:pt x="3192625" y="1392450"/>
                  <a:pt x="3086616" y="1380144"/>
                  <a:pt x="2981939" y="1378366"/>
                </a:cubicBezTo>
                <a:close/>
                <a:moveTo>
                  <a:pt x="2983752" y="1265107"/>
                </a:moveTo>
                <a:cubicBezTo>
                  <a:pt x="3095997" y="1267043"/>
                  <a:pt x="3209682" y="1280272"/>
                  <a:pt x="3323446" y="1305659"/>
                </a:cubicBezTo>
                <a:cubicBezTo>
                  <a:pt x="3765178" y="1404034"/>
                  <a:pt x="4140902" y="1668056"/>
                  <a:pt x="4383344" y="2049491"/>
                </a:cubicBezTo>
                <a:cubicBezTo>
                  <a:pt x="4625788" y="2430928"/>
                  <a:pt x="4704488" y="2883447"/>
                  <a:pt x="4606748" y="3324541"/>
                </a:cubicBezTo>
                <a:cubicBezTo>
                  <a:pt x="4508374" y="3765637"/>
                  <a:pt x="4244352" y="4141360"/>
                  <a:pt x="3862915" y="4383804"/>
                </a:cubicBezTo>
                <a:cubicBezTo>
                  <a:pt x="3481480" y="4626248"/>
                  <a:pt x="3028961" y="4704947"/>
                  <a:pt x="2587865" y="4606573"/>
                </a:cubicBezTo>
                <a:cubicBezTo>
                  <a:pt x="2146771" y="4508200"/>
                  <a:pt x="1771046" y="4244178"/>
                  <a:pt x="1528602" y="3862741"/>
                </a:cubicBezTo>
                <a:cubicBezTo>
                  <a:pt x="1286160" y="3481306"/>
                  <a:pt x="1207459" y="3028787"/>
                  <a:pt x="1305200" y="2587691"/>
                </a:cubicBezTo>
                <a:cubicBezTo>
                  <a:pt x="1482906" y="1791340"/>
                  <a:pt x="2198040" y="1251554"/>
                  <a:pt x="2983752" y="1265107"/>
                </a:cubicBezTo>
                <a:close/>
                <a:moveTo>
                  <a:pt x="2401908" y="728111"/>
                </a:moveTo>
                <a:lnTo>
                  <a:pt x="2491811" y="961196"/>
                </a:lnTo>
                <a:lnTo>
                  <a:pt x="2602305" y="936204"/>
                </a:lnTo>
                <a:cubicBezTo>
                  <a:pt x="2864106" y="890429"/>
                  <a:pt x="3134951" y="896300"/>
                  <a:pt x="3402147" y="955958"/>
                </a:cubicBezTo>
                <a:cubicBezTo>
                  <a:pt x="3683303" y="1017522"/>
                  <a:pt x="3942250" y="1135570"/>
                  <a:pt x="4171999" y="1305027"/>
                </a:cubicBezTo>
                <a:lnTo>
                  <a:pt x="4071087" y="1442115"/>
                </a:lnTo>
                <a:cubicBezTo>
                  <a:pt x="3860377" y="1286621"/>
                  <a:pt x="3623011" y="1178727"/>
                  <a:pt x="3365335" y="1121607"/>
                </a:cubicBezTo>
                <a:cubicBezTo>
                  <a:pt x="2875370" y="1012444"/>
                  <a:pt x="2372078" y="1100663"/>
                  <a:pt x="1948120" y="1369762"/>
                </a:cubicBezTo>
                <a:cubicBezTo>
                  <a:pt x="1524161" y="1638863"/>
                  <a:pt x="1230943" y="2057110"/>
                  <a:pt x="1121780" y="2547074"/>
                </a:cubicBezTo>
                <a:cubicBezTo>
                  <a:pt x="1008174" y="3056713"/>
                  <a:pt x="1113529" y="3595547"/>
                  <a:pt x="1409920" y="4024583"/>
                </a:cubicBezTo>
                <a:lnTo>
                  <a:pt x="1269658" y="4121688"/>
                </a:lnTo>
                <a:cubicBezTo>
                  <a:pt x="1229198" y="4063139"/>
                  <a:pt x="1192000" y="4002727"/>
                  <a:pt x="1158125" y="3940746"/>
                </a:cubicBezTo>
                <a:lnTo>
                  <a:pt x="1094960" y="3809486"/>
                </a:lnTo>
                <a:lnTo>
                  <a:pt x="859026" y="3889398"/>
                </a:lnTo>
                <a:cubicBezTo>
                  <a:pt x="664818" y="3455285"/>
                  <a:pt x="603889" y="2956434"/>
                  <a:pt x="715591" y="2456315"/>
                </a:cubicBezTo>
                <a:cubicBezTo>
                  <a:pt x="911704" y="1578568"/>
                  <a:pt x="1585088" y="931840"/>
                  <a:pt x="2401908" y="728111"/>
                </a:cubicBezTo>
                <a:close/>
                <a:moveTo>
                  <a:pt x="2998380" y="420576"/>
                </a:moveTo>
                <a:cubicBezTo>
                  <a:pt x="1820670" y="400531"/>
                  <a:pt x="748039" y="1209586"/>
                  <a:pt x="482035" y="2403002"/>
                </a:cubicBezTo>
                <a:cubicBezTo>
                  <a:pt x="334790" y="3064961"/>
                  <a:pt x="453474" y="3743422"/>
                  <a:pt x="816504" y="4314625"/>
                </a:cubicBezTo>
                <a:cubicBezTo>
                  <a:pt x="1179535" y="4885827"/>
                  <a:pt x="1743122" y="5281861"/>
                  <a:pt x="2403811" y="5429104"/>
                </a:cubicBezTo>
                <a:cubicBezTo>
                  <a:pt x="3064502" y="5576347"/>
                  <a:pt x="3742964" y="5457664"/>
                  <a:pt x="4314800" y="5094633"/>
                </a:cubicBezTo>
                <a:cubicBezTo>
                  <a:pt x="4886003" y="4731603"/>
                  <a:pt x="5282035" y="4168017"/>
                  <a:pt x="5429280" y="3506691"/>
                </a:cubicBezTo>
                <a:cubicBezTo>
                  <a:pt x="5576523" y="2846001"/>
                  <a:pt x="5457839" y="2167540"/>
                  <a:pt x="5094809" y="1595703"/>
                </a:cubicBezTo>
                <a:cubicBezTo>
                  <a:pt x="4731778" y="1024501"/>
                  <a:pt x="4168193" y="628467"/>
                  <a:pt x="3507501" y="481224"/>
                </a:cubicBezTo>
                <a:cubicBezTo>
                  <a:pt x="3337013" y="443223"/>
                  <a:pt x="3166624" y="423439"/>
                  <a:pt x="2998380" y="420576"/>
                </a:cubicBezTo>
                <a:close/>
                <a:moveTo>
                  <a:pt x="2998888" y="413954"/>
                </a:moveTo>
                <a:cubicBezTo>
                  <a:pt x="3167586" y="416845"/>
                  <a:pt x="3338441" y="436718"/>
                  <a:pt x="3509405" y="474878"/>
                </a:cubicBezTo>
                <a:cubicBezTo>
                  <a:pt x="4172000" y="622755"/>
                  <a:pt x="4736855" y="1020058"/>
                  <a:pt x="5101155" y="1592529"/>
                </a:cubicBezTo>
                <a:cubicBezTo>
                  <a:pt x="5465455" y="2165635"/>
                  <a:pt x="5584138" y="2846001"/>
                  <a:pt x="5436259" y="3508595"/>
                </a:cubicBezTo>
                <a:cubicBezTo>
                  <a:pt x="5288383" y="4171189"/>
                  <a:pt x="4891715" y="4736680"/>
                  <a:pt x="4318608" y="5100981"/>
                </a:cubicBezTo>
                <a:cubicBezTo>
                  <a:pt x="3745502" y="5465279"/>
                  <a:pt x="3065138" y="5583963"/>
                  <a:pt x="2402542" y="5436084"/>
                </a:cubicBezTo>
                <a:cubicBezTo>
                  <a:pt x="1739948" y="5288207"/>
                  <a:pt x="1174458" y="4891538"/>
                  <a:pt x="810792" y="4318433"/>
                </a:cubicBezTo>
                <a:cubicBezTo>
                  <a:pt x="446492" y="3745327"/>
                  <a:pt x="327810" y="3064961"/>
                  <a:pt x="475687" y="2402367"/>
                </a:cubicBezTo>
                <a:cubicBezTo>
                  <a:pt x="742804" y="1205620"/>
                  <a:pt x="1818003" y="393719"/>
                  <a:pt x="2998888" y="413954"/>
                </a:cubicBezTo>
                <a:close/>
                <a:moveTo>
                  <a:pt x="3000528" y="322521"/>
                </a:moveTo>
                <a:cubicBezTo>
                  <a:pt x="1776551" y="301990"/>
                  <a:pt x="662756" y="1142629"/>
                  <a:pt x="386199" y="2382693"/>
                </a:cubicBezTo>
                <a:cubicBezTo>
                  <a:pt x="232608" y="3068770"/>
                  <a:pt x="356370" y="3773888"/>
                  <a:pt x="733362" y="4367303"/>
                </a:cubicBezTo>
                <a:cubicBezTo>
                  <a:pt x="1110356" y="4960719"/>
                  <a:pt x="1696155" y="5371985"/>
                  <a:pt x="2382869" y="5525574"/>
                </a:cubicBezTo>
                <a:cubicBezTo>
                  <a:pt x="3069579" y="5678531"/>
                  <a:pt x="3774062" y="5555404"/>
                  <a:pt x="4368113" y="5178411"/>
                </a:cubicBezTo>
                <a:cubicBezTo>
                  <a:pt x="4961529" y="4801417"/>
                  <a:pt x="5372792" y="4215618"/>
                  <a:pt x="5526384" y="3528906"/>
                </a:cubicBezTo>
                <a:cubicBezTo>
                  <a:pt x="5679339" y="2842193"/>
                  <a:pt x="5556213" y="2137711"/>
                  <a:pt x="5179219" y="1543661"/>
                </a:cubicBezTo>
                <a:cubicBezTo>
                  <a:pt x="4802227" y="950246"/>
                  <a:pt x="4216426" y="538979"/>
                  <a:pt x="3529715" y="385390"/>
                </a:cubicBezTo>
                <a:cubicBezTo>
                  <a:pt x="3352484" y="345961"/>
                  <a:pt x="3175381" y="325454"/>
                  <a:pt x="3000528" y="322521"/>
                </a:cubicBezTo>
                <a:close/>
                <a:moveTo>
                  <a:pt x="3000412" y="298369"/>
                </a:moveTo>
                <a:cubicBezTo>
                  <a:pt x="3176789" y="301356"/>
                  <a:pt x="3355418" y="322082"/>
                  <a:pt x="3534157" y="361907"/>
                </a:cubicBezTo>
                <a:cubicBezTo>
                  <a:pt x="4226582" y="516767"/>
                  <a:pt x="4818093" y="931840"/>
                  <a:pt x="5198259" y="1530967"/>
                </a:cubicBezTo>
                <a:cubicBezTo>
                  <a:pt x="5579061" y="2130095"/>
                  <a:pt x="5703456" y="2841558"/>
                  <a:pt x="5548597" y="3533983"/>
                </a:cubicBezTo>
                <a:cubicBezTo>
                  <a:pt x="5393737" y="4226407"/>
                  <a:pt x="4979299" y="4817918"/>
                  <a:pt x="4380171" y="5198086"/>
                </a:cubicBezTo>
                <a:cubicBezTo>
                  <a:pt x="3781044" y="5578887"/>
                  <a:pt x="3069579" y="5703281"/>
                  <a:pt x="2377155" y="5548423"/>
                </a:cubicBezTo>
                <a:cubicBezTo>
                  <a:pt x="1684732" y="5394198"/>
                  <a:pt x="1093854" y="4979125"/>
                  <a:pt x="713053" y="4379996"/>
                </a:cubicBezTo>
                <a:cubicBezTo>
                  <a:pt x="332252" y="3780870"/>
                  <a:pt x="207856" y="3069405"/>
                  <a:pt x="362716" y="2376981"/>
                </a:cubicBezTo>
                <a:cubicBezTo>
                  <a:pt x="641494" y="1125810"/>
                  <a:pt x="1765771" y="277466"/>
                  <a:pt x="3000412" y="298369"/>
                </a:cubicBezTo>
                <a:close/>
                <a:moveTo>
                  <a:pt x="3005622" y="8954"/>
                </a:moveTo>
                <a:cubicBezTo>
                  <a:pt x="1636268" y="-14371"/>
                  <a:pt x="389609" y="926367"/>
                  <a:pt x="80288" y="2314151"/>
                </a:cubicBezTo>
                <a:cubicBezTo>
                  <a:pt x="-91706" y="3082100"/>
                  <a:pt x="46651" y="3871628"/>
                  <a:pt x="468705" y="4535493"/>
                </a:cubicBezTo>
                <a:cubicBezTo>
                  <a:pt x="890760" y="5199990"/>
                  <a:pt x="1546373" y="5660126"/>
                  <a:pt x="2314323" y="5831486"/>
                </a:cubicBezTo>
                <a:cubicBezTo>
                  <a:pt x="3082273" y="6002847"/>
                  <a:pt x="3871801" y="5864489"/>
                  <a:pt x="4535665" y="5442434"/>
                </a:cubicBezTo>
                <a:cubicBezTo>
                  <a:pt x="5200163" y="5020379"/>
                  <a:pt x="5660299" y="4364767"/>
                  <a:pt x="5831659" y="3596817"/>
                </a:cubicBezTo>
                <a:cubicBezTo>
                  <a:pt x="6003019" y="2828867"/>
                  <a:pt x="5864661" y="2039340"/>
                  <a:pt x="5442607" y="1374840"/>
                </a:cubicBezTo>
                <a:cubicBezTo>
                  <a:pt x="5021186" y="710977"/>
                  <a:pt x="4365573" y="250842"/>
                  <a:pt x="3597624" y="79481"/>
                </a:cubicBezTo>
                <a:cubicBezTo>
                  <a:pt x="3399369" y="35292"/>
                  <a:pt x="3201243" y="12286"/>
                  <a:pt x="3005622" y="8954"/>
                </a:cubicBezTo>
                <a:close/>
                <a:moveTo>
                  <a:pt x="3005866" y="429"/>
                </a:moveTo>
                <a:cubicBezTo>
                  <a:pt x="3202037" y="3787"/>
                  <a:pt x="3400718" y="26883"/>
                  <a:pt x="3599528" y="71230"/>
                </a:cubicBezTo>
                <a:cubicBezTo>
                  <a:pt x="4369383" y="243227"/>
                  <a:pt x="5026898" y="704630"/>
                  <a:pt x="5450223" y="1371032"/>
                </a:cubicBezTo>
                <a:cubicBezTo>
                  <a:pt x="5873548" y="2037435"/>
                  <a:pt x="6011905" y="2828233"/>
                  <a:pt x="5839910" y="3598720"/>
                </a:cubicBezTo>
                <a:cubicBezTo>
                  <a:pt x="5667914" y="4369210"/>
                  <a:pt x="5206509" y="5026727"/>
                  <a:pt x="4540107" y="5450051"/>
                </a:cubicBezTo>
                <a:cubicBezTo>
                  <a:pt x="3873704" y="5873375"/>
                  <a:pt x="3082907" y="6011732"/>
                  <a:pt x="2312418" y="5839737"/>
                </a:cubicBezTo>
                <a:cubicBezTo>
                  <a:pt x="1541931" y="5667743"/>
                  <a:pt x="884414" y="5206338"/>
                  <a:pt x="461724" y="4539936"/>
                </a:cubicBezTo>
                <a:cubicBezTo>
                  <a:pt x="38400" y="3873533"/>
                  <a:pt x="-99957" y="3082734"/>
                  <a:pt x="72037" y="2312247"/>
                </a:cubicBezTo>
                <a:cubicBezTo>
                  <a:pt x="382470" y="920576"/>
                  <a:pt x="1632669" y="-23078"/>
                  <a:pt x="3005866" y="429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>
            <a:off x="3543991" y="4021012"/>
            <a:ext cx="5910037" cy="5908531"/>
          </a:xfrm>
          <a:custGeom>
            <a:avLst/>
            <a:gdLst>
              <a:gd name="connsiteX0" fmla="*/ 5003730 w 5910037"/>
              <a:gd name="connsiteY0" fmla="*/ 2875686 h 5908531"/>
              <a:gd name="connsiteX1" fmla="*/ 5000894 w 5910037"/>
              <a:gd name="connsiteY1" fmla="*/ 3088329 h 5908531"/>
              <a:gd name="connsiteX2" fmla="*/ 4983908 w 5910037"/>
              <a:gd name="connsiteY2" fmla="*/ 3232450 h 5908531"/>
              <a:gd name="connsiteX3" fmla="*/ 5225864 w 5910037"/>
              <a:gd name="connsiteY3" fmla="*/ 3291395 h 5908531"/>
              <a:gd name="connsiteX4" fmla="*/ 4577867 w 5910037"/>
              <a:gd name="connsiteY4" fmla="*/ 4577868 h 5908531"/>
              <a:gd name="connsiteX5" fmla="*/ 2228323 w 5910037"/>
              <a:gd name="connsiteY5" fmla="*/ 5132569 h 5908531"/>
              <a:gd name="connsiteX6" fmla="*/ 2277619 w 5910037"/>
              <a:gd name="connsiteY6" fmla="*/ 4888462 h 5908531"/>
              <a:gd name="connsiteX7" fmla="*/ 2170012 w 5910037"/>
              <a:gd name="connsiteY7" fmla="*/ 4849984 h 5908531"/>
              <a:gd name="connsiteX8" fmla="*/ 1505434 w 5910037"/>
              <a:gd name="connsiteY8" fmla="*/ 4404604 h 5908531"/>
              <a:gd name="connsiteX9" fmla="*/ 1043395 w 5910037"/>
              <a:gd name="connsiteY9" fmla="*/ 3696312 h 5908531"/>
              <a:gd name="connsiteX10" fmla="*/ 1202698 w 5910037"/>
              <a:gd name="connsiteY10" fmla="*/ 3634750 h 5908531"/>
              <a:gd name="connsiteX11" fmla="*/ 1626656 w 5910037"/>
              <a:gd name="connsiteY11" fmla="*/ 4284018 h 5908531"/>
              <a:gd name="connsiteX12" fmla="*/ 2955653 w 5910037"/>
              <a:gd name="connsiteY12" fmla="*/ 4834274 h 5908531"/>
              <a:gd name="connsiteX13" fmla="*/ 4284650 w 5910037"/>
              <a:gd name="connsiteY13" fmla="*/ 4284018 h 5908531"/>
              <a:gd name="connsiteX14" fmla="*/ 4833639 w 5910037"/>
              <a:gd name="connsiteY14" fmla="*/ 2882032 h 5908531"/>
              <a:gd name="connsiteX15" fmla="*/ 2955020 w 5910037"/>
              <a:gd name="connsiteY15" fmla="*/ 1377232 h 5908531"/>
              <a:gd name="connsiteX16" fmla="*/ 1839905 w 5910037"/>
              <a:gd name="connsiteY16" fmla="*/ 1839271 h 5908531"/>
              <a:gd name="connsiteX17" fmla="*/ 1377866 w 5910037"/>
              <a:gd name="connsiteY17" fmla="*/ 2954386 h 5908531"/>
              <a:gd name="connsiteX18" fmla="*/ 1839905 w 5910037"/>
              <a:gd name="connsiteY18" fmla="*/ 4069499 h 5908531"/>
              <a:gd name="connsiteX19" fmla="*/ 4070133 w 5910037"/>
              <a:gd name="connsiteY19" fmla="*/ 4069499 h 5908531"/>
              <a:gd name="connsiteX20" fmla="*/ 4532172 w 5910037"/>
              <a:gd name="connsiteY20" fmla="*/ 2954386 h 5908531"/>
              <a:gd name="connsiteX21" fmla="*/ 4070133 w 5910037"/>
              <a:gd name="connsiteY21" fmla="*/ 1839271 h 5908531"/>
              <a:gd name="connsiteX22" fmla="*/ 2955020 w 5910037"/>
              <a:gd name="connsiteY22" fmla="*/ 1377232 h 5908531"/>
              <a:gd name="connsiteX23" fmla="*/ 2955020 w 5910037"/>
              <a:gd name="connsiteY23" fmla="*/ 1264261 h 5908531"/>
              <a:gd name="connsiteX24" fmla="*/ 4150735 w 5910037"/>
              <a:gd name="connsiteY24" fmla="*/ 1759303 h 5908531"/>
              <a:gd name="connsiteX25" fmla="*/ 4645777 w 5910037"/>
              <a:gd name="connsiteY25" fmla="*/ 2955020 h 5908531"/>
              <a:gd name="connsiteX26" fmla="*/ 4150735 w 5910037"/>
              <a:gd name="connsiteY26" fmla="*/ 4150736 h 5908531"/>
              <a:gd name="connsiteX27" fmla="*/ 1759303 w 5910037"/>
              <a:gd name="connsiteY27" fmla="*/ 4150736 h 5908531"/>
              <a:gd name="connsiteX28" fmla="*/ 1264261 w 5910037"/>
              <a:gd name="connsiteY28" fmla="*/ 2955020 h 5908531"/>
              <a:gd name="connsiteX29" fmla="*/ 1759303 w 5910037"/>
              <a:gd name="connsiteY29" fmla="*/ 1759303 h 5908531"/>
              <a:gd name="connsiteX30" fmla="*/ 2955020 w 5910037"/>
              <a:gd name="connsiteY30" fmla="*/ 1264261 h 5908531"/>
              <a:gd name="connsiteX31" fmla="*/ 3004233 w 5910037"/>
              <a:gd name="connsiteY31" fmla="*/ 659711 h 5908531"/>
              <a:gd name="connsiteX32" fmla="*/ 3262198 w 5910037"/>
              <a:gd name="connsiteY32" fmla="*/ 679731 h 5908531"/>
              <a:gd name="connsiteX33" fmla="*/ 3201106 w 5910037"/>
              <a:gd name="connsiteY33" fmla="*/ 922668 h 5908531"/>
              <a:gd name="connsiteX34" fmla="*/ 3346552 w 5910037"/>
              <a:gd name="connsiteY34" fmla="*/ 943604 h 5908531"/>
              <a:gd name="connsiteX35" fmla="*/ 4404602 w 5910037"/>
              <a:gd name="connsiteY35" fmla="*/ 1505436 h 5908531"/>
              <a:gd name="connsiteX36" fmla="*/ 4284016 w 5910037"/>
              <a:gd name="connsiteY36" fmla="*/ 1626024 h 5908531"/>
              <a:gd name="connsiteX37" fmla="*/ 1626022 w 5910037"/>
              <a:gd name="connsiteY37" fmla="*/ 1626024 h 5908531"/>
              <a:gd name="connsiteX38" fmla="*/ 1077669 w 5910037"/>
              <a:gd name="connsiteY38" fmla="*/ 3035622 h 5908531"/>
              <a:gd name="connsiteX39" fmla="*/ 907578 w 5910037"/>
              <a:gd name="connsiteY39" fmla="*/ 3042605 h 5908531"/>
              <a:gd name="connsiteX40" fmla="*/ 905038 w 5910037"/>
              <a:gd name="connsiteY40" fmla="*/ 2955655 h 5908531"/>
              <a:gd name="connsiteX41" fmla="*/ 944765 w 5910037"/>
              <a:gd name="connsiteY41" fmla="*/ 2554395 h 5908531"/>
              <a:gd name="connsiteX42" fmla="*/ 965883 w 5910037"/>
              <a:gd name="connsiteY42" fmla="*/ 2470263 h 5908531"/>
              <a:gd name="connsiteX43" fmla="*/ 729869 w 5910037"/>
              <a:gd name="connsiteY43" fmla="*/ 2390800 h 5908531"/>
              <a:gd name="connsiteX44" fmla="*/ 1332170 w 5910037"/>
              <a:gd name="connsiteY44" fmla="*/ 1331537 h 5908531"/>
              <a:gd name="connsiteX45" fmla="*/ 3004233 w 5910037"/>
              <a:gd name="connsiteY45" fmla="*/ 659711 h 5908531"/>
              <a:gd name="connsiteX46" fmla="*/ 2954385 w 5910037"/>
              <a:gd name="connsiteY46" fmla="*/ 420151 h 5908531"/>
              <a:gd name="connsiteX47" fmla="*/ 1162080 w 5910037"/>
              <a:gd name="connsiteY47" fmla="*/ 1162714 h 5908531"/>
              <a:gd name="connsiteX48" fmla="*/ 419516 w 5910037"/>
              <a:gd name="connsiteY48" fmla="*/ 2955019 h 5908531"/>
              <a:gd name="connsiteX49" fmla="*/ 1162080 w 5910037"/>
              <a:gd name="connsiteY49" fmla="*/ 4747325 h 5908531"/>
              <a:gd name="connsiteX50" fmla="*/ 4746691 w 5910037"/>
              <a:gd name="connsiteY50" fmla="*/ 4747325 h 5908531"/>
              <a:gd name="connsiteX51" fmla="*/ 5489255 w 5910037"/>
              <a:gd name="connsiteY51" fmla="*/ 2955019 h 5908531"/>
              <a:gd name="connsiteX52" fmla="*/ 4746691 w 5910037"/>
              <a:gd name="connsiteY52" fmla="*/ 1162714 h 5908531"/>
              <a:gd name="connsiteX53" fmla="*/ 2954385 w 5910037"/>
              <a:gd name="connsiteY53" fmla="*/ 420151 h 5908531"/>
              <a:gd name="connsiteX54" fmla="*/ 2955019 w 5910037"/>
              <a:gd name="connsiteY54" fmla="*/ 413170 h 5908531"/>
              <a:gd name="connsiteX55" fmla="*/ 4752403 w 5910037"/>
              <a:gd name="connsiteY55" fmla="*/ 1157637 h 5908531"/>
              <a:gd name="connsiteX56" fmla="*/ 5496869 w 5910037"/>
              <a:gd name="connsiteY56" fmla="*/ 2955019 h 5908531"/>
              <a:gd name="connsiteX57" fmla="*/ 4752403 w 5910037"/>
              <a:gd name="connsiteY57" fmla="*/ 4752402 h 5908531"/>
              <a:gd name="connsiteX58" fmla="*/ 1157637 w 5910037"/>
              <a:gd name="connsiteY58" fmla="*/ 4752402 h 5908531"/>
              <a:gd name="connsiteX59" fmla="*/ 413170 w 5910037"/>
              <a:gd name="connsiteY59" fmla="*/ 2955019 h 5908531"/>
              <a:gd name="connsiteX60" fmla="*/ 1157637 w 5910037"/>
              <a:gd name="connsiteY60" fmla="*/ 1157637 h 5908531"/>
              <a:gd name="connsiteX61" fmla="*/ 2955019 w 5910037"/>
              <a:gd name="connsiteY61" fmla="*/ 413170 h 5908531"/>
              <a:gd name="connsiteX62" fmla="*/ 2954384 w 5910037"/>
              <a:gd name="connsiteY62" fmla="*/ 321777 h 5908531"/>
              <a:gd name="connsiteX63" fmla="*/ 1092265 w 5910037"/>
              <a:gd name="connsiteY63" fmla="*/ 1092899 h 5908531"/>
              <a:gd name="connsiteX64" fmla="*/ 321143 w 5910037"/>
              <a:gd name="connsiteY64" fmla="*/ 2955019 h 5908531"/>
              <a:gd name="connsiteX65" fmla="*/ 1092265 w 5910037"/>
              <a:gd name="connsiteY65" fmla="*/ 4817138 h 5908531"/>
              <a:gd name="connsiteX66" fmla="*/ 4815868 w 5910037"/>
              <a:gd name="connsiteY66" fmla="*/ 4817138 h 5908531"/>
              <a:gd name="connsiteX67" fmla="*/ 5587626 w 5910037"/>
              <a:gd name="connsiteY67" fmla="*/ 2955019 h 5908531"/>
              <a:gd name="connsiteX68" fmla="*/ 4816504 w 5910037"/>
              <a:gd name="connsiteY68" fmla="*/ 1092899 h 5908531"/>
              <a:gd name="connsiteX69" fmla="*/ 2954384 w 5910037"/>
              <a:gd name="connsiteY69" fmla="*/ 321777 h 5908531"/>
              <a:gd name="connsiteX70" fmla="*/ 2955019 w 5910037"/>
              <a:gd name="connsiteY70" fmla="*/ 298294 h 5908531"/>
              <a:gd name="connsiteX71" fmla="*/ 4833639 w 5910037"/>
              <a:gd name="connsiteY71" fmla="*/ 1076399 h 5908531"/>
              <a:gd name="connsiteX72" fmla="*/ 5611743 w 5910037"/>
              <a:gd name="connsiteY72" fmla="*/ 2955019 h 5908531"/>
              <a:gd name="connsiteX73" fmla="*/ 4833639 w 5910037"/>
              <a:gd name="connsiteY73" fmla="*/ 4833639 h 5908531"/>
              <a:gd name="connsiteX74" fmla="*/ 1076399 w 5910037"/>
              <a:gd name="connsiteY74" fmla="*/ 4833639 h 5908531"/>
              <a:gd name="connsiteX75" fmla="*/ 298294 w 5910037"/>
              <a:gd name="connsiteY75" fmla="*/ 2955019 h 5908531"/>
              <a:gd name="connsiteX76" fmla="*/ 1076399 w 5910037"/>
              <a:gd name="connsiteY76" fmla="*/ 1076399 h 5908531"/>
              <a:gd name="connsiteX77" fmla="*/ 2955019 w 5910037"/>
              <a:gd name="connsiteY77" fmla="*/ 298294 h 5908531"/>
              <a:gd name="connsiteX78" fmla="*/ 2955019 w 5910037"/>
              <a:gd name="connsiteY78" fmla="*/ 8251 h 5908531"/>
              <a:gd name="connsiteX79" fmla="*/ 871401 w 5910037"/>
              <a:gd name="connsiteY79" fmla="*/ 871401 h 5908531"/>
              <a:gd name="connsiteX80" fmla="*/ 8251 w 5910037"/>
              <a:gd name="connsiteY80" fmla="*/ 2955020 h 5908531"/>
              <a:gd name="connsiteX81" fmla="*/ 871401 w 5910037"/>
              <a:gd name="connsiteY81" fmla="*/ 5038636 h 5908531"/>
              <a:gd name="connsiteX82" fmla="*/ 5038638 w 5910037"/>
              <a:gd name="connsiteY82" fmla="*/ 5038636 h 5908531"/>
              <a:gd name="connsiteX83" fmla="*/ 5901787 w 5910037"/>
              <a:gd name="connsiteY83" fmla="*/ 2955020 h 5908531"/>
              <a:gd name="connsiteX84" fmla="*/ 5038638 w 5910037"/>
              <a:gd name="connsiteY84" fmla="*/ 871401 h 5908531"/>
              <a:gd name="connsiteX85" fmla="*/ 2955019 w 5910037"/>
              <a:gd name="connsiteY85" fmla="*/ 8251 h 5908531"/>
              <a:gd name="connsiteX86" fmla="*/ 2955019 w 5910037"/>
              <a:gd name="connsiteY86" fmla="*/ 0 h 5908531"/>
              <a:gd name="connsiteX87" fmla="*/ 5044349 w 5910037"/>
              <a:gd name="connsiteY87" fmla="*/ 865689 h 5908531"/>
              <a:gd name="connsiteX88" fmla="*/ 5910037 w 5910037"/>
              <a:gd name="connsiteY88" fmla="*/ 2955020 h 5908531"/>
              <a:gd name="connsiteX89" fmla="*/ 5044349 w 5910037"/>
              <a:gd name="connsiteY89" fmla="*/ 5044350 h 5908531"/>
              <a:gd name="connsiteX90" fmla="*/ 865054 w 5910037"/>
              <a:gd name="connsiteY90" fmla="*/ 5044350 h 5908531"/>
              <a:gd name="connsiteX91" fmla="*/ 0 w 5910037"/>
              <a:gd name="connsiteY91" fmla="*/ 2955020 h 5908531"/>
              <a:gd name="connsiteX92" fmla="*/ 865689 w 5910037"/>
              <a:gd name="connsiteY92" fmla="*/ 865689 h 5908531"/>
              <a:gd name="connsiteX93" fmla="*/ 2955019 w 5910037"/>
              <a:gd name="connsiteY93" fmla="*/ 0 h 5908531"/>
            </a:gdLst>
            <a:ahLst/>
            <a:cxnLst/>
            <a:rect l="l" t="t" r="r" b="b"/>
            <a:pathLst>
              <a:path w="5910037" h="5908531">
                <a:moveTo>
                  <a:pt x="5003730" y="2875686"/>
                </a:moveTo>
                <a:cubicBezTo>
                  <a:pt x="5006507" y="2946849"/>
                  <a:pt x="5005525" y="3017822"/>
                  <a:pt x="5000894" y="3088329"/>
                </a:cubicBezTo>
                <a:lnTo>
                  <a:pt x="4983908" y="3232450"/>
                </a:lnTo>
                <a:lnTo>
                  <a:pt x="5225864" y="3291395"/>
                </a:lnTo>
                <a:cubicBezTo>
                  <a:pt x="5156051" y="3761684"/>
                  <a:pt x="4940263" y="4215473"/>
                  <a:pt x="4577867" y="4577868"/>
                </a:cubicBezTo>
                <a:cubicBezTo>
                  <a:pt x="3942563" y="5213172"/>
                  <a:pt x="3026736" y="5398496"/>
                  <a:pt x="2228323" y="5132569"/>
                </a:cubicBezTo>
                <a:lnTo>
                  <a:pt x="2277619" y="4888462"/>
                </a:lnTo>
                <a:lnTo>
                  <a:pt x="2170012" y="4849984"/>
                </a:lnTo>
                <a:cubicBezTo>
                  <a:pt x="1924474" y="4748277"/>
                  <a:pt x="1699008" y="4598178"/>
                  <a:pt x="1505434" y="4404604"/>
                </a:cubicBezTo>
                <a:cubicBezTo>
                  <a:pt x="1301705" y="4200875"/>
                  <a:pt x="1146211" y="3962239"/>
                  <a:pt x="1043395" y="3696312"/>
                </a:cubicBezTo>
                <a:lnTo>
                  <a:pt x="1202698" y="3634750"/>
                </a:lnTo>
                <a:cubicBezTo>
                  <a:pt x="1297263" y="3878463"/>
                  <a:pt x="1439428" y="4097424"/>
                  <a:pt x="1626656" y="4284018"/>
                </a:cubicBezTo>
                <a:cubicBezTo>
                  <a:pt x="1981436" y="4638796"/>
                  <a:pt x="2453630" y="4834274"/>
                  <a:pt x="2955653" y="4834274"/>
                </a:cubicBezTo>
                <a:cubicBezTo>
                  <a:pt x="3457676" y="4834274"/>
                  <a:pt x="3929869" y="4638796"/>
                  <a:pt x="4284650" y="4284018"/>
                </a:cubicBezTo>
                <a:cubicBezTo>
                  <a:pt x="4654027" y="3915273"/>
                  <a:pt x="4853947" y="3403730"/>
                  <a:pt x="4833639" y="2882032"/>
                </a:cubicBezTo>
                <a:close/>
                <a:moveTo>
                  <a:pt x="2955020" y="1377232"/>
                </a:moveTo>
                <a:cubicBezTo>
                  <a:pt x="2533599" y="1377232"/>
                  <a:pt x="2137566" y="1540977"/>
                  <a:pt x="1839905" y="1839271"/>
                </a:cubicBezTo>
                <a:cubicBezTo>
                  <a:pt x="1542246" y="2136931"/>
                  <a:pt x="1377866" y="2532965"/>
                  <a:pt x="1377866" y="2954386"/>
                </a:cubicBezTo>
                <a:cubicBezTo>
                  <a:pt x="1377866" y="3375805"/>
                  <a:pt x="1542246" y="3771838"/>
                  <a:pt x="1839905" y="4069499"/>
                </a:cubicBezTo>
                <a:cubicBezTo>
                  <a:pt x="2454901" y="4684492"/>
                  <a:pt x="3455139" y="4684492"/>
                  <a:pt x="4070133" y="4069499"/>
                </a:cubicBezTo>
                <a:cubicBezTo>
                  <a:pt x="4367792" y="3771838"/>
                  <a:pt x="4532172" y="3375805"/>
                  <a:pt x="4532172" y="2954386"/>
                </a:cubicBezTo>
                <a:cubicBezTo>
                  <a:pt x="4532172" y="2532965"/>
                  <a:pt x="4368427" y="2136931"/>
                  <a:pt x="4070133" y="1839271"/>
                </a:cubicBezTo>
                <a:cubicBezTo>
                  <a:pt x="3772473" y="1541612"/>
                  <a:pt x="3376439" y="1377232"/>
                  <a:pt x="2955020" y="1377232"/>
                </a:cubicBezTo>
                <a:close/>
                <a:moveTo>
                  <a:pt x="2955020" y="1264261"/>
                </a:moveTo>
                <a:cubicBezTo>
                  <a:pt x="3406268" y="1264261"/>
                  <a:pt x="3831497" y="1440064"/>
                  <a:pt x="4150735" y="1759303"/>
                </a:cubicBezTo>
                <a:cubicBezTo>
                  <a:pt x="4469974" y="2078543"/>
                  <a:pt x="4645777" y="2503134"/>
                  <a:pt x="4645777" y="2955020"/>
                </a:cubicBezTo>
                <a:cubicBezTo>
                  <a:pt x="4645777" y="3406903"/>
                  <a:pt x="4469974" y="3831498"/>
                  <a:pt x="4150735" y="4150736"/>
                </a:cubicBezTo>
                <a:cubicBezTo>
                  <a:pt x="3491315" y="4810157"/>
                  <a:pt x="2418724" y="4810157"/>
                  <a:pt x="1759303" y="4150736"/>
                </a:cubicBezTo>
                <a:cubicBezTo>
                  <a:pt x="1440064" y="3830863"/>
                  <a:pt x="1264261" y="3406269"/>
                  <a:pt x="1264261" y="2955020"/>
                </a:cubicBezTo>
                <a:cubicBezTo>
                  <a:pt x="1264261" y="2503134"/>
                  <a:pt x="1440064" y="2078543"/>
                  <a:pt x="1759303" y="1759303"/>
                </a:cubicBezTo>
                <a:cubicBezTo>
                  <a:pt x="2078542" y="1440064"/>
                  <a:pt x="2503135" y="1264261"/>
                  <a:pt x="2955020" y="1264261"/>
                </a:cubicBezTo>
                <a:close/>
                <a:moveTo>
                  <a:pt x="3004233" y="659711"/>
                </a:moveTo>
                <a:cubicBezTo>
                  <a:pt x="3090461" y="661554"/>
                  <a:pt x="3176597" y="668228"/>
                  <a:pt x="3262198" y="679731"/>
                </a:cubicBezTo>
                <a:lnTo>
                  <a:pt x="3201106" y="922668"/>
                </a:lnTo>
                <a:lnTo>
                  <a:pt x="3346552" y="943604"/>
                </a:lnTo>
                <a:cubicBezTo>
                  <a:pt x="3734422" y="1018515"/>
                  <a:pt x="4104721" y="1205793"/>
                  <a:pt x="4404602" y="1505436"/>
                </a:cubicBezTo>
                <a:lnTo>
                  <a:pt x="4284016" y="1626024"/>
                </a:lnTo>
                <a:cubicBezTo>
                  <a:pt x="3550973" y="892980"/>
                  <a:pt x="2359065" y="892980"/>
                  <a:pt x="1626022" y="1626024"/>
                </a:cubicBezTo>
                <a:cubicBezTo>
                  <a:pt x="1254741" y="1997304"/>
                  <a:pt x="1054820" y="2510116"/>
                  <a:pt x="1077669" y="3035622"/>
                </a:cubicBezTo>
                <a:lnTo>
                  <a:pt x="907578" y="3042605"/>
                </a:lnTo>
                <a:cubicBezTo>
                  <a:pt x="905673" y="3013410"/>
                  <a:pt x="905038" y="2984215"/>
                  <a:pt x="905038" y="2955655"/>
                </a:cubicBezTo>
                <a:cubicBezTo>
                  <a:pt x="905038" y="2820153"/>
                  <a:pt x="918525" y="2685762"/>
                  <a:pt x="944765" y="2554395"/>
                </a:cubicBezTo>
                <a:lnTo>
                  <a:pt x="965883" y="2470263"/>
                </a:lnTo>
                <a:lnTo>
                  <a:pt x="729869" y="2390800"/>
                </a:lnTo>
                <a:cubicBezTo>
                  <a:pt x="827608" y="2003016"/>
                  <a:pt x="1028163" y="1635542"/>
                  <a:pt x="1332170" y="1331537"/>
                </a:cubicBezTo>
                <a:cubicBezTo>
                  <a:pt x="1792543" y="870607"/>
                  <a:pt x="2400636" y="646808"/>
                  <a:pt x="3004233" y="659711"/>
                </a:cubicBezTo>
                <a:close/>
                <a:moveTo>
                  <a:pt x="2954385" y="420151"/>
                </a:moveTo>
                <a:cubicBezTo>
                  <a:pt x="2277193" y="420151"/>
                  <a:pt x="1640620" y="683538"/>
                  <a:pt x="1162080" y="1162714"/>
                </a:cubicBezTo>
                <a:cubicBezTo>
                  <a:pt x="683538" y="1641254"/>
                  <a:pt x="419516" y="2277827"/>
                  <a:pt x="419516" y="2955019"/>
                </a:cubicBezTo>
                <a:cubicBezTo>
                  <a:pt x="419516" y="3632210"/>
                  <a:pt x="682904" y="4268785"/>
                  <a:pt x="1162080" y="4747325"/>
                </a:cubicBezTo>
                <a:cubicBezTo>
                  <a:pt x="2150259" y="5735504"/>
                  <a:pt x="3758511" y="5735504"/>
                  <a:pt x="4746691" y="4747325"/>
                </a:cubicBezTo>
                <a:cubicBezTo>
                  <a:pt x="5225865" y="4268149"/>
                  <a:pt x="5489255" y="3631576"/>
                  <a:pt x="5489255" y="2955019"/>
                </a:cubicBezTo>
                <a:cubicBezTo>
                  <a:pt x="5489255" y="2277827"/>
                  <a:pt x="5225865" y="1641889"/>
                  <a:pt x="4746691" y="1162714"/>
                </a:cubicBezTo>
                <a:cubicBezTo>
                  <a:pt x="4268150" y="684174"/>
                  <a:pt x="3631576" y="420151"/>
                  <a:pt x="2954385" y="420151"/>
                </a:cubicBezTo>
                <a:close/>
                <a:moveTo>
                  <a:pt x="2955019" y="413170"/>
                </a:moveTo>
                <a:cubicBezTo>
                  <a:pt x="3634116" y="413170"/>
                  <a:pt x="4271958" y="677827"/>
                  <a:pt x="4752403" y="1157637"/>
                </a:cubicBezTo>
                <a:cubicBezTo>
                  <a:pt x="5232213" y="1637446"/>
                  <a:pt x="5496869" y="2275924"/>
                  <a:pt x="5496869" y="2955019"/>
                </a:cubicBezTo>
                <a:cubicBezTo>
                  <a:pt x="5496869" y="3634115"/>
                  <a:pt x="5232213" y="4271957"/>
                  <a:pt x="4752403" y="4752402"/>
                </a:cubicBezTo>
                <a:cubicBezTo>
                  <a:pt x="3761684" y="5743120"/>
                  <a:pt x="2148990" y="5743756"/>
                  <a:pt x="1157637" y="4752402"/>
                </a:cubicBezTo>
                <a:cubicBezTo>
                  <a:pt x="677827" y="4271957"/>
                  <a:pt x="413170" y="3634115"/>
                  <a:pt x="413170" y="2955019"/>
                </a:cubicBezTo>
                <a:cubicBezTo>
                  <a:pt x="413170" y="2275924"/>
                  <a:pt x="677827" y="1638082"/>
                  <a:pt x="1157637" y="1157637"/>
                </a:cubicBezTo>
                <a:cubicBezTo>
                  <a:pt x="1637447" y="677827"/>
                  <a:pt x="2275924" y="413170"/>
                  <a:pt x="2955019" y="413170"/>
                </a:cubicBezTo>
                <a:close/>
                <a:moveTo>
                  <a:pt x="2954384" y="321777"/>
                </a:moveTo>
                <a:cubicBezTo>
                  <a:pt x="2251170" y="321777"/>
                  <a:pt x="1589845" y="595954"/>
                  <a:pt x="1092265" y="1092899"/>
                </a:cubicBezTo>
                <a:cubicBezTo>
                  <a:pt x="594685" y="1590481"/>
                  <a:pt x="321143" y="2251805"/>
                  <a:pt x="321143" y="2955019"/>
                </a:cubicBezTo>
                <a:cubicBezTo>
                  <a:pt x="321143" y="3658231"/>
                  <a:pt x="595319" y="4319558"/>
                  <a:pt x="1092265" y="4817138"/>
                </a:cubicBezTo>
                <a:cubicBezTo>
                  <a:pt x="2119159" y="5843398"/>
                  <a:pt x="3789609" y="5843398"/>
                  <a:pt x="4815868" y="4817138"/>
                </a:cubicBezTo>
                <a:cubicBezTo>
                  <a:pt x="5314084" y="4319558"/>
                  <a:pt x="5587626" y="3658231"/>
                  <a:pt x="5587626" y="2955019"/>
                </a:cubicBezTo>
                <a:cubicBezTo>
                  <a:pt x="5587626" y="2251805"/>
                  <a:pt x="5313449" y="1590481"/>
                  <a:pt x="4816504" y="1092899"/>
                </a:cubicBezTo>
                <a:cubicBezTo>
                  <a:pt x="4318922" y="595319"/>
                  <a:pt x="3658233" y="321777"/>
                  <a:pt x="2954384" y="321777"/>
                </a:cubicBezTo>
                <a:close/>
                <a:moveTo>
                  <a:pt x="2955019" y="298294"/>
                </a:moveTo>
                <a:cubicBezTo>
                  <a:pt x="3664579" y="298294"/>
                  <a:pt x="4331616" y="574376"/>
                  <a:pt x="4833639" y="1076399"/>
                </a:cubicBezTo>
                <a:cubicBezTo>
                  <a:pt x="5335662" y="1578422"/>
                  <a:pt x="5611743" y="2245459"/>
                  <a:pt x="5611743" y="2955019"/>
                </a:cubicBezTo>
                <a:cubicBezTo>
                  <a:pt x="5611743" y="3664579"/>
                  <a:pt x="5335662" y="4331616"/>
                  <a:pt x="4833639" y="4833639"/>
                </a:cubicBezTo>
                <a:cubicBezTo>
                  <a:pt x="3797859" y="5869419"/>
                  <a:pt x="2112179" y="5869419"/>
                  <a:pt x="1076399" y="4833639"/>
                </a:cubicBezTo>
                <a:cubicBezTo>
                  <a:pt x="574376" y="4331616"/>
                  <a:pt x="298294" y="3664579"/>
                  <a:pt x="298294" y="2955019"/>
                </a:cubicBezTo>
                <a:cubicBezTo>
                  <a:pt x="298294" y="2245459"/>
                  <a:pt x="574376" y="1578422"/>
                  <a:pt x="1076399" y="1076399"/>
                </a:cubicBezTo>
                <a:cubicBezTo>
                  <a:pt x="1578422" y="574376"/>
                  <a:pt x="2245459" y="298294"/>
                  <a:pt x="2955019" y="298294"/>
                </a:cubicBezTo>
                <a:close/>
                <a:moveTo>
                  <a:pt x="2955019" y="8251"/>
                </a:moveTo>
                <a:cubicBezTo>
                  <a:pt x="2168030" y="8251"/>
                  <a:pt x="1428005" y="314797"/>
                  <a:pt x="871401" y="871401"/>
                </a:cubicBezTo>
                <a:cubicBezTo>
                  <a:pt x="314796" y="1428006"/>
                  <a:pt x="8251" y="2168030"/>
                  <a:pt x="8251" y="2955020"/>
                </a:cubicBezTo>
                <a:cubicBezTo>
                  <a:pt x="8251" y="3742009"/>
                  <a:pt x="314796" y="4482032"/>
                  <a:pt x="871401" y="5038636"/>
                </a:cubicBezTo>
                <a:cubicBezTo>
                  <a:pt x="2020151" y="6187389"/>
                  <a:pt x="3889887" y="6187389"/>
                  <a:pt x="5038638" y="5038636"/>
                </a:cubicBezTo>
                <a:cubicBezTo>
                  <a:pt x="5595242" y="4482032"/>
                  <a:pt x="5901787" y="3742009"/>
                  <a:pt x="5901787" y="2955020"/>
                </a:cubicBezTo>
                <a:cubicBezTo>
                  <a:pt x="5901787" y="2168030"/>
                  <a:pt x="5595242" y="1428006"/>
                  <a:pt x="5038638" y="871401"/>
                </a:cubicBezTo>
                <a:cubicBezTo>
                  <a:pt x="4482033" y="314797"/>
                  <a:pt x="3742009" y="8251"/>
                  <a:pt x="2955019" y="8251"/>
                </a:cubicBezTo>
                <a:close/>
                <a:moveTo>
                  <a:pt x="2955019" y="0"/>
                </a:moveTo>
                <a:cubicBezTo>
                  <a:pt x="3744548" y="0"/>
                  <a:pt x="4486475" y="307180"/>
                  <a:pt x="5044349" y="865689"/>
                </a:cubicBezTo>
                <a:cubicBezTo>
                  <a:pt x="5602223" y="1423563"/>
                  <a:pt x="5910037" y="2166125"/>
                  <a:pt x="5910037" y="2955020"/>
                </a:cubicBezTo>
                <a:cubicBezTo>
                  <a:pt x="5910037" y="3743912"/>
                  <a:pt x="5602857" y="4486476"/>
                  <a:pt x="5044349" y="5044350"/>
                </a:cubicBezTo>
                <a:cubicBezTo>
                  <a:pt x="3892425" y="6196274"/>
                  <a:pt x="2017614" y="6196909"/>
                  <a:pt x="865054" y="5044350"/>
                </a:cubicBezTo>
                <a:cubicBezTo>
                  <a:pt x="307180" y="4486476"/>
                  <a:pt x="0" y="3744548"/>
                  <a:pt x="0" y="2955020"/>
                </a:cubicBezTo>
                <a:cubicBezTo>
                  <a:pt x="0" y="2165491"/>
                  <a:pt x="307180" y="1423563"/>
                  <a:pt x="865689" y="865689"/>
                </a:cubicBezTo>
                <a:cubicBezTo>
                  <a:pt x="1424198" y="307814"/>
                  <a:pt x="2166125" y="0"/>
                  <a:pt x="2955019" y="0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>
            <a:off x="9890653" y="6141335"/>
            <a:ext cx="2572315" cy="246885"/>
          </a:xfrm>
          <a:custGeom>
            <a:avLst/>
            <a:gdLst>
              <a:gd name="connsiteX0" fmla="*/ 2543120 w 2572315"/>
              <a:gd name="connsiteY0" fmla="*/ 188495 h 246885"/>
              <a:gd name="connsiteX1" fmla="*/ 2572315 w 2572315"/>
              <a:gd name="connsiteY1" fmla="*/ 217690 h 246885"/>
              <a:gd name="connsiteX2" fmla="*/ 2543120 w 2572315"/>
              <a:gd name="connsiteY2" fmla="*/ 246885 h 246885"/>
              <a:gd name="connsiteX3" fmla="*/ 2513925 w 2572315"/>
              <a:gd name="connsiteY3" fmla="*/ 217690 h 246885"/>
              <a:gd name="connsiteX4" fmla="*/ 2543120 w 2572315"/>
              <a:gd name="connsiteY4" fmla="*/ 188495 h 246885"/>
              <a:gd name="connsiteX5" fmla="*/ 2398415 w 2572315"/>
              <a:gd name="connsiteY5" fmla="*/ 188495 h 246885"/>
              <a:gd name="connsiteX6" fmla="*/ 2427610 w 2572315"/>
              <a:gd name="connsiteY6" fmla="*/ 217690 h 246885"/>
              <a:gd name="connsiteX7" fmla="*/ 2398415 w 2572315"/>
              <a:gd name="connsiteY7" fmla="*/ 246885 h 246885"/>
              <a:gd name="connsiteX8" fmla="*/ 2369220 w 2572315"/>
              <a:gd name="connsiteY8" fmla="*/ 217690 h 246885"/>
              <a:gd name="connsiteX9" fmla="*/ 2398415 w 2572315"/>
              <a:gd name="connsiteY9" fmla="*/ 188495 h 246885"/>
              <a:gd name="connsiteX10" fmla="*/ 2109640 w 2572315"/>
              <a:gd name="connsiteY10" fmla="*/ 188495 h 246885"/>
              <a:gd name="connsiteX11" fmla="*/ 2138835 w 2572315"/>
              <a:gd name="connsiteY11" fmla="*/ 217690 h 246885"/>
              <a:gd name="connsiteX12" fmla="*/ 2109640 w 2572315"/>
              <a:gd name="connsiteY12" fmla="*/ 246885 h 246885"/>
              <a:gd name="connsiteX13" fmla="*/ 2080445 w 2572315"/>
              <a:gd name="connsiteY13" fmla="*/ 217690 h 246885"/>
              <a:gd name="connsiteX14" fmla="*/ 2109640 w 2572315"/>
              <a:gd name="connsiteY14" fmla="*/ 188495 h 246885"/>
              <a:gd name="connsiteX15" fmla="*/ 1964936 w 2572315"/>
              <a:gd name="connsiteY15" fmla="*/ 188495 h 246885"/>
              <a:gd name="connsiteX16" fmla="*/ 1994131 w 2572315"/>
              <a:gd name="connsiteY16" fmla="*/ 217690 h 246885"/>
              <a:gd name="connsiteX17" fmla="*/ 1964936 w 2572315"/>
              <a:gd name="connsiteY17" fmla="*/ 246885 h 246885"/>
              <a:gd name="connsiteX18" fmla="*/ 1935741 w 2572315"/>
              <a:gd name="connsiteY18" fmla="*/ 217690 h 246885"/>
              <a:gd name="connsiteX19" fmla="*/ 1964936 w 2572315"/>
              <a:gd name="connsiteY19" fmla="*/ 188495 h 246885"/>
              <a:gd name="connsiteX20" fmla="*/ 1820231 w 2572315"/>
              <a:gd name="connsiteY20" fmla="*/ 188495 h 246885"/>
              <a:gd name="connsiteX21" fmla="*/ 1849426 w 2572315"/>
              <a:gd name="connsiteY21" fmla="*/ 217690 h 246885"/>
              <a:gd name="connsiteX22" fmla="*/ 1820231 w 2572315"/>
              <a:gd name="connsiteY22" fmla="*/ 246885 h 246885"/>
              <a:gd name="connsiteX23" fmla="*/ 1791036 w 2572315"/>
              <a:gd name="connsiteY23" fmla="*/ 217690 h 246885"/>
              <a:gd name="connsiteX24" fmla="*/ 1820231 w 2572315"/>
              <a:gd name="connsiteY24" fmla="*/ 188495 h 246885"/>
              <a:gd name="connsiteX25" fmla="*/ 1676162 w 2572315"/>
              <a:gd name="connsiteY25" fmla="*/ 188495 h 246885"/>
              <a:gd name="connsiteX26" fmla="*/ 1705357 w 2572315"/>
              <a:gd name="connsiteY26" fmla="*/ 217690 h 246885"/>
              <a:gd name="connsiteX27" fmla="*/ 1676162 w 2572315"/>
              <a:gd name="connsiteY27" fmla="*/ 246885 h 246885"/>
              <a:gd name="connsiteX28" fmla="*/ 1646967 w 2572315"/>
              <a:gd name="connsiteY28" fmla="*/ 217690 h 246885"/>
              <a:gd name="connsiteX29" fmla="*/ 1676162 w 2572315"/>
              <a:gd name="connsiteY29" fmla="*/ 188495 h 246885"/>
              <a:gd name="connsiteX30" fmla="*/ 1367078 w 2572315"/>
              <a:gd name="connsiteY30" fmla="*/ 188495 h 246885"/>
              <a:gd name="connsiteX31" fmla="*/ 1396273 w 2572315"/>
              <a:gd name="connsiteY31" fmla="*/ 217690 h 246885"/>
              <a:gd name="connsiteX32" fmla="*/ 1367078 w 2572315"/>
              <a:gd name="connsiteY32" fmla="*/ 246885 h 246885"/>
              <a:gd name="connsiteX33" fmla="*/ 1337883 w 2572315"/>
              <a:gd name="connsiteY33" fmla="*/ 217690 h 246885"/>
              <a:gd name="connsiteX34" fmla="*/ 1367078 w 2572315"/>
              <a:gd name="connsiteY34" fmla="*/ 188495 h 246885"/>
              <a:gd name="connsiteX35" fmla="*/ 1127173 w 2572315"/>
              <a:gd name="connsiteY35" fmla="*/ 188495 h 246885"/>
              <a:gd name="connsiteX36" fmla="*/ 1156368 w 2572315"/>
              <a:gd name="connsiteY36" fmla="*/ 217690 h 246885"/>
              <a:gd name="connsiteX37" fmla="*/ 1127173 w 2572315"/>
              <a:gd name="connsiteY37" fmla="*/ 246885 h 246885"/>
              <a:gd name="connsiteX38" fmla="*/ 1097978 w 2572315"/>
              <a:gd name="connsiteY38" fmla="*/ 217690 h 246885"/>
              <a:gd name="connsiteX39" fmla="*/ 1127173 w 2572315"/>
              <a:gd name="connsiteY39" fmla="*/ 188495 h 246885"/>
              <a:gd name="connsiteX40" fmla="*/ 511543 w 2572315"/>
              <a:gd name="connsiteY40" fmla="*/ 188495 h 246885"/>
              <a:gd name="connsiteX41" fmla="*/ 540738 w 2572315"/>
              <a:gd name="connsiteY41" fmla="*/ 217690 h 246885"/>
              <a:gd name="connsiteX42" fmla="*/ 511543 w 2572315"/>
              <a:gd name="connsiteY42" fmla="*/ 246885 h 246885"/>
              <a:gd name="connsiteX43" fmla="*/ 482348 w 2572315"/>
              <a:gd name="connsiteY43" fmla="*/ 217690 h 246885"/>
              <a:gd name="connsiteX44" fmla="*/ 511543 w 2572315"/>
              <a:gd name="connsiteY44" fmla="*/ 188495 h 246885"/>
              <a:gd name="connsiteX45" fmla="*/ 196113 w 2572315"/>
              <a:gd name="connsiteY45" fmla="*/ 188495 h 246885"/>
              <a:gd name="connsiteX46" fmla="*/ 225308 w 2572315"/>
              <a:gd name="connsiteY46" fmla="*/ 217690 h 246885"/>
              <a:gd name="connsiteX47" fmla="*/ 196113 w 2572315"/>
              <a:gd name="connsiteY47" fmla="*/ 246885 h 246885"/>
              <a:gd name="connsiteX48" fmla="*/ 166918 w 2572315"/>
              <a:gd name="connsiteY48" fmla="*/ 217690 h 246885"/>
              <a:gd name="connsiteX49" fmla="*/ 196113 w 2572315"/>
              <a:gd name="connsiteY49" fmla="*/ 188495 h 246885"/>
              <a:gd name="connsiteX50" fmla="*/ 29195 w 2572315"/>
              <a:gd name="connsiteY50" fmla="*/ 188495 h 246885"/>
              <a:gd name="connsiteX51" fmla="*/ 58390 w 2572315"/>
              <a:gd name="connsiteY51" fmla="*/ 217690 h 246885"/>
              <a:gd name="connsiteX52" fmla="*/ 29195 w 2572315"/>
              <a:gd name="connsiteY52" fmla="*/ 246885 h 246885"/>
              <a:gd name="connsiteX53" fmla="*/ 0 w 2572315"/>
              <a:gd name="connsiteY53" fmla="*/ 217690 h 246885"/>
              <a:gd name="connsiteX54" fmla="*/ 29195 w 2572315"/>
              <a:gd name="connsiteY54" fmla="*/ 188495 h 246885"/>
              <a:gd name="connsiteX55" fmla="*/ 2051886 w 2572315"/>
              <a:gd name="connsiteY55" fmla="*/ 0 h 246885"/>
              <a:gd name="connsiteX56" fmla="*/ 2081081 w 2572315"/>
              <a:gd name="connsiteY56" fmla="*/ 29195 h 246885"/>
              <a:gd name="connsiteX57" fmla="*/ 2051886 w 2572315"/>
              <a:gd name="connsiteY57" fmla="*/ 58390 h 246885"/>
              <a:gd name="connsiteX58" fmla="*/ 2022691 w 2572315"/>
              <a:gd name="connsiteY58" fmla="*/ 29195 h 246885"/>
              <a:gd name="connsiteX59" fmla="*/ 2051886 w 2572315"/>
              <a:gd name="connsiteY59" fmla="*/ 0 h 246885"/>
              <a:gd name="connsiteX60" fmla="*/ 1907181 w 2572315"/>
              <a:gd name="connsiteY60" fmla="*/ 0 h 246885"/>
              <a:gd name="connsiteX61" fmla="*/ 1936376 w 2572315"/>
              <a:gd name="connsiteY61" fmla="*/ 29195 h 246885"/>
              <a:gd name="connsiteX62" fmla="*/ 1907181 w 2572315"/>
              <a:gd name="connsiteY62" fmla="*/ 58390 h 246885"/>
              <a:gd name="connsiteX63" fmla="*/ 1877986 w 2572315"/>
              <a:gd name="connsiteY63" fmla="*/ 29195 h 246885"/>
              <a:gd name="connsiteX64" fmla="*/ 1907181 w 2572315"/>
              <a:gd name="connsiteY64" fmla="*/ 0 h 246885"/>
              <a:gd name="connsiteX65" fmla="*/ 1618406 w 2572315"/>
              <a:gd name="connsiteY65" fmla="*/ 0 h 246885"/>
              <a:gd name="connsiteX66" fmla="*/ 1647601 w 2572315"/>
              <a:gd name="connsiteY66" fmla="*/ 29195 h 246885"/>
              <a:gd name="connsiteX67" fmla="*/ 1618406 w 2572315"/>
              <a:gd name="connsiteY67" fmla="*/ 58390 h 246885"/>
              <a:gd name="connsiteX68" fmla="*/ 1589211 w 2572315"/>
              <a:gd name="connsiteY68" fmla="*/ 29195 h 246885"/>
              <a:gd name="connsiteX69" fmla="*/ 1618406 w 2572315"/>
              <a:gd name="connsiteY69" fmla="*/ 0 h 246885"/>
              <a:gd name="connsiteX70" fmla="*/ 1473702 w 2572315"/>
              <a:gd name="connsiteY70" fmla="*/ 0 h 246885"/>
              <a:gd name="connsiteX71" fmla="*/ 1502897 w 2572315"/>
              <a:gd name="connsiteY71" fmla="*/ 29195 h 246885"/>
              <a:gd name="connsiteX72" fmla="*/ 1473702 w 2572315"/>
              <a:gd name="connsiteY72" fmla="*/ 58390 h 246885"/>
              <a:gd name="connsiteX73" fmla="*/ 1444507 w 2572315"/>
              <a:gd name="connsiteY73" fmla="*/ 29195 h 246885"/>
              <a:gd name="connsiteX74" fmla="*/ 1473702 w 2572315"/>
              <a:gd name="connsiteY74" fmla="*/ 0 h 246885"/>
              <a:gd name="connsiteX75" fmla="*/ 1328997 w 2572315"/>
              <a:gd name="connsiteY75" fmla="*/ 0 h 246885"/>
              <a:gd name="connsiteX76" fmla="*/ 1358192 w 2572315"/>
              <a:gd name="connsiteY76" fmla="*/ 29195 h 246885"/>
              <a:gd name="connsiteX77" fmla="*/ 1328997 w 2572315"/>
              <a:gd name="connsiteY77" fmla="*/ 58390 h 246885"/>
              <a:gd name="connsiteX78" fmla="*/ 1299802 w 2572315"/>
              <a:gd name="connsiteY78" fmla="*/ 29195 h 246885"/>
              <a:gd name="connsiteX79" fmla="*/ 1328997 w 2572315"/>
              <a:gd name="connsiteY79" fmla="*/ 0 h 246885"/>
              <a:gd name="connsiteX80" fmla="*/ 875844 w 2572315"/>
              <a:gd name="connsiteY80" fmla="*/ 0 h 246885"/>
              <a:gd name="connsiteX81" fmla="*/ 905039 w 2572315"/>
              <a:gd name="connsiteY81" fmla="*/ 29195 h 246885"/>
              <a:gd name="connsiteX82" fmla="*/ 875844 w 2572315"/>
              <a:gd name="connsiteY82" fmla="*/ 58390 h 246885"/>
              <a:gd name="connsiteX83" fmla="*/ 846649 w 2572315"/>
              <a:gd name="connsiteY83" fmla="*/ 29195 h 246885"/>
              <a:gd name="connsiteX84" fmla="*/ 875844 w 2572315"/>
              <a:gd name="connsiteY84" fmla="*/ 0 h 246885"/>
            </a:gdLst>
            <a:ahLst/>
            <a:cxnLst/>
            <a:rect l="l" t="t" r="r" b="b"/>
            <a:pathLst>
              <a:path w="2572315" h="246885">
                <a:moveTo>
                  <a:pt x="2543120" y="188495"/>
                </a:moveTo>
                <a:cubicBezTo>
                  <a:pt x="2558986" y="188495"/>
                  <a:pt x="2572315" y="201824"/>
                  <a:pt x="2572315" y="217690"/>
                </a:cubicBezTo>
                <a:cubicBezTo>
                  <a:pt x="2572315" y="233558"/>
                  <a:pt x="2558986" y="246885"/>
                  <a:pt x="2543120" y="246885"/>
                </a:cubicBezTo>
                <a:cubicBezTo>
                  <a:pt x="2526619" y="246885"/>
                  <a:pt x="2513925" y="234193"/>
                  <a:pt x="2513925" y="217690"/>
                </a:cubicBezTo>
                <a:cubicBezTo>
                  <a:pt x="2513925" y="201824"/>
                  <a:pt x="2527254" y="188495"/>
                  <a:pt x="2543120" y="188495"/>
                </a:cubicBezTo>
                <a:close/>
                <a:moveTo>
                  <a:pt x="2398415" y="188495"/>
                </a:moveTo>
                <a:cubicBezTo>
                  <a:pt x="2414281" y="188495"/>
                  <a:pt x="2427610" y="201824"/>
                  <a:pt x="2427610" y="217690"/>
                </a:cubicBezTo>
                <a:cubicBezTo>
                  <a:pt x="2427610" y="233558"/>
                  <a:pt x="2414281" y="246885"/>
                  <a:pt x="2398415" y="246885"/>
                </a:cubicBezTo>
                <a:cubicBezTo>
                  <a:pt x="2382549" y="246885"/>
                  <a:pt x="2369220" y="234193"/>
                  <a:pt x="2369220" y="217690"/>
                </a:cubicBezTo>
                <a:cubicBezTo>
                  <a:pt x="2369220" y="201824"/>
                  <a:pt x="2382549" y="188495"/>
                  <a:pt x="2398415" y="188495"/>
                </a:cubicBezTo>
                <a:close/>
                <a:moveTo>
                  <a:pt x="2109640" y="188495"/>
                </a:moveTo>
                <a:cubicBezTo>
                  <a:pt x="2125506" y="188495"/>
                  <a:pt x="2138835" y="201824"/>
                  <a:pt x="2138835" y="217690"/>
                </a:cubicBezTo>
                <a:cubicBezTo>
                  <a:pt x="2138835" y="233558"/>
                  <a:pt x="2125506" y="246885"/>
                  <a:pt x="2109640" y="246885"/>
                </a:cubicBezTo>
                <a:cubicBezTo>
                  <a:pt x="2093139" y="246885"/>
                  <a:pt x="2080445" y="234193"/>
                  <a:pt x="2080445" y="217690"/>
                </a:cubicBezTo>
                <a:cubicBezTo>
                  <a:pt x="2080445" y="201824"/>
                  <a:pt x="2093774" y="188495"/>
                  <a:pt x="2109640" y="188495"/>
                </a:cubicBezTo>
                <a:close/>
                <a:moveTo>
                  <a:pt x="1964936" y="188495"/>
                </a:moveTo>
                <a:cubicBezTo>
                  <a:pt x="1980802" y="188495"/>
                  <a:pt x="1994131" y="201824"/>
                  <a:pt x="1994131" y="217690"/>
                </a:cubicBezTo>
                <a:cubicBezTo>
                  <a:pt x="1994131" y="233558"/>
                  <a:pt x="1980802" y="246885"/>
                  <a:pt x="1964936" y="246885"/>
                </a:cubicBezTo>
                <a:cubicBezTo>
                  <a:pt x="1949069" y="246885"/>
                  <a:pt x="1935741" y="234193"/>
                  <a:pt x="1935741" y="217690"/>
                </a:cubicBezTo>
                <a:cubicBezTo>
                  <a:pt x="1935741" y="201824"/>
                  <a:pt x="1949069" y="188495"/>
                  <a:pt x="1964936" y="188495"/>
                </a:cubicBezTo>
                <a:close/>
                <a:moveTo>
                  <a:pt x="1820231" y="188495"/>
                </a:moveTo>
                <a:cubicBezTo>
                  <a:pt x="1836097" y="188495"/>
                  <a:pt x="1849426" y="201824"/>
                  <a:pt x="1849426" y="217690"/>
                </a:cubicBezTo>
                <a:cubicBezTo>
                  <a:pt x="1849426" y="233558"/>
                  <a:pt x="1836097" y="246885"/>
                  <a:pt x="1820231" y="246885"/>
                </a:cubicBezTo>
                <a:cubicBezTo>
                  <a:pt x="1804364" y="246885"/>
                  <a:pt x="1791036" y="234193"/>
                  <a:pt x="1791036" y="217690"/>
                </a:cubicBezTo>
                <a:cubicBezTo>
                  <a:pt x="1791036" y="201824"/>
                  <a:pt x="1804364" y="188495"/>
                  <a:pt x="1820231" y="188495"/>
                </a:cubicBezTo>
                <a:close/>
                <a:moveTo>
                  <a:pt x="1676162" y="188495"/>
                </a:moveTo>
                <a:cubicBezTo>
                  <a:pt x="1692028" y="188495"/>
                  <a:pt x="1705357" y="201824"/>
                  <a:pt x="1705357" y="217690"/>
                </a:cubicBezTo>
                <a:cubicBezTo>
                  <a:pt x="1705357" y="233558"/>
                  <a:pt x="1692028" y="246885"/>
                  <a:pt x="1676162" y="246885"/>
                </a:cubicBezTo>
                <a:cubicBezTo>
                  <a:pt x="1659661" y="246885"/>
                  <a:pt x="1646967" y="234193"/>
                  <a:pt x="1646967" y="217690"/>
                </a:cubicBezTo>
                <a:cubicBezTo>
                  <a:pt x="1646967" y="201824"/>
                  <a:pt x="1660295" y="188495"/>
                  <a:pt x="1676162" y="188495"/>
                </a:cubicBezTo>
                <a:close/>
                <a:moveTo>
                  <a:pt x="1367078" y="188495"/>
                </a:moveTo>
                <a:cubicBezTo>
                  <a:pt x="1382944" y="188495"/>
                  <a:pt x="1396273" y="201824"/>
                  <a:pt x="1396273" y="217690"/>
                </a:cubicBezTo>
                <a:cubicBezTo>
                  <a:pt x="1396273" y="233558"/>
                  <a:pt x="1382944" y="246885"/>
                  <a:pt x="1367078" y="246885"/>
                </a:cubicBezTo>
                <a:cubicBezTo>
                  <a:pt x="1351212" y="246885"/>
                  <a:pt x="1337883" y="234193"/>
                  <a:pt x="1337883" y="217690"/>
                </a:cubicBezTo>
                <a:cubicBezTo>
                  <a:pt x="1337883" y="201824"/>
                  <a:pt x="1351212" y="188495"/>
                  <a:pt x="1367078" y="188495"/>
                </a:cubicBezTo>
                <a:close/>
                <a:moveTo>
                  <a:pt x="1127173" y="188495"/>
                </a:moveTo>
                <a:cubicBezTo>
                  <a:pt x="1143039" y="188495"/>
                  <a:pt x="1156368" y="201824"/>
                  <a:pt x="1156368" y="217690"/>
                </a:cubicBezTo>
                <a:cubicBezTo>
                  <a:pt x="1156368" y="233558"/>
                  <a:pt x="1143039" y="246885"/>
                  <a:pt x="1127173" y="246885"/>
                </a:cubicBezTo>
                <a:cubicBezTo>
                  <a:pt x="1110672" y="246885"/>
                  <a:pt x="1097978" y="234193"/>
                  <a:pt x="1097978" y="217690"/>
                </a:cubicBezTo>
                <a:cubicBezTo>
                  <a:pt x="1097978" y="201824"/>
                  <a:pt x="1111306" y="188495"/>
                  <a:pt x="1127173" y="188495"/>
                </a:cubicBezTo>
                <a:close/>
                <a:moveTo>
                  <a:pt x="511543" y="188495"/>
                </a:moveTo>
                <a:cubicBezTo>
                  <a:pt x="527409" y="188495"/>
                  <a:pt x="540738" y="201824"/>
                  <a:pt x="540738" y="217690"/>
                </a:cubicBezTo>
                <a:cubicBezTo>
                  <a:pt x="540738" y="233558"/>
                  <a:pt x="527409" y="246885"/>
                  <a:pt x="511543" y="246885"/>
                </a:cubicBezTo>
                <a:cubicBezTo>
                  <a:pt x="495676" y="246885"/>
                  <a:pt x="482348" y="234193"/>
                  <a:pt x="482348" y="217690"/>
                </a:cubicBezTo>
                <a:cubicBezTo>
                  <a:pt x="482348" y="201824"/>
                  <a:pt x="495676" y="188495"/>
                  <a:pt x="511543" y="188495"/>
                </a:cubicBezTo>
                <a:close/>
                <a:moveTo>
                  <a:pt x="196113" y="188495"/>
                </a:moveTo>
                <a:cubicBezTo>
                  <a:pt x="211979" y="188495"/>
                  <a:pt x="225308" y="201824"/>
                  <a:pt x="225308" y="217690"/>
                </a:cubicBezTo>
                <a:cubicBezTo>
                  <a:pt x="225308" y="233558"/>
                  <a:pt x="211979" y="246885"/>
                  <a:pt x="196113" y="246885"/>
                </a:cubicBezTo>
                <a:cubicBezTo>
                  <a:pt x="179612" y="246885"/>
                  <a:pt x="166918" y="234193"/>
                  <a:pt x="166918" y="217690"/>
                </a:cubicBezTo>
                <a:cubicBezTo>
                  <a:pt x="166918" y="201824"/>
                  <a:pt x="180247" y="188495"/>
                  <a:pt x="196113" y="188495"/>
                </a:cubicBezTo>
                <a:close/>
                <a:moveTo>
                  <a:pt x="29195" y="188495"/>
                </a:moveTo>
                <a:cubicBezTo>
                  <a:pt x="45061" y="188495"/>
                  <a:pt x="58390" y="201824"/>
                  <a:pt x="58390" y="217690"/>
                </a:cubicBezTo>
                <a:cubicBezTo>
                  <a:pt x="58390" y="233558"/>
                  <a:pt x="45061" y="246885"/>
                  <a:pt x="29195" y="246885"/>
                </a:cubicBezTo>
                <a:cubicBezTo>
                  <a:pt x="12694" y="246885"/>
                  <a:pt x="0" y="234193"/>
                  <a:pt x="0" y="217690"/>
                </a:cubicBezTo>
                <a:cubicBezTo>
                  <a:pt x="0" y="201824"/>
                  <a:pt x="13328" y="188495"/>
                  <a:pt x="29195" y="188495"/>
                </a:cubicBezTo>
                <a:close/>
                <a:moveTo>
                  <a:pt x="2051886" y="0"/>
                </a:moveTo>
                <a:cubicBezTo>
                  <a:pt x="2067752" y="0"/>
                  <a:pt x="2081081" y="13329"/>
                  <a:pt x="2081081" y="29195"/>
                </a:cubicBezTo>
                <a:cubicBezTo>
                  <a:pt x="2081081" y="45061"/>
                  <a:pt x="2067752" y="58390"/>
                  <a:pt x="2051886" y="58390"/>
                </a:cubicBezTo>
                <a:cubicBezTo>
                  <a:pt x="2035385" y="58390"/>
                  <a:pt x="2022691" y="45061"/>
                  <a:pt x="2022691" y="29195"/>
                </a:cubicBezTo>
                <a:cubicBezTo>
                  <a:pt x="2022691" y="13329"/>
                  <a:pt x="2036019" y="0"/>
                  <a:pt x="2051886" y="0"/>
                </a:cubicBezTo>
                <a:close/>
                <a:moveTo>
                  <a:pt x="1907181" y="0"/>
                </a:moveTo>
                <a:cubicBezTo>
                  <a:pt x="1923049" y="0"/>
                  <a:pt x="1936376" y="13329"/>
                  <a:pt x="1936376" y="29195"/>
                </a:cubicBezTo>
                <a:cubicBezTo>
                  <a:pt x="1936376" y="45061"/>
                  <a:pt x="1923049" y="58390"/>
                  <a:pt x="1907181" y="58390"/>
                </a:cubicBezTo>
                <a:cubicBezTo>
                  <a:pt x="1891315" y="58390"/>
                  <a:pt x="1877986" y="45061"/>
                  <a:pt x="1877986" y="29195"/>
                </a:cubicBezTo>
                <a:cubicBezTo>
                  <a:pt x="1877986" y="13329"/>
                  <a:pt x="1891315" y="0"/>
                  <a:pt x="1907181" y="0"/>
                </a:cubicBezTo>
                <a:close/>
                <a:moveTo>
                  <a:pt x="1618406" y="0"/>
                </a:moveTo>
                <a:cubicBezTo>
                  <a:pt x="1634274" y="0"/>
                  <a:pt x="1647601" y="13329"/>
                  <a:pt x="1647601" y="29195"/>
                </a:cubicBezTo>
                <a:cubicBezTo>
                  <a:pt x="1647601" y="45061"/>
                  <a:pt x="1634274" y="58390"/>
                  <a:pt x="1618406" y="58390"/>
                </a:cubicBezTo>
                <a:cubicBezTo>
                  <a:pt x="1601905" y="58390"/>
                  <a:pt x="1589211" y="45061"/>
                  <a:pt x="1589211" y="29195"/>
                </a:cubicBezTo>
                <a:cubicBezTo>
                  <a:pt x="1589211" y="13329"/>
                  <a:pt x="1602540" y="0"/>
                  <a:pt x="1618406" y="0"/>
                </a:cubicBezTo>
                <a:close/>
                <a:moveTo>
                  <a:pt x="1473702" y="0"/>
                </a:moveTo>
                <a:cubicBezTo>
                  <a:pt x="1489568" y="0"/>
                  <a:pt x="1502897" y="13329"/>
                  <a:pt x="1502897" y="29195"/>
                </a:cubicBezTo>
                <a:cubicBezTo>
                  <a:pt x="1502897" y="45061"/>
                  <a:pt x="1489568" y="58390"/>
                  <a:pt x="1473702" y="58390"/>
                </a:cubicBezTo>
                <a:cubicBezTo>
                  <a:pt x="1457835" y="58390"/>
                  <a:pt x="1444507" y="45061"/>
                  <a:pt x="1444507" y="29195"/>
                </a:cubicBezTo>
                <a:cubicBezTo>
                  <a:pt x="1444507" y="13329"/>
                  <a:pt x="1457835" y="0"/>
                  <a:pt x="1473702" y="0"/>
                </a:cubicBezTo>
                <a:close/>
                <a:moveTo>
                  <a:pt x="1328997" y="0"/>
                </a:moveTo>
                <a:cubicBezTo>
                  <a:pt x="1344863" y="0"/>
                  <a:pt x="1358192" y="13329"/>
                  <a:pt x="1358192" y="29195"/>
                </a:cubicBezTo>
                <a:cubicBezTo>
                  <a:pt x="1358192" y="45061"/>
                  <a:pt x="1344863" y="58390"/>
                  <a:pt x="1328997" y="58390"/>
                </a:cubicBezTo>
                <a:cubicBezTo>
                  <a:pt x="1313131" y="58390"/>
                  <a:pt x="1299802" y="45061"/>
                  <a:pt x="1299802" y="29195"/>
                </a:cubicBezTo>
                <a:cubicBezTo>
                  <a:pt x="1299802" y="13329"/>
                  <a:pt x="1313131" y="0"/>
                  <a:pt x="1328997" y="0"/>
                </a:cubicBezTo>
                <a:close/>
                <a:moveTo>
                  <a:pt x="875844" y="0"/>
                </a:moveTo>
                <a:cubicBezTo>
                  <a:pt x="891712" y="0"/>
                  <a:pt x="905039" y="13329"/>
                  <a:pt x="905039" y="29195"/>
                </a:cubicBezTo>
                <a:cubicBezTo>
                  <a:pt x="905039" y="45061"/>
                  <a:pt x="891712" y="58390"/>
                  <a:pt x="875844" y="58390"/>
                </a:cubicBezTo>
                <a:cubicBezTo>
                  <a:pt x="859978" y="58390"/>
                  <a:pt x="846649" y="45061"/>
                  <a:pt x="846649" y="29195"/>
                </a:cubicBezTo>
                <a:cubicBezTo>
                  <a:pt x="846649" y="13329"/>
                  <a:pt x="859978" y="0"/>
                  <a:pt x="875844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3928113" y="1080113"/>
            <a:ext cx="2572949" cy="246885"/>
          </a:xfrm>
          <a:custGeom>
            <a:avLst/>
            <a:gdLst>
              <a:gd name="connsiteX0" fmla="*/ 1696471 w 2572949"/>
              <a:gd name="connsiteY0" fmla="*/ 188495 h 246885"/>
              <a:gd name="connsiteX1" fmla="*/ 1725666 w 2572949"/>
              <a:gd name="connsiteY1" fmla="*/ 217690 h 246885"/>
              <a:gd name="connsiteX2" fmla="*/ 1696471 w 2572949"/>
              <a:gd name="connsiteY2" fmla="*/ 246885 h 246885"/>
              <a:gd name="connsiteX3" fmla="*/ 1667276 w 2572949"/>
              <a:gd name="connsiteY3" fmla="*/ 217690 h 246885"/>
              <a:gd name="connsiteX4" fmla="*/ 1696471 w 2572949"/>
              <a:gd name="connsiteY4" fmla="*/ 188495 h 246885"/>
              <a:gd name="connsiteX5" fmla="*/ 1243316 w 2572949"/>
              <a:gd name="connsiteY5" fmla="*/ 188495 h 246885"/>
              <a:gd name="connsiteX6" fmla="*/ 1272511 w 2572949"/>
              <a:gd name="connsiteY6" fmla="*/ 217690 h 246885"/>
              <a:gd name="connsiteX7" fmla="*/ 1243316 w 2572949"/>
              <a:gd name="connsiteY7" fmla="*/ 246885 h 246885"/>
              <a:gd name="connsiteX8" fmla="*/ 1214121 w 2572949"/>
              <a:gd name="connsiteY8" fmla="*/ 217690 h 246885"/>
              <a:gd name="connsiteX9" fmla="*/ 1243316 w 2572949"/>
              <a:gd name="connsiteY9" fmla="*/ 188495 h 246885"/>
              <a:gd name="connsiteX10" fmla="*/ 1098612 w 2572949"/>
              <a:gd name="connsiteY10" fmla="*/ 188495 h 246885"/>
              <a:gd name="connsiteX11" fmla="*/ 1127807 w 2572949"/>
              <a:gd name="connsiteY11" fmla="*/ 217690 h 246885"/>
              <a:gd name="connsiteX12" fmla="*/ 1098612 w 2572949"/>
              <a:gd name="connsiteY12" fmla="*/ 246885 h 246885"/>
              <a:gd name="connsiteX13" fmla="*/ 1069417 w 2572949"/>
              <a:gd name="connsiteY13" fmla="*/ 217690 h 246885"/>
              <a:gd name="connsiteX14" fmla="*/ 1098612 w 2572949"/>
              <a:gd name="connsiteY14" fmla="*/ 188495 h 246885"/>
              <a:gd name="connsiteX15" fmla="*/ 954542 w 2572949"/>
              <a:gd name="connsiteY15" fmla="*/ 188495 h 246885"/>
              <a:gd name="connsiteX16" fmla="*/ 983737 w 2572949"/>
              <a:gd name="connsiteY16" fmla="*/ 217690 h 246885"/>
              <a:gd name="connsiteX17" fmla="*/ 954542 w 2572949"/>
              <a:gd name="connsiteY17" fmla="*/ 246885 h 246885"/>
              <a:gd name="connsiteX18" fmla="*/ 925347 w 2572949"/>
              <a:gd name="connsiteY18" fmla="*/ 217690 h 246885"/>
              <a:gd name="connsiteX19" fmla="*/ 954542 w 2572949"/>
              <a:gd name="connsiteY19" fmla="*/ 188495 h 246885"/>
              <a:gd name="connsiteX20" fmla="*/ 665134 w 2572949"/>
              <a:gd name="connsiteY20" fmla="*/ 188495 h 246885"/>
              <a:gd name="connsiteX21" fmla="*/ 694329 w 2572949"/>
              <a:gd name="connsiteY21" fmla="*/ 217690 h 246885"/>
              <a:gd name="connsiteX22" fmla="*/ 665134 w 2572949"/>
              <a:gd name="connsiteY22" fmla="*/ 246885 h 246885"/>
              <a:gd name="connsiteX23" fmla="*/ 635939 w 2572949"/>
              <a:gd name="connsiteY23" fmla="*/ 217690 h 246885"/>
              <a:gd name="connsiteX24" fmla="*/ 665134 w 2572949"/>
              <a:gd name="connsiteY24" fmla="*/ 188495 h 246885"/>
              <a:gd name="connsiteX25" fmla="*/ 521063 w 2572949"/>
              <a:gd name="connsiteY25" fmla="*/ 188495 h 246885"/>
              <a:gd name="connsiteX26" fmla="*/ 550258 w 2572949"/>
              <a:gd name="connsiteY26" fmla="*/ 217690 h 246885"/>
              <a:gd name="connsiteX27" fmla="*/ 521063 w 2572949"/>
              <a:gd name="connsiteY27" fmla="*/ 246885 h 246885"/>
              <a:gd name="connsiteX28" fmla="*/ 491868 w 2572949"/>
              <a:gd name="connsiteY28" fmla="*/ 217690 h 246885"/>
              <a:gd name="connsiteX29" fmla="*/ 521063 w 2572949"/>
              <a:gd name="connsiteY29" fmla="*/ 188495 h 246885"/>
              <a:gd name="connsiteX30" fmla="*/ 2543754 w 2572949"/>
              <a:gd name="connsiteY30" fmla="*/ 0 h 246885"/>
              <a:gd name="connsiteX31" fmla="*/ 2572949 w 2572949"/>
              <a:gd name="connsiteY31" fmla="*/ 29195 h 246885"/>
              <a:gd name="connsiteX32" fmla="*/ 2543754 w 2572949"/>
              <a:gd name="connsiteY32" fmla="*/ 58390 h 246885"/>
              <a:gd name="connsiteX33" fmla="*/ 2514559 w 2572949"/>
              <a:gd name="connsiteY33" fmla="*/ 29195 h 246885"/>
              <a:gd name="connsiteX34" fmla="*/ 2543754 w 2572949"/>
              <a:gd name="connsiteY34" fmla="*/ 0 h 246885"/>
              <a:gd name="connsiteX35" fmla="*/ 2376200 w 2572949"/>
              <a:gd name="connsiteY35" fmla="*/ 0 h 246885"/>
              <a:gd name="connsiteX36" fmla="*/ 2405395 w 2572949"/>
              <a:gd name="connsiteY36" fmla="*/ 29195 h 246885"/>
              <a:gd name="connsiteX37" fmla="*/ 2376200 w 2572949"/>
              <a:gd name="connsiteY37" fmla="*/ 58390 h 246885"/>
              <a:gd name="connsiteX38" fmla="*/ 2347005 w 2572949"/>
              <a:gd name="connsiteY38" fmla="*/ 29195 h 246885"/>
              <a:gd name="connsiteX39" fmla="*/ 2376200 w 2572949"/>
              <a:gd name="connsiteY39" fmla="*/ 0 h 246885"/>
              <a:gd name="connsiteX40" fmla="*/ 2060771 w 2572949"/>
              <a:gd name="connsiteY40" fmla="*/ 0 h 246885"/>
              <a:gd name="connsiteX41" fmla="*/ 2089966 w 2572949"/>
              <a:gd name="connsiteY41" fmla="*/ 29195 h 246885"/>
              <a:gd name="connsiteX42" fmla="*/ 2060771 w 2572949"/>
              <a:gd name="connsiteY42" fmla="*/ 58390 h 246885"/>
              <a:gd name="connsiteX43" fmla="*/ 2031576 w 2572949"/>
              <a:gd name="connsiteY43" fmla="*/ 29195 h 246885"/>
              <a:gd name="connsiteX44" fmla="*/ 2060771 w 2572949"/>
              <a:gd name="connsiteY44" fmla="*/ 0 h 246885"/>
              <a:gd name="connsiteX45" fmla="*/ 1445776 w 2572949"/>
              <a:gd name="connsiteY45" fmla="*/ 0 h 246885"/>
              <a:gd name="connsiteX46" fmla="*/ 1474971 w 2572949"/>
              <a:gd name="connsiteY46" fmla="*/ 29195 h 246885"/>
              <a:gd name="connsiteX47" fmla="*/ 1445776 w 2572949"/>
              <a:gd name="connsiteY47" fmla="*/ 58390 h 246885"/>
              <a:gd name="connsiteX48" fmla="*/ 1416581 w 2572949"/>
              <a:gd name="connsiteY48" fmla="*/ 29195 h 246885"/>
              <a:gd name="connsiteX49" fmla="*/ 1445776 w 2572949"/>
              <a:gd name="connsiteY49" fmla="*/ 0 h 246885"/>
              <a:gd name="connsiteX50" fmla="*/ 1205237 w 2572949"/>
              <a:gd name="connsiteY50" fmla="*/ 0 h 246885"/>
              <a:gd name="connsiteX51" fmla="*/ 1234432 w 2572949"/>
              <a:gd name="connsiteY51" fmla="*/ 29195 h 246885"/>
              <a:gd name="connsiteX52" fmla="*/ 1205237 w 2572949"/>
              <a:gd name="connsiteY52" fmla="*/ 58390 h 246885"/>
              <a:gd name="connsiteX53" fmla="*/ 1176042 w 2572949"/>
              <a:gd name="connsiteY53" fmla="*/ 29195 h 246885"/>
              <a:gd name="connsiteX54" fmla="*/ 1205237 w 2572949"/>
              <a:gd name="connsiteY54" fmla="*/ 0 h 246885"/>
              <a:gd name="connsiteX55" fmla="*/ 896787 w 2572949"/>
              <a:gd name="connsiteY55" fmla="*/ 0 h 246885"/>
              <a:gd name="connsiteX56" fmla="*/ 925982 w 2572949"/>
              <a:gd name="connsiteY56" fmla="*/ 29195 h 246885"/>
              <a:gd name="connsiteX57" fmla="*/ 896787 w 2572949"/>
              <a:gd name="connsiteY57" fmla="*/ 58390 h 246885"/>
              <a:gd name="connsiteX58" fmla="*/ 867592 w 2572949"/>
              <a:gd name="connsiteY58" fmla="*/ 29195 h 246885"/>
              <a:gd name="connsiteX59" fmla="*/ 896787 w 2572949"/>
              <a:gd name="connsiteY59" fmla="*/ 0 h 246885"/>
              <a:gd name="connsiteX60" fmla="*/ 752084 w 2572949"/>
              <a:gd name="connsiteY60" fmla="*/ 0 h 246885"/>
              <a:gd name="connsiteX61" fmla="*/ 781279 w 2572949"/>
              <a:gd name="connsiteY61" fmla="*/ 29195 h 246885"/>
              <a:gd name="connsiteX62" fmla="*/ 752084 w 2572949"/>
              <a:gd name="connsiteY62" fmla="*/ 58390 h 246885"/>
              <a:gd name="connsiteX63" fmla="*/ 722889 w 2572949"/>
              <a:gd name="connsiteY63" fmla="*/ 29195 h 246885"/>
              <a:gd name="connsiteX64" fmla="*/ 752084 w 2572949"/>
              <a:gd name="connsiteY64" fmla="*/ 0 h 246885"/>
              <a:gd name="connsiteX65" fmla="*/ 607379 w 2572949"/>
              <a:gd name="connsiteY65" fmla="*/ 0 h 246885"/>
              <a:gd name="connsiteX66" fmla="*/ 636573 w 2572949"/>
              <a:gd name="connsiteY66" fmla="*/ 29195 h 246885"/>
              <a:gd name="connsiteX67" fmla="*/ 607379 w 2572949"/>
              <a:gd name="connsiteY67" fmla="*/ 58390 h 246885"/>
              <a:gd name="connsiteX68" fmla="*/ 578184 w 2572949"/>
              <a:gd name="connsiteY68" fmla="*/ 29195 h 246885"/>
              <a:gd name="connsiteX69" fmla="*/ 607379 w 2572949"/>
              <a:gd name="connsiteY69" fmla="*/ 0 h 246885"/>
              <a:gd name="connsiteX70" fmla="*/ 462674 w 2572949"/>
              <a:gd name="connsiteY70" fmla="*/ 0 h 246885"/>
              <a:gd name="connsiteX71" fmla="*/ 491869 w 2572949"/>
              <a:gd name="connsiteY71" fmla="*/ 29195 h 246885"/>
              <a:gd name="connsiteX72" fmla="*/ 462674 w 2572949"/>
              <a:gd name="connsiteY72" fmla="*/ 58390 h 246885"/>
              <a:gd name="connsiteX73" fmla="*/ 433479 w 2572949"/>
              <a:gd name="connsiteY73" fmla="*/ 29195 h 246885"/>
              <a:gd name="connsiteX74" fmla="*/ 462674 w 2572949"/>
              <a:gd name="connsiteY74" fmla="*/ 0 h 246885"/>
              <a:gd name="connsiteX75" fmla="*/ 173900 w 2572949"/>
              <a:gd name="connsiteY75" fmla="*/ 0 h 246885"/>
              <a:gd name="connsiteX76" fmla="*/ 203095 w 2572949"/>
              <a:gd name="connsiteY76" fmla="*/ 29195 h 246885"/>
              <a:gd name="connsiteX77" fmla="*/ 173900 w 2572949"/>
              <a:gd name="connsiteY77" fmla="*/ 58390 h 246885"/>
              <a:gd name="connsiteX78" fmla="*/ 144705 w 2572949"/>
              <a:gd name="connsiteY78" fmla="*/ 29195 h 246885"/>
              <a:gd name="connsiteX79" fmla="*/ 173900 w 2572949"/>
              <a:gd name="connsiteY79" fmla="*/ 0 h 246885"/>
              <a:gd name="connsiteX80" fmla="*/ 29195 w 2572949"/>
              <a:gd name="connsiteY80" fmla="*/ 0 h 246885"/>
              <a:gd name="connsiteX81" fmla="*/ 58390 w 2572949"/>
              <a:gd name="connsiteY81" fmla="*/ 29195 h 246885"/>
              <a:gd name="connsiteX82" fmla="*/ 29195 w 2572949"/>
              <a:gd name="connsiteY82" fmla="*/ 58390 h 246885"/>
              <a:gd name="connsiteX83" fmla="*/ 0 w 2572949"/>
              <a:gd name="connsiteY83" fmla="*/ 29195 h 246885"/>
              <a:gd name="connsiteX84" fmla="*/ 29195 w 2572949"/>
              <a:gd name="connsiteY84" fmla="*/ 0 h 246885"/>
            </a:gdLst>
            <a:ahLst/>
            <a:cxnLst/>
            <a:rect l="l" t="t" r="r" b="b"/>
            <a:pathLst>
              <a:path w="2572949" h="246885">
                <a:moveTo>
                  <a:pt x="1696471" y="188495"/>
                </a:moveTo>
                <a:cubicBezTo>
                  <a:pt x="1712972" y="188495"/>
                  <a:pt x="1725666" y="201189"/>
                  <a:pt x="1725666" y="217690"/>
                </a:cubicBezTo>
                <a:cubicBezTo>
                  <a:pt x="1725666" y="233556"/>
                  <a:pt x="1712337" y="246885"/>
                  <a:pt x="1696471" y="246885"/>
                </a:cubicBezTo>
                <a:cubicBezTo>
                  <a:pt x="1680605" y="246885"/>
                  <a:pt x="1667276" y="233556"/>
                  <a:pt x="1667276" y="217690"/>
                </a:cubicBezTo>
                <a:cubicBezTo>
                  <a:pt x="1667276" y="201823"/>
                  <a:pt x="1680605" y="188495"/>
                  <a:pt x="1696471" y="188495"/>
                </a:cubicBezTo>
                <a:close/>
                <a:moveTo>
                  <a:pt x="1243316" y="188495"/>
                </a:moveTo>
                <a:cubicBezTo>
                  <a:pt x="1259183" y="188495"/>
                  <a:pt x="1272511" y="201189"/>
                  <a:pt x="1272511" y="217690"/>
                </a:cubicBezTo>
                <a:cubicBezTo>
                  <a:pt x="1272511" y="233556"/>
                  <a:pt x="1259183" y="246885"/>
                  <a:pt x="1243316" y="246885"/>
                </a:cubicBezTo>
                <a:cubicBezTo>
                  <a:pt x="1227450" y="246885"/>
                  <a:pt x="1214121" y="233556"/>
                  <a:pt x="1214121" y="217690"/>
                </a:cubicBezTo>
                <a:cubicBezTo>
                  <a:pt x="1214121" y="201823"/>
                  <a:pt x="1227450" y="188495"/>
                  <a:pt x="1243316" y="188495"/>
                </a:cubicBezTo>
                <a:close/>
                <a:moveTo>
                  <a:pt x="1098612" y="188495"/>
                </a:moveTo>
                <a:cubicBezTo>
                  <a:pt x="1115113" y="188495"/>
                  <a:pt x="1127807" y="201189"/>
                  <a:pt x="1127807" y="217690"/>
                </a:cubicBezTo>
                <a:cubicBezTo>
                  <a:pt x="1127807" y="233556"/>
                  <a:pt x="1114478" y="246885"/>
                  <a:pt x="1098612" y="246885"/>
                </a:cubicBezTo>
                <a:cubicBezTo>
                  <a:pt x="1082745" y="246885"/>
                  <a:pt x="1069417" y="233556"/>
                  <a:pt x="1069417" y="217690"/>
                </a:cubicBezTo>
                <a:cubicBezTo>
                  <a:pt x="1069417" y="201823"/>
                  <a:pt x="1082745" y="188495"/>
                  <a:pt x="1098612" y="188495"/>
                </a:cubicBezTo>
                <a:close/>
                <a:moveTo>
                  <a:pt x="954542" y="188495"/>
                </a:moveTo>
                <a:cubicBezTo>
                  <a:pt x="970408" y="188495"/>
                  <a:pt x="983737" y="201189"/>
                  <a:pt x="983737" y="217690"/>
                </a:cubicBezTo>
                <a:cubicBezTo>
                  <a:pt x="983737" y="233556"/>
                  <a:pt x="970408" y="246885"/>
                  <a:pt x="954542" y="246885"/>
                </a:cubicBezTo>
                <a:cubicBezTo>
                  <a:pt x="938675" y="246885"/>
                  <a:pt x="925347" y="233556"/>
                  <a:pt x="925347" y="217690"/>
                </a:cubicBezTo>
                <a:cubicBezTo>
                  <a:pt x="925347" y="201823"/>
                  <a:pt x="938675" y="188495"/>
                  <a:pt x="954542" y="188495"/>
                </a:cubicBezTo>
                <a:close/>
                <a:moveTo>
                  <a:pt x="665134" y="188495"/>
                </a:moveTo>
                <a:cubicBezTo>
                  <a:pt x="681635" y="188495"/>
                  <a:pt x="694329" y="201189"/>
                  <a:pt x="694329" y="217690"/>
                </a:cubicBezTo>
                <a:cubicBezTo>
                  <a:pt x="694329" y="233556"/>
                  <a:pt x="681000" y="246885"/>
                  <a:pt x="665134" y="246885"/>
                </a:cubicBezTo>
                <a:cubicBezTo>
                  <a:pt x="649267" y="246885"/>
                  <a:pt x="635939" y="233556"/>
                  <a:pt x="635939" y="217690"/>
                </a:cubicBezTo>
                <a:cubicBezTo>
                  <a:pt x="635939" y="201823"/>
                  <a:pt x="649267" y="188495"/>
                  <a:pt x="665134" y="188495"/>
                </a:cubicBezTo>
                <a:close/>
                <a:moveTo>
                  <a:pt x="521063" y="188495"/>
                </a:moveTo>
                <a:cubicBezTo>
                  <a:pt x="536929" y="188495"/>
                  <a:pt x="550258" y="201189"/>
                  <a:pt x="550258" y="217690"/>
                </a:cubicBezTo>
                <a:cubicBezTo>
                  <a:pt x="550258" y="233556"/>
                  <a:pt x="536929" y="246885"/>
                  <a:pt x="521063" y="246885"/>
                </a:cubicBezTo>
                <a:cubicBezTo>
                  <a:pt x="505196" y="246885"/>
                  <a:pt x="491868" y="233556"/>
                  <a:pt x="491868" y="217690"/>
                </a:cubicBezTo>
                <a:cubicBezTo>
                  <a:pt x="491868" y="201823"/>
                  <a:pt x="505196" y="188495"/>
                  <a:pt x="521063" y="188495"/>
                </a:cubicBezTo>
                <a:close/>
                <a:moveTo>
                  <a:pt x="2543754" y="0"/>
                </a:moveTo>
                <a:cubicBezTo>
                  <a:pt x="2559620" y="0"/>
                  <a:pt x="2572949" y="12694"/>
                  <a:pt x="2572949" y="29195"/>
                </a:cubicBezTo>
                <a:cubicBezTo>
                  <a:pt x="2572949" y="45061"/>
                  <a:pt x="2559620" y="58390"/>
                  <a:pt x="2543754" y="58390"/>
                </a:cubicBezTo>
                <a:cubicBezTo>
                  <a:pt x="2527888" y="58390"/>
                  <a:pt x="2514559" y="45061"/>
                  <a:pt x="2514559" y="29195"/>
                </a:cubicBezTo>
                <a:cubicBezTo>
                  <a:pt x="2514559" y="13329"/>
                  <a:pt x="2527888" y="0"/>
                  <a:pt x="2543754" y="0"/>
                </a:cubicBezTo>
                <a:close/>
                <a:moveTo>
                  <a:pt x="2376200" y="0"/>
                </a:moveTo>
                <a:cubicBezTo>
                  <a:pt x="2392703" y="0"/>
                  <a:pt x="2405395" y="12694"/>
                  <a:pt x="2405395" y="29195"/>
                </a:cubicBezTo>
                <a:cubicBezTo>
                  <a:pt x="2405395" y="45061"/>
                  <a:pt x="2392067" y="58390"/>
                  <a:pt x="2376200" y="58390"/>
                </a:cubicBezTo>
                <a:cubicBezTo>
                  <a:pt x="2360334" y="58390"/>
                  <a:pt x="2347005" y="45061"/>
                  <a:pt x="2347005" y="29195"/>
                </a:cubicBezTo>
                <a:cubicBezTo>
                  <a:pt x="2347005" y="13329"/>
                  <a:pt x="2360334" y="0"/>
                  <a:pt x="2376200" y="0"/>
                </a:cubicBezTo>
                <a:close/>
                <a:moveTo>
                  <a:pt x="2060771" y="0"/>
                </a:moveTo>
                <a:cubicBezTo>
                  <a:pt x="2076637" y="0"/>
                  <a:pt x="2089966" y="12694"/>
                  <a:pt x="2089966" y="29195"/>
                </a:cubicBezTo>
                <a:cubicBezTo>
                  <a:pt x="2089966" y="45061"/>
                  <a:pt x="2076637" y="58390"/>
                  <a:pt x="2060771" y="58390"/>
                </a:cubicBezTo>
                <a:cubicBezTo>
                  <a:pt x="2044905" y="58390"/>
                  <a:pt x="2031576" y="45061"/>
                  <a:pt x="2031576" y="29195"/>
                </a:cubicBezTo>
                <a:cubicBezTo>
                  <a:pt x="2031576" y="13329"/>
                  <a:pt x="2044905" y="0"/>
                  <a:pt x="2060771" y="0"/>
                </a:cubicBezTo>
                <a:close/>
                <a:moveTo>
                  <a:pt x="1445776" y="0"/>
                </a:moveTo>
                <a:cubicBezTo>
                  <a:pt x="1461643" y="0"/>
                  <a:pt x="1474971" y="12694"/>
                  <a:pt x="1474971" y="29195"/>
                </a:cubicBezTo>
                <a:cubicBezTo>
                  <a:pt x="1474971" y="45061"/>
                  <a:pt x="1461643" y="58390"/>
                  <a:pt x="1445776" y="58390"/>
                </a:cubicBezTo>
                <a:cubicBezTo>
                  <a:pt x="1429910" y="58390"/>
                  <a:pt x="1416581" y="45061"/>
                  <a:pt x="1416581" y="29195"/>
                </a:cubicBezTo>
                <a:cubicBezTo>
                  <a:pt x="1416581" y="13329"/>
                  <a:pt x="1429910" y="0"/>
                  <a:pt x="1445776" y="0"/>
                </a:cubicBezTo>
                <a:close/>
                <a:moveTo>
                  <a:pt x="1205237" y="0"/>
                </a:moveTo>
                <a:cubicBezTo>
                  <a:pt x="1221104" y="0"/>
                  <a:pt x="1234432" y="12694"/>
                  <a:pt x="1234432" y="29195"/>
                </a:cubicBezTo>
                <a:cubicBezTo>
                  <a:pt x="1234432" y="45061"/>
                  <a:pt x="1221104" y="58390"/>
                  <a:pt x="1205237" y="58390"/>
                </a:cubicBezTo>
                <a:cubicBezTo>
                  <a:pt x="1189370" y="58390"/>
                  <a:pt x="1176042" y="45061"/>
                  <a:pt x="1176042" y="29195"/>
                </a:cubicBezTo>
                <a:cubicBezTo>
                  <a:pt x="1176042" y="13329"/>
                  <a:pt x="1189370" y="0"/>
                  <a:pt x="1205237" y="0"/>
                </a:cubicBezTo>
                <a:close/>
                <a:moveTo>
                  <a:pt x="896787" y="0"/>
                </a:moveTo>
                <a:cubicBezTo>
                  <a:pt x="912653" y="0"/>
                  <a:pt x="925982" y="12694"/>
                  <a:pt x="925982" y="29195"/>
                </a:cubicBezTo>
                <a:cubicBezTo>
                  <a:pt x="925982" y="45061"/>
                  <a:pt x="912653" y="58390"/>
                  <a:pt x="896787" y="58390"/>
                </a:cubicBezTo>
                <a:cubicBezTo>
                  <a:pt x="880920" y="58390"/>
                  <a:pt x="867592" y="45061"/>
                  <a:pt x="867592" y="29195"/>
                </a:cubicBezTo>
                <a:cubicBezTo>
                  <a:pt x="867592" y="13329"/>
                  <a:pt x="880920" y="0"/>
                  <a:pt x="896787" y="0"/>
                </a:cubicBezTo>
                <a:close/>
                <a:moveTo>
                  <a:pt x="752084" y="0"/>
                </a:moveTo>
                <a:cubicBezTo>
                  <a:pt x="767950" y="0"/>
                  <a:pt x="781279" y="12694"/>
                  <a:pt x="781279" y="29195"/>
                </a:cubicBezTo>
                <a:cubicBezTo>
                  <a:pt x="781279" y="45061"/>
                  <a:pt x="767950" y="58390"/>
                  <a:pt x="752084" y="58390"/>
                </a:cubicBezTo>
                <a:cubicBezTo>
                  <a:pt x="736217" y="58390"/>
                  <a:pt x="722889" y="45061"/>
                  <a:pt x="722889" y="29195"/>
                </a:cubicBezTo>
                <a:cubicBezTo>
                  <a:pt x="722889" y="13329"/>
                  <a:pt x="736217" y="0"/>
                  <a:pt x="752084" y="0"/>
                </a:cubicBezTo>
                <a:close/>
                <a:moveTo>
                  <a:pt x="607379" y="0"/>
                </a:moveTo>
                <a:cubicBezTo>
                  <a:pt x="623879" y="0"/>
                  <a:pt x="636573" y="12694"/>
                  <a:pt x="636573" y="29195"/>
                </a:cubicBezTo>
                <a:cubicBezTo>
                  <a:pt x="636573" y="45061"/>
                  <a:pt x="623245" y="58390"/>
                  <a:pt x="607379" y="58390"/>
                </a:cubicBezTo>
                <a:cubicBezTo>
                  <a:pt x="591512" y="58390"/>
                  <a:pt x="578184" y="45061"/>
                  <a:pt x="578184" y="29195"/>
                </a:cubicBezTo>
                <a:cubicBezTo>
                  <a:pt x="578184" y="13329"/>
                  <a:pt x="591512" y="0"/>
                  <a:pt x="607379" y="0"/>
                </a:cubicBezTo>
                <a:close/>
                <a:moveTo>
                  <a:pt x="462674" y="0"/>
                </a:moveTo>
                <a:cubicBezTo>
                  <a:pt x="479175" y="0"/>
                  <a:pt x="491869" y="12694"/>
                  <a:pt x="491869" y="29195"/>
                </a:cubicBezTo>
                <a:cubicBezTo>
                  <a:pt x="491869" y="45061"/>
                  <a:pt x="478540" y="58390"/>
                  <a:pt x="462674" y="58390"/>
                </a:cubicBezTo>
                <a:cubicBezTo>
                  <a:pt x="446807" y="58390"/>
                  <a:pt x="433479" y="45061"/>
                  <a:pt x="433479" y="29195"/>
                </a:cubicBezTo>
                <a:cubicBezTo>
                  <a:pt x="433479" y="13329"/>
                  <a:pt x="446807" y="0"/>
                  <a:pt x="462674" y="0"/>
                </a:cubicBezTo>
                <a:close/>
                <a:moveTo>
                  <a:pt x="173900" y="0"/>
                </a:moveTo>
                <a:cubicBezTo>
                  <a:pt x="189766" y="0"/>
                  <a:pt x="203095" y="12694"/>
                  <a:pt x="203095" y="29195"/>
                </a:cubicBezTo>
                <a:cubicBezTo>
                  <a:pt x="203095" y="45061"/>
                  <a:pt x="189766" y="58390"/>
                  <a:pt x="173900" y="58390"/>
                </a:cubicBezTo>
                <a:cubicBezTo>
                  <a:pt x="158033" y="58390"/>
                  <a:pt x="144705" y="45061"/>
                  <a:pt x="144705" y="29195"/>
                </a:cubicBezTo>
                <a:cubicBezTo>
                  <a:pt x="144705" y="13329"/>
                  <a:pt x="158033" y="0"/>
                  <a:pt x="173900" y="0"/>
                </a:cubicBezTo>
                <a:close/>
                <a:moveTo>
                  <a:pt x="29195" y="0"/>
                </a:moveTo>
                <a:cubicBezTo>
                  <a:pt x="45696" y="0"/>
                  <a:pt x="58390" y="12694"/>
                  <a:pt x="58390" y="29195"/>
                </a:cubicBezTo>
                <a:cubicBezTo>
                  <a:pt x="58390" y="45061"/>
                  <a:pt x="45061" y="58390"/>
                  <a:pt x="29195" y="58390"/>
                </a:cubicBezTo>
                <a:cubicBezTo>
                  <a:pt x="13328" y="58390"/>
                  <a:pt x="0" y="45061"/>
                  <a:pt x="0" y="29195"/>
                </a:cubicBezTo>
                <a:cubicBezTo>
                  <a:pt x="0" y="13329"/>
                  <a:pt x="13328" y="0"/>
                  <a:pt x="29195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>
            <a:off x="-115450" y="5073275"/>
            <a:ext cx="2847762" cy="226578"/>
          </a:xfrm>
          <a:custGeom>
            <a:avLst/>
            <a:gdLst>
              <a:gd name="connsiteX0" fmla="*/ 2666881 w 2847762"/>
              <a:gd name="connsiteY0" fmla="*/ 0 h 226578"/>
              <a:gd name="connsiteX1" fmla="*/ 2847762 w 2847762"/>
              <a:gd name="connsiteY1" fmla="*/ 0 h 226578"/>
              <a:gd name="connsiteX2" fmla="*/ 2640224 w 2847762"/>
              <a:gd name="connsiteY2" fmla="*/ 226578 h 226578"/>
              <a:gd name="connsiteX3" fmla="*/ 2459344 w 2847762"/>
              <a:gd name="connsiteY3" fmla="*/ 226578 h 226578"/>
              <a:gd name="connsiteX4" fmla="*/ 2392069 w 2847762"/>
              <a:gd name="connsiteY4" fmla="*/ 0 h 226578"/>
              <a:gd name="connsiteX5" fmla="*/ 2572950 w 2847762"/>
              <a:gd name="connsiteY5" fmla="*/ 0 h 226578"/>
              <a:gd name="connsiteX6" fmla="*/ 2364777 w 2847762"/>
              <a:gd name="connsiteY6" fmla="*/ 226578 h 226578"/>
              <a:gd name="connsiteX7" fmla="*/ 2183897 w 2847762"/>
              <a:gd name="connsiteY7" fmla="*/ 226578 h 226578"/>
              <a:gd name="connsiteX8" fmla="*/ 2116623 w 2847762"/>
              <a:gd name="connsiteY8" fmla="*/ 0 h 226578"/>
              <a:gd name="connsiteX9" fmla="*/ 2297503 w 2847762"/>
              <a:gd name="connsiteY9" fmla="*/ 0 h 226578"/>
              <a:gd name="connsiteX10" fmla="*/ 2089966 w 2847762"/>
              <a:gd name="connsiteY10" fmla="*/ 226578 h 226578"/>
              <a:gd name="connsiteX11" fmla="*/ 1909086 w 2847762"/>
              <a:gd name="connsiteY11" fmla="*/ 226578 h 226578"/>
              <a:gd name="connsiteX12" fmla="*/ 1841811 w 2847762"/>
              <a:gd name="connsiteY12" fmla="*/ 0 h 226578"/>
              <a:gd name="connsiteX13" fmla="*/ 2022691 w 2847762"/>
              <a:gd name="connsiteY13" fmla="*/ 0 h 226578"/>
              <a:gd name="connsiteX14" fmla="*/ 1814519 w 2847762"/>
              <a:gd name="connsiteY14" fmla="*/ 226578 h 226578"/>
              <a:gd name="connsiteX15" fmla="*/ 1633639 w 2847762"/>
              <a:gd name="connsiteY15" fmla="*/ 226578 h 226578"/>
              <a:gd name="connsiteX16" fmla="*/ 1566365 w 2847762"/>
              <a:gd name="connsiteY16" fmla="*/ 0 h 226578"/>
              <a:gd name="connsiteX17" fmla="*/ 1747245 w 2847762"/>
              <a:gd name="connsiteY17" fmla="*/ 0 h 226578"/>
              <a:gd name="connsiteX18" fmla="*/ 1539708 w 2847762"/>
              <a:gd name="connsiteY18" fmla="*/ 226578 h 226578"/>
              <a:gd name="connsiteX19" fmla="*/ 1358828 w 2847762"/>
              <a:gd name="connsiteY19" fmla="*/ 226578 h 226578"/>
              <a:gd name="connsiteX20" fmla="*/ 1291552 w 2847762"/>
              <a:gd name="connsiteY20" fmla="*/ 0 h 226578"/>
              <a:gd name="connsiteX21" fmla="*/ 1472432 w 2847762"/>
              <a:gd name="connsiteY21" fmla="*/ 0 h 226578"/>
              <a:gd name="connsiteX22" fmla="*/ 1264261 w 2847762"/>
              <a:gd name="connsiteY22" fmla="*/ 226578 h 226578"/>
              <a:gd name="connsiteX23" fmla="*/ 1084015 w 2847762"/>
              <a:gd name="connsiteY23" fmla="*/ 226578 h 226578"/>
              <a:gd name="connsiteX24" fmla="*/ 1016105 w 2847762"/>
              <a:gd name="connsiteY24" fmla="*/ 0 h 226578"/>
              <a:gd name="connsiteX25" fmla="*/ 1196985 w 2847762"/>
              <a:gd name="connsiteY25" fmla="*/ 0 h 226578"/>
              <a:gd name="connsiteX26" fmla="*/ 989448 w 2847762"/>
              <a:gd name="connsiteY26" fmla="*/ 226578 h 226578"/>
              <a:gd name="connsiteX27" fmla="*/ 808568 w 2847762"/>
              <a:gd name="connsiteY27" fmla="*/ 226578 h 226578"/>
              <a:gd name="connsiteX28" fmla="*/ 778739 w 2847762"/>
              <a:gd name="connsiteY28" fmla="*/ 0 h 226578"/>
              <a:gd name="connsiteX29" fmla="*/ 922173 w 2847762"/>
              <a:gd name="connsiteY29" fmla="*/ 0 h 226578"/>
              <a:gd name="connsiteX30" fmla="*/ 714637 w 2847762"/>
              <a:gd name="connsiteY30" fmla="*/ 226578 h 226578"/>
              <a:gd name="connsiteX31" fmla="*/ 570567 w 2847762"/>
              <a:gd name="connsiteY31" fmla="*/ 226578 h 226578"/>
              <a:gd name="connsiteX32" fmla="*/ 532488 w 2847762"/>
              <a:gd name="connsiteY32" fmla="*/ 0 h 226578"/>
              <a:gd name="connsiteX33" fmla="*/ 625150 w 2847762"/>
              <a:gd name="connsiteY33" fmla="*/ 0 h 226578"/>
              <a:gd name="connsiteX34" fmla="*/ 416978 w 2847762"/>
              <a:gd name="connsiteY34" fmla="*/ 226578 h 226578"/>
              <a:gd name="connsiteX35" fmla="*/ 324316 w 2847762"/>
              <a:gd name="connsiteY35" fmla="*/ 226578 h 226578"/>
              <a:gd name="connsiteX36" fmla="*/ 208172 w 2847762"/>
              <a:gd name="connsiteY36" fmla="*/ 0 h 226578"/>
              <a:gd name="connsiteX37" fmla="*/ 277985 w 2847762"/>
              <a:gd name="connsiteY37" fmla="*/ 0 h 226578"/>
              <a:gd name="connsiteX38" fmla="*/ 69813 w 2847762"/>
              <a:gd name="connsiteY38" fmla="*/ 226578 h 226578"/>
              <a:gd name="connsiteX39" fmla="*/ 0 w 2847762"/>
              <a:gd name="connsiteY39" fmla="*/ 226578 h 226578"/>
            </a:gdLst>
            <a:ahLst/>
            <a:cxnLst/>
            <a:rect l="l" t="t" r="r" b="b"/>
            <a:pathLst>
              <a:path w="2847762" h="226578">
                <a:moveTo>
                  <a:pt x="2666881" y="0"/>
                </a:moveTo>
                <a:lnTo>
                  <a:pt x="2847762" y="0"/>
                </a:lnTo>
                <a:lnTo>
                  <a:pt x="2640224" y="226578"/>
                </a:lnTo>
                <a:lnTo>
                  <a:pt x="2459344" y="226578"/>
                </a:lnTo>
                <a:close/>
                <a:moveTo>
                  <a:pt x="2392069" y="0"/>
                </a:moveTo>
                <a:lnTo>
                  <a:pt x="2572950" y="0"/>
                </a:lnTo>
                <a:lnTo>
                  <a:pt x="2364777" y="226578"/>
                </a:lnTo>
                <a:lnTo>
                  <a:pt x="2183897" y="226578"/>
                </a:lnTo>
                <a:close/>
                <a:moveTo>
                  <a:pt x="2116623" y="0"/>
                </a:moveTo>
                <a:lnTo>
                  <a:pt x="2297503" y="0"/>
                </a:lnTo>
                <a:lnTo>
                  <a:pt x="2089966" y="226578"/>
                </a:lnTo>
                <a:lnTo>
                  <a:pt x="1909086" y="226578"/>
                </a:lnTo>
                <a:close/>
                <a:moveTo>
                  <a:pt x="1841811" y="0"/>
                </a:moveTo>
                <a:lnTo>
                  <a:pt x="2022691" y="0"/>
                </a:lnTo>
                <a:lnTo>
                  <a:pt x="1814519" y="226578"/>
                </a:lnTo>
                <a:lnTo>
                  <a:pt x="1633639" y="226578"/>
                </a:lnTo>
                <a:close/>
                <a:moveTo>
                  <a:pt x="1566365" y="0"/>
                </a:moveTo>
                <a:lnTo>
                  <a:pt x="1747245" y="0"/>
                </a:lnTo>
                <a:lnTo>
                  <a:pt x="1539708" y="226578"/>
                </a:lnTo>
                <a:lnTo>
                  <a:pt x="1358828" y="226578"/>
                </a:lnTo>
                <a:close/>
                <a:moveTo>
                  <a:pt x="1291552" y="0"/>
                </a:moveTo>
                <a:lnTo>
                  <a:pt x="1472432" y="0"/>
                </a:lnTo>
                <a:lnTo>
                  <a:pt x="1264261" y="226578"/>
                </a:lnTo>
                <a:lnTo>
                  <a:pt x="1084015" y="226578"/>
                </a:lnTo>
                <a:close/>
                <a:moveTo>
                  <a:pt x="1016105" y="0"/>
                </a:moveTo>
                <a:lnTo>
                  <a:pt x="1196985" y="0"/>
                </a:lnTo>
                <a:lnTo>
                  <a:pt x="989448" y="226578"/>
                </a:lnTo>
                <a:lnTo>
                  <a:pt x="808568" y="226578"/>
                </a:lnTo>
                <a:close/>
                <a:moveTo>
                  <a:pt x="778739" y="0"/>
                </a:moveTo>
                <a:lnTo>
                  <a:pt x="922173" y="0"/>
                </a:lnTo>
                <a:lnTo>
                  <a:pt x="714637" y="226578"/>
                </a:lnTo>
                <a:lnTo>
                  <a:pt x="570567" y="226578"/>
                </a:lnTo>
                <a:close/>
                <a:moveTo>
                  <a:pt x="532488" y="0"/>
                </a:moveTo>
                <a:lnTo>
                  <a:pt x="625150" y="0"/>
                </a:lnTo>
                <a:lnTo>
                  <a:pt x="416978" y="226578"/>
                </a:lnTo>
                <a:lnTo>
                  <a:pt x="324316" y="226578"/>
                </a:lnTo>
                <a:close/>
                <a:moveTo>
                  <a:pt x="208172" y="0"/>
                </a:moveTo>
                <a:lnTo>
                  <a:pt x="277985" y="0"/>
                </a:lnTo>
                <a:lnTo>
                  <a:pt x="69813" y="226578"/>
                </a:lnTo>
                <a:lnTo>
                  <a:pt x="0" y="226578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>
            <a:off x="401961" y="344558"/>
            <a:ext cx="1321317" cy="164080"/>
          </a:xfrm>
          <a:custGeom>
            <a:avLst/>
            <a:gdLst>
              <a:gd name="connsiteX0" fmla="*/ 353068 w 1228797"/>
              <a:gd name="connsiteY0" fmla="*/ 146933 h 152590"/>
              <a:gd name="connsiteX1" fmla="*/ 353259 w 1228797"/>
              <a:gd name="connsiteY1" fmla="*/ 146971 h 152590"/>
              <a:gd name="connsiteX2" fmla="*/ 352878 w 1228797"/>
              <a:gd name="connsiteY2" fmla="*/ 146971 h 152590"/>
              <a:gd name="connsiteX3" fmla="*/ 463654 w 1228797"/>
              <a:gd name="connsiteY3" fmla="*/ 28766 h 152590"/>
              <a:gd name="connsiteX4" fmla="*/ 457368 w 1228797"/>
              <a:gd name="connsiteY4" fmla="*/ 35052 h 152590"/>
              <a:gd name="connsiteX5" fmla="*/ 457368 w 1228797"/>
              <a:gd name="connsiteY5" fmla="*/ 66866 h 152590"/>
              <a:gd name="connsiteX6" fmla="*/ 463464 w 1228797"/>
              <a:gd name="connsiteY6" fmla="*/ 73152 h 152590"/>
              <a:gd name="connsiteX7" fmla="*/ 463654 w 1228797"/>
              <a:gd name="connsiteY7" fmla="*/ 73152 h 152590"/>
              <a:gd name="connsiteX8" fmla="*/ 502611 w 1228797"/>
              <a:gd name="connsiteY8" fmla="*/ 73152 h 152590"/>
              <a:gd name="connsiteX9" fmla="*/ 525281 w 1228797"/>
              <a:gd name="connsiteY9" fmla="*/ 51911 h 152590"/>
              <a:gd name="connsiteX10" fmla="*/ 504450 w 1228797"/>
              <a:gd name="connsiteY10" fmla="*/ 28795 h 152590"/>
              <a:gd name="connsiteX11" fmla="*/ 503183 w 1228797"/>
              <a:gd name="connsiteY11" fmla="*/ 28766 h 152590"/>
              <a:gd name="connsiteX12" fmla="*/ 1154216 w 1228797"/>
              <a:gd name="connsiteY12" fmla="*/ 28194 h 152590"/>
              <a:gd name="connsiteX13" fmla="*/ 1154216 w 1228797"/>
              <a:gd name="connsiteY13" fmla="*/ 28765 h 152590"/>
              <a:gd name="connsiteX14" fmla="*/ 1104877 w 1228797"/>
              <a:gd name="connsiteY14" fmla="*/ 77914 h 152590"/>
              <a:gd name="connsiteX15" fmla="*/ 1154026 w 1228797"/>
              <a:gd name="connsiteY15" fmla="*/ 127254 h 152590"/>
              <a:gd name="connsiteX16" fmla="*/ 1203365 w 1228797"/>
              <a:gd name="connsiteY16" fmla="*/ 78105 h 152590"/>
              <a:gd name="connsiteX17" fmla="*/ 1203365 w 1228797"/>
              <a:gd name="connsiteY17" fmla="*/ 78009 h 152590"/>
              <a:gd name="connsiteX18" fmla="*/ 1154502 w 1228797"/>
              <a:gd name="connsiteY18" fmla="*/ 28195 h 152590"/>
              <a:gd name="connsiteX19" fmla="*/ 1154216 w 1228797"/>
              <a:gd name="connsiteY19" fmla="*/ 28194 h 152590"/>
              <a:gd name="connsiteX20" fmla="*/ 836558 w 1228797"/>
              <a:gd name="connsiteY20" fmla="*/ 25718 h 152590"/>
              <a:gd name="connsiteX21" fmla="*/ 787314 w 1228797"/>
              <a:gd name="connsiteY21" fmla="*/ 74962 h 152590"/>
              <a:gd name="connsiteX22" fmla="*/ 836558 w 1228797"/>
              <a:gd name="connsiteY22" fmla="*/ 124207 h 152590"/>
              <a:gd name="connsiteX23" fmla="*/ 885802 w 1228797"/>
              <a:gd name="connsiteY23" fmla="*/ 74962 h 152590"/>
              <a:gd name="connsiteX24" fmla="*/ 885802 w 1228797"/>
              <a:gd name="connsiteY24" fmla="*/ 74867 h 152590"/>
              <a:gd name="connsiteX25" fmla="*/ 836558 w 1228797"/>
              <a:gd name="connsiteY25" fmla="*/ 25718 h 152590"/>
              <a:gd name="connsiteX26" fmla="*/ 200954 w 1228797"/>
              <a:gd name="connsiteY26" fmla="*/ 25527 h 152590"/>
              <a:gd name="connsiteX27" fmla="*/ 200954 w 1228797"/>
              <a:gd name="connsiteY27" fmla="*/ 25908 h 152590"/>
              <a:gd name="connsiteX28" fmla="*/ 151424 w 1228797"/>
              <a:gd name="connsiteY28" fmla="*/ 75248 h 152590"/>
              <a:gd name="connsiteX29" fmla="*/ 200764 w 1228797"/>
              <a:gd name="connsiteY29" fmla="*/ 124778 h 152590"/>
              <a:gd name="connsiteX30" fmla="*/ 250294 w 1228797"/>
              <a:gd name="connsiteY30" fmla="*/ 75438 h 152590"/>
              <a:gd name="connsiteX31" fmla="*/ 250294 w 1228797"/>
              <a:gd name="connsiteY31" fmla="*/ 75248 h 152590"/>
              <a:gd name="connsiteX32" fmla="*/ 201145 w 1228797"/>
              <a:gd name="connsiteY32" fmla="*/ 25528 h 152590"/>
              <a:gd name="connsiteX33" fmla="*/ 200954 w 1228797"/>
              <a:gd name="connsiteY33" fmla="*/ 25527 h 152590"/>
              <a:gd name="connsiteX34" fmla="*/ 437841 w 1228797"/>
              <a:gd name="connsiteY34" fmla="*/ 3429 h 152590"/>
              <a:gd name="connsiteX35" fmla="*/ 502040 w 1228797"/>
              <a:gd name="connsiteY35" fmla="*/ 3429 h 152590"/>
              <a:gd name="connsiteX36" fmla="*/ 535949 w 1228797"/>
              <a:gd name="connsiteY36" fmla="*/ 16764 h 152590"/>
              <a:gd name="connsiteX37" fmla="*/ 550808 w 1228797"/>
              <a:gd name="connsiteY37" fmla="*/ 49340 h 152590"/>
              <a:gd name="connsiteX38" fmla="*/ 528615 w 1228797"/>
              <a:gd name="connsiteY38" fmla="*/ 91345 h 152590"/>
              <a:gd name="connsiteX39" fmla="*/ 526233 w 1228797"/>
              <a:gd name="connsiteY39" fmla="*/ 99251 h 152590"/>
              <a:gd name="connsiteX40" fmla="*/ 544712 w 1228797"/>
              <a:gd name="connsiteY40" fmla="*/ 138017 h 152590"/>
              <a:gd name="connsiteX41" fmla="*/ 541683 w 1228797"/>
              <a:gd name="connsiteY41" fmla="*/ 146377 h 152590"/>
              <a:gd name="connsiteX42" fmla="*/ 538997 w 1228797"/>
              <a:gd name="connsiteY42" fmla="*/ 146971 h 152590"/>
              <a:gd name="connsiteX43" fmla="*/ 525567 w 1228797"/>
              <a:gd name="connsiteY43" fmla="*/ 146971 h 152590"/>
              <a:gd name="connsiteX44" fmla="*/ 519947 w 1228797"/>
              <a:gd name="connsiteY44" fmla="*/ 143447 h 152590"/>
              <a:gd name="connsiteX45" fmla="*/ 500230 w 1228797"/>
              <a:gd name="connsiteY45" fmla="*/ 102203 h 152590"/>
              <a:gd name="connsiteX46" fmla="*/ 494611 w 1228797"/>
              <a:gd name="connsiteY46" fmla="*/ 98679 h 152590"/>
              <a:gd name="connsiteX47" fmla="*/ 463654 w 1228797"/>
              <a:gd name="connsiteY47" fmla="*/ 98679 h 152590"/>
              <a:gd name="connsiteX48" fmla="*/ 457368 w 1228797"/>
              <a:gd name="connsiteY48" fmla="*/ 104773 h 152590"/>
              <a:gd name="connsiteX49" fmla="*/ 457368 w 1228797"/>
              <a:gd name="connsiteY49" fmla="*/ 104966 h 152590"/>
              <a:gd name="connsiteX50" fmla="*/ 457368 w 1228797"/>
              <a:gd name="connsiteY50" fmla="*/ 140684 h 152590"/>
              <a:gd name="connsiteX51" fmla="*/ 451081 w 1228797"/>
              <a:gd name="connsiteY51" fmla="*/ 146971 h 152590"/>
              <a:gd name="connsiteX52" fmla="*/ 437841 w 1228797"/>
              <a:gd name="connsiteY52" fmla="*/ 146971 h 152590"/>
              <a:gd name="connsiteX53" fmla="*/ 431555 w 1228797"/>
              <a:gd name="connsiteY53" fmla="*/ 140684 h 152590"/>
              <a:gd name="connsiteX54" fmla="*/ 431555 w 1228797"/>
              <a:gd name="connsiteY54" fmla="*/ 9716 h 152590"/>
              <a:gd name="connsiteX55" fmla="*/ 437841 w 1228797"/>
              <a:gd name="connsiteY55" fmla="*/ 3429 h 152590"/>
              <a:gd name="connsiteX56" fmla="*/ 293633 w 1228797"/>
              <a:gd name="connsiteY56" fmla="*/ 3429 h 152590"/>
              <a:gd name="connsiteX57" fmla="*/ 306777 w 1228797"/>
              <a:gd name="connsiteY57" fmla="*/ 3429 h 152590"/>
              <a:gd name="connsiteX58" fmla="*/ 312683 w 1228797"/>
              <a:gd name="connsiteY58" fmla="*/ 9715 h 152590"/>
              <a:gd name="connsiteX59" fmla="*/ 312683 w 1228797"/>
              <a:gd name="connsiteY59" fmla="*/ 80677 h 152590"/>
              <a:gd name="connsiteX60" fmla="*/ 350592 w 1228797"/>
              <a:gd name="connsiteY60" fmla="*/ 123032 h 152590"/>
              <a:gd name="connsiteX61" fmla="*/ 392950 w 1228797"/>
              <a:gd name="connsiteY61" fmla="*/ 85118 h 152590"/>
              <a:gd name="connsiteX62" fmla="*/ 392978 w 1228797"/>
              <a:gd name="connsiteY62" fmla="*/ 81248 h 152590"/>
              <a:gd name="connsiteX63" fmla="*/ 392978 w 1228797"/>
              <a:gd name="connsiteY63" fmla="*/ 9715 h 152590"/>
              <a:gd name="connsiteX64" fmla="*/ 399265 w 1228797"/>
              <a:gd name="connsiteY64" fmla="*/ 3429 h 152590"/>
              <a:gd name="connsiteX65" fmla="*/ 412505 w 1228797"/>
              <a:gd name="connsiteY65" fmla="*/ 3429 h 152590"/>
              <a:gd name="connsiteX66" fmla="*/ 418696 w 1228797"/>
              <a:gd name="connsiteY66" fmla="*/ 9715 h 152590"/>
              <a:gd name="connsiteX67" fmla="*/ 418696 w 1228797"/>
              <a:gd name="connsiteY67" fmla="*/ 81153 h 152590"/>
              <a:gd name="connsiteX68" fmla="*/ 378496 w 1228797"/>
              <a:gd name="connsiteY68" fmla="*/ 141799 h 152590"/>
              <a:gd name="connsiteX69" fmla="*/ 353068 w 1228797"/>
              <a:gd name="connsiteY69" fmla="*/ 146933 h 152590"/>
              <a:gd name="connsiteX70" fmla="*/ 327634 w 1228797"/>
              <a:gd name="connsiteY70" fmla="*/ 141836 h 152590"/>
              <a:gd name="connsiteX71" fmla="*/ 287346 w 1228797"/>
              <a:gd name="connsiteY71" fmla="*/ 81248 h 152590"/>
              <a:gd name="connsiteX72" fmla="*/ 287346 w 1228797"/>
              <a:gd name="connsiteY72" fmla="*/ 81153 h 152590"/>
              <a:gd name="connsiteX73" fmla="*/ 287346 w 1228797"/>
              <a:gd name="connsiteY73" fmla="*/ 9715 h 152590"/>
              <a:gd name="connsiteX74" fmla="*/ 293633 w 1228797"/>
              <a:gd name="connsiteY74" fmla="*/ 3429 h 152590"/>
              <a:gd name="connsiteX75" fmla="*/ 6264 w 1228797"/>
              <a:gd name="connsiteY75" fmla="*/ 3333 h 152590"/>
              <a:gd name="connsiteX76" fmla="*/ 18646 w 1228797"/>
              <a:gd name="connsiteY76" fmla="*/ 3333 h 152590"/>
              <a:gd name="connsiteX77" fmla="*/ 23790 w 1228797"/>
              <a:gd name="connsiteY77" fmla="*/ 6000 h 152590"/>
              <a:gd name="connsiteX78" fmla="*/ 61890 w 1228797"/>
              <a:gd name="connsiteY78" fmla="*/ 59817 h 152590"/>
              <a:gd name="connsiteX79" fmla="*/ 67033 w 1228797"/>
              <a:gd name="connsiteY79" fmla="*/ 62388 h 152590"/>
              <a:gd name="connsiteX80" fmla="*/ 72081 w 1228797"/>
              <a:gd name="connsiteY80" fmla="*/ 59817 h 152590"/>
              <a:gd name="connsiteX81" fmla="*/ 110181 w 1228797"/>
              <a:gd name="connsiteY81" fmla="*/ 6000 h 152590"/>
              <a:gd name="connsiteX82" fmla="*/ 115325 w 1228797"/>
              <a:gd name="connsiteY82" fmla="*/ 3333 h 152590"/>
              <a:gd name="connsiteX83" fmla="*/ 127707 w 1228797"/>
              <a:gd name="connsiteY83" fmla="*/ 3333 h 152590"/>
              <a:gd name="connsiteX84" fmla="*/ 134065 w 1228797"/>
              <a:gd name="connsiteY84" fmla="*/ 9548 h 152590"/>
              <a:gd name="connsiteX85" fmla="*/ 132851 w 1228797"/>
              <a:gd name="connsiteY85" fmla="*/ 13335 h 152590"/>
              <a:gd name="connsiteX86" fmla="*/ 81702 w 1228797"/>
              <a:gd name="connsiteY86" fmla="*/ 83724 h 152590"/>
              <a:gd name="connsiteX87" fmla="*/ 79987 w 1228797"/>
              <a:gd name="connsiteY87" fmla="*/ 89154 h 152590"/>
              <a:gd name="connsiteX88" fmla="*/ 79987 w 1228797"/>
              <a:gd name="connsiteY88" fmla="*/ 140684 h 152590"/>
              <a:gd name="connsiteX89" fmla="*/ 73701 w 1228797"/>
              <a:gd name="connsiteY89" fmla="*/ 146970 h 152590"/>
              <a:gd name="connsiteX90" fmla="*/ 60270 w 1228797"/>
              <a:gd name="connsiteY90" fmla="*/ 146970 h 152590"/>
              <a:gd name="connsiteX91" fmla="*/ 53984 w 1228797"/>
              <a:gd name="connsiteY91" fmla="*/ 140684 h 152590"/>
              <a:gd name="connsiteX92" fmla="*/ 53984 w 1228797"/>
              <a:gd name="connsiteY92" fmla="*/ 89154 h 152590"/>
              <a:gd name="connsiteX93" fmla="*/ 52269 w 1228797"/>
              <a:gd name="connsiteY93" fmla="*/ 83724 h 152590"/>
              <a:gd name="connsiteX94" fmla="*/ 1215 w 1228797"/>
              <a:gd name="connsiteY94" fmla="*/ 13335 h 152590"/>
              <a:gd name="connsiteX95" fmla="*/ 2572 w 1228797"/>
              <a:gd name="connsiteY95" fmla="*/ 4549 h 152590"/>
              <a:gd name="connsiteX96" fmla="*/ 6264 w 1228797"/>
              <a:gd name="connsiteY96" fmla="*/ 3333 h 152590"/>
              <a:gd name="connsiteX97" fmla="*/ 1154026 w 1228797"/>
              <a:gd name="connsiteY97" fmla="*/ 3238 h 152590"/>
              <a:gd name="connsiteX98" fmla="*/ 1228797 w 1228797"/>
              <a:gd name="connsiteY98" fmla="*/ 77819 h 152590"/>
              <a:gd name="connsiteX99" fmla="*/ 1228797 w 1228797"/>
              <a:gd name="connsiteY99" fmla="*/ 77914 h 152590"/>
              <a:gd name="connsiteX100" fmla="*/ 1154216 w 1228797"/>
              <a:gd name="connsiteY100" fmla="*/ 152590 h 152590"/>
              <a:gd name="connsiteX101" fmla="*/ 1079445 w 1228797"/>
              <a:gd name="connsiteY101" fmla="*/ 78009 h 152590"/>
              <a:gd name="connsiteX102" fmla="*/ 1154026 w 1228797"/>
              <a:gd name="connsiteY102" fmla="*/ 3238 h 152590"/>
              <a:gd name="connsiteX103" fmla="*/ 646058 w 1228797"/>
              <a:gd name="connsiteY103" fmla="*/ 2096 h 152590"/>
              <a:gd name="connsiteX104" fmla="*/ 659774 w 1228797"/>
              <a:gd name="connsiteY104" fmla="*/ 2096 h 152590"/>
              <a:gd name="connsiteX105" fmla="*/ 666060 w 1228797"/>
              <a:gd name="connsiteY105" fmla="*/ 8382 h 152590"/>
              <a:gd name="connsiteX106" fmla="*/ 666060 w 1228797"/>
              <a:gd name="connsiteY106" fmla="*/ 116491 h 152590"/>
              <a:gd name="connsiteX107" fmla="*/ 672346 w 1228797"/>
              <a:gd name="connsiteY107" fmla="*/ 122778 h 152590"/>
              <a:gd name="connsiteX108" fmla="*/ 750166 w 1228797"/>
              <a:gd name="connsiteY108" fmla="*/ 122778 h 152590"/>
              <a:gd name="connsiteX109" fmla="*/ 756452 w 1228797"/>
              <a:gd name="connsiteY109" fmla="*/ 129064 h 152590"/>
              <a:gd name="connsiteX110" fmla="*/ 756452 w 1228797"/>
              <a:gd name="connsiteY110" fmla="*/ 141733 h 152590"/>
              <a:gd name="connsiteX111" fmla="*/ 750356 w 1228797"/>
              <a:gd name="connsiteY111" fmla="*/ 148019 h 152590"/>
              <a:gd name="connsiteX112" fmla="*/ 750166 w 1228797"/>
              <a:gd name="connsiteY112" fmla="*/ 148019 h 152590"/>
              <a:gd name="connsiteX113" fmla="*/ 646058 w 1228797"/>
              <a:gd name="connsiteY113" fmla="*/ 148019 h 152590"/>
              <a:gd name="connsiteX114" fmla="*/ 639771 w 1228797"/>
              <a:gd name="connsiteY114" fmla="*/ 141733 h 152590"/>
              <a:gd name="connsiteX115" fmla="*/ 639771 w 1228797"/>
              <a:gd name="connsiteY115" fmla="*/ 8382 h 152590"/>
              <a:gd name="connsiteX116" fmla="*/ 646058 w 1228797"/>
              <a:gd name="connsiteY116" fmla="*/ 2096 h 152590"/>
              <a:gd name="connsiteX117" fmla="*/ 995720 w 1228797"/>
              <a:gd name="connsiteY117" fmla="*/ 191 h 152590"/>
              <a:gd name="connsiteX118" fmla="*/ 1040488 w 1228797"/>
              <a:gd name="connsiteY118" fmla="*/ 15621 h 152590"/>
              <a:gd name="connsiteX119" fmla="*/ 1051060 w 1228797"/>
              <a:gd name="connsiteY119" fmla="*/ 25146 h 152590"/>
              <a:gd name="connsiteX120" fmla="*/ 1051251 w 1228797"/>
              <a:gd name="connsiteY120" fmla="*/ 25418 h 152590"/>
              <a:gd name="connsiteX121" fmla="*/ 1049536 w 1228797"/>
              <a:gd name="connsiteY121" fmla="*/ 34004 h 152590"/>
              <a:gd name="connsiteX122" fmla="*/ 1038964 w 1228797"/>
              <a:gd name="connsiteY122" fmla="*/ 41434 h 152590"/>
              <a:gd name="connsiteX123" fmla="*/ 1030867 w 1228797"/>
              <a:gd name="connsiteY123" fmla="*/ 40767 h 152590"/>
              <a:gd name="connsiteX124" fmla="*/ 1028010 w 1228797"/>
              <a:gd name="connsiteY124" fmla="*/ 38100 h 152590"/>
              <a:gd name="connsiteX125" fmla="*/ 1027343 w 1228797"/>
              <a:gd name="connsiteY125" fmla="*/ 37624 h 152590"/>
              <a:gd name="connsiteX126" fmla="*/ 995911 w 1228797"/>
              <a:gd name="connsiteY126" fmla="*/ 26194 h 152590"/>
              <a:gd name="connsiteX127" fmla="*/ 993815 w 1228797"/>
              <a:gd name="connsiteY127" fmla="*/ 26194 h 152590"/>
              <a:gd name="connsiteX128" fmla="*/ 990386 w 1228797"/>
              <a:gd name="connsiteY128" fmla="*/ 26194 h 152590"/>
              <a:gd name="connsiteX129" fmla="*/ 981623 w 1228797"/>
              <a:gd name="connsiteY129" fmla="*/ 28004 h 152590"/>
              <a:gd name="connsiteX130" fmla="*/ 947638 w 1228797"/>
              <a:gd name="connsiteY130" fmla="*/ 64456 h 152590"/>
              <a:gd name="connsiteX131" fmla="*/ 984957 w 1228797"/>
              <a:gd name="connsiteY131" fmla="*/ 123254 h 152590"/>
              <a:gd name="connsiteX132" fmla="*/ 988957 w 1228797"/>
              <a:gd name="connsiteY132" fmla="*/ 124016 h 152590"/>
              <a:gd name="connsiteX133" fmla="*/ 992291 w 1228797"/>
              <a:gd name="connsiteY133" fmla="*/ 122968 h 152590"/>
              <a:gd name="connsiteX134" fmla="*/ 1001816 w 1228797"/>
              <a:gd name="connsiteY134" fmla="*/ 122968 h 152590"/>
              <a:gd name="connsiteX135" fmla="*/ 1009150 w 1228797"/>
              <a:gd name="connsiteY135" fmla="*/ 121920 h 152590"/>
              <a:gd name="connsiteX136" fmla="*/ 1010484 w 1228797"/>
              <a:gd name="connsiteY136" fmla="*/ 121920 h 152590"/>
              <a:gd name="connsiteX137" fmla="*/ 1011817 w 1228797"/>
              <a:gd name="connsiteY137" fmla="*/ 121920 h 152590"/>
              <a:gd name="connsiteX138" fmla="*/ 1017437 w 1228797"/>
              <a:gd name="connsiteY138" fmla="*/ 119920 h 152590"/>
              <a:gd name="connsiteX139" fmla="*/ 1018580 w 1228797"/>
              <a:gd name="connsiteY139" fmla="*/ 119444 h 152590"/>
              <a:gd name="connsiteX140" fmla="*/ 1019723 w 1228797"/>
              <a:gd name="connsiteY140" fmla="*/ 118967 h 152590"/>
              <a:gd name="connsiteX141" fmla="*/ 1020866 w 1228797"/>
              <a:gd name="connsiteY141" fmla="*/ 118396 h 152590"/>
              <a:gd name="connsiteX142" fmla="*/ 1023438 w 1228797"/>
              <a:gd name="connsiteY142" fmla="*/ 117062 h 152590"/>
              <a:gd name="connsiteX143" fmla="*/ 1024200 w 1228797"/>
              <a:gd name="connsiteY143" fmla="*/ 116491 h 152590"/>
              <a:gd name="connsiteX144" fmla="*/ 1041154 w 1228797"/>
              <a:gd name="connsiteY144" fmla="*/ 95345 h 152590"/>
              <a:gd name="connsiteX145" fmla="*/ 1040202 w 1228797"/>
              <a:gd name="connsiteY145" fmla="*/ 90297 h 152590"/>
              <a:gd name="connsiteX146" fmla="*/ 1036106 w 1228797"/>
              <a:gd name="connsiteY146" fmla="*/ 88583 h 152590"/>
              <a:gd name="connsiteX147" fmla="*/ 1008579 w 1228797"/>
              <a:gd name="connsiteY147" fmla="*/ 88583 h 152590"/>
              <a:gd name="connsiteX148" fmla="*/ 1002292 w 1228797"/>
              <a:gd name="connsiteY148" fmla="*/ 82296 h 152590"/>
              <a:gd name="connsiteX149" fmla="*/ 1002292 w 1228797"/>
              <a:gd name="connsiteY149" fmla="*/ 69437 h 152590"/>
              <a:gd name="connsiteX150" fmla="*/ 1002292 w 1228797"/>
              <a:gd name="connsiteY150" fmla="*/ 69245 h 152590"/>
              <a:gd name="connsiteX151" fmla="*/ 1008579 w 1228797"/>
              <a:gd name="connsiteY151" fmla="*/ 63151 h 152590"/>
              <a:gd name="connsiteX152" fmla="*/ 1065729 w 1228797"/>
              <a:gd name="connsiteY152" fmla="*/ 63151 h 152590"/>
              <a:gd name="connsiteX153" fmla="*/ 1066205 w 1228797"/>
              <a:gd name="connsiteY153" fmla="*/ 63151 h 152590"/>
              <a:gd name="connsiteX154" fmla="*/ 1066777 w 1228797"/>
              <a:gd name="connsiteY154" fmla="*/ 63151 h 152590"/>
              <a:gd name="connsiteX155" fmla="*/ 1068205 w 1228797"/>
              <a:gd name="connsiteY155" fmla="*/ 68771 h 152590"/>
              <a:gd name="connsiteX156" fmla="*/ 1068205 w 1228797"/>
              <a:gd name="connsiteY156" fmla="*/ 80391 h 152590"/>
              <a:gd name="connsiteX157" fmla="*/ 1043155 w 1228797"/>
              <a:gd name="connsiteY157" fmla="*/ 136112 h 152590"/>
              <a:gd name="connsiteX158" fmla="*/ 1040869 w 1228797"/>
              <a:gd name="connsiteY158" fmla="*/ 138113 h 152590"/>
              <a:gd name="connsiteX159" fmla="*/ 1039630 w 1228797"/>
              <a:gd name="connsiteY159" fmla="*/ 139065 h 152590"/>
              <a:gd name="connsiteX160" fmla="*/ 1037249 w 1228797"/>
              <a:gd name="connsiteY160" fmla="*/ 140780 h 152590"/>
              <a:gd name="connsiteX161" fmla="*/ 1036011 w 1228797"/>
              <a:gd name="connsiteY161" fmla="*/ 141637 h 152590"/>
              <a:gd name="connsiteX162" fmla="*/ 1033630 w 1228797"/>
              <a:gd name="connsiteY162" fmla="*/ 143161 h 152590"/>
              <a:gd name="connsiteX163" fmla="*/ 1032391 w 1228797"/>
              <a:gd name="connsiteY163" fmla="*/ 143923 h 152590"/>
              <a:gd name="connsiteX164" fmla="*/ 1029915 w 1228797"/>
              <a:gd name="connsiteY164" fmla="*/ 145352 h 152590"/>
              <a:gd name="connsiteX165" fmla="*/ 1029343 w 1228797"/>
              <a:gd name="connsiteY165" fmla="*/ 145352 h 152590"/>
              <a:gd name="connsiteX166" fmla="*/ 1025343 w 1228797"/>
              <a:gd name="connsiteY166" fmla="*/ 147257 h 152590"/>
              <a:gd name="connsiteX167" fmla="*/ 1024676 w 1228797"/>
              <a:gd name="connsiteY167" fmla="*/ 147257 h 152590"/>
              <a:gd name="connsiteX168" fmla="*/ 1022104 w 1228797"/>
              <a:gd name="connsiteY168" fmla="*/ 148209 h 152590"/>
              <a:gd name="connsiteX169" fmla="*/ 1020866 w 1228797"/>
              <a:gd name="connsiteY169" fmla="*/ 148209 h 152590"/>
              <a:gd name="connsiteX170" fmla="*/ 1020104 w 1228797"/>
              <a:gd name="connsiteY170" fmla="*/ 148209 h 152590"/>
              <a:gd name="connsiteX171" fmla="*/ 1018009 w 1228797"/>
              <a:gd name="connsiteY171" fmla="*/ 148971 h 152590"/>
              <a:gd name="connsiteX172" fmla="*/ 1017151 w 1228797"/>
              <a:gd name="connsiteY172" fmla="*/ 148971 h 152590"/>
              <a:gd name="connsiteX173" fmla="*/ 1015913 w 1228797"/>
              <a:gd name="connsiteY173" fmla="*/ 148971 h 152590"/>
              <a:gd name="connsiteX174" fmla="*/ 1015056 w 1228797"/>
              <a:gd name="connsiteY174" fmla="*/ 148971 h 152590"/>
              <a:gd name="connsiteX175" fmla="*/ 1013151 w 1228797"/>
              <a:gd name="connsiteY175" fmla="*/ 149447 h 152590"/>
              <a:gd name="connsiteX176" fmla="*/ 1012103 w 1228797"/>
              <a:gd name="connsiteY176" fmla="*/ 149447 h 152590"/>
              <a:gd name="connsiteX177" fmla="*/ 1010960 w 1228797"/>
              <a:gd name="connsiteY177" fmla="*/ 149447 h 152590"/>
              <a:gd name="connsiteX178" fmla="*/ 1009912 w 1228797"/>
              <a:gd name="connsiteY178" fmla="*/ 149447 h 152590"/>
              <a:gd name="connsiteX179" fmla="*/ 1008103 w 1228797"/>
              <a:gd name="connsiteY179" fmla="*/ 149447 h 152590"/>
              <a:gd name="connsiteX180" fmla="*/ 1006960 w 1228797"/>
              <a:gd name="connsiteY180" fmla="*/ 149447 h 152590"/>
              <a:gd name="connsiteX181" fmla="*/ 1005817 w 1228797"/>
              <a:gd name="connsiteY181" fmla="*/ 149447 h 152590"/>
              <a:gd name="connsiteX182" fmla="*/ 1004578 w 1228797"/>
              <a:gd name="connsiteY182" fmla="*/ 149447 h 152590"/>
              <a:gd name="connsiteX183" fmla="*/ 1002864 w 1228797"/>
              <a:gd name="connsiteY183" fmla="*/ 149447 h 152590"/>
              <a:gd name="connsiteX184" fmla="*/ 995720 w 1228797"/>
              <a:gd name="connsiteY184" fmla="*/ 149447 h 152590"/>
              <a:gd name="connsiteX185" fmla="*/ 990386 w 1228797"/>
              <a:gd name="connsiteY185" fmla="*/ 149447 h 152590"/>
              <a:gd name="connsiteX186" fmla="*/ 918425 w 1228797"/>
              <a:gd name="connsiteY186" fmla="*/ 72152 h 152590"/>
              <a:gd name="connsiteX187" fmla="*/ 995720 w 1228797"/>
              <a:gd name="connsiteY187" fmla="*/ 191 h 152590"/>
              <a:gd name="connsiteX188" fmla="*/ 836558 w 1228797"/>
              <a:gd name="connsiteY188" fmla="*/ 191 h 152590"/>
              <a:gd name="connsiteX189" fmla="*/ 911234 w 1228797"/>
              <a:gd name="connsiteY189" fmla="*/ 74867 h 152590"/>
              <a:gd name="connsiteX190" fmla="*/ 836558 w 1228797"/>
              <a:gd name="connsiteY190" fmla="*/ 149543 h 152590"/>
              <a:gd name="connsiteX191" fmla="*/ 761882 w 1228797"/>
              <a:gd name="connsiteY191" fmla="*/ 74867 h 152590"/>
              <a:gd name="connsiteX192" fmla="*/ 836558 w 1228797"/>
              <a:gd name="connsiteY192" fmla="*/ 191 h 152590"/>
              <a:gd name="connsiteX193" fmla="*/ 200954 w 1228797"/>
              <a:gd name="connsiteY193" fmla="*/ 0 h 152590"/>
              <a:gd name="connsiteX194" fmla="*/ 275821 w 1228797"/>
              <a:gd name="connsiteY194" fmla="*/ 74867 h 152590"/>
              <a:gd name="connsiteX195" fmla="*/ 200954 w 1228797"/>
              <a:gd name="connsiteY195" fmla="*/ 149733 h 152590"/>
              <a:gd name="connsiteX196" fmla="*/ 126088 w 1228797"/>
              <a:gd name="connsiteY196" fmla="*/ 74867 h 152590"/>
              <a:gd name="connsiteX197" fmla="*/ 200954 w 1228797"/>
              <a:gd name="connsiteY197" fmla="*/ 0 h 152590"/>
            </a:gdLst>
            <a:ahLst/>
            <a:cxnLst/>
            <a:rect l="l" t="t" r="r" b="b"/>
            <a:pathLst>
              <a:path w="1228797" h="152590">
                <a:moveTo>
                  <a:pt x="353068" y="146933"/>
                </a:moveTo>
                <a:lnTo>
                  <a:pt x="353259" y="146971"/>
                </a:lnTo>
                <a:lnTo>
                  <a:pt x="352878" y="146971"/>
                </a:lnTo>
                <a:close/>
                <a:moveTo>
                  <a:pt x="463654" y="28766"/>
                </a:moveTo>
                <a:cubicBezTo>
                  <a:pt x="460187" y="28766"/>
                  <a:pt x="457368" y="31580"/>
                  <a:pt x="457368" y="35052"/>
                </a:cubicBezTo>
                <a:lnTo>
                  <a:pt x="457368" y="66866"/>
                </a:lnTo>
                <a:cubicBezTo>
                  <a:pt x="457311" y="70284"/>
                  <a:pt x="460044" y="73099"/>
                  <a:pt x="463464" y="73152"/>
                </a:cubicBezTo>
                <a:cubicBezTo>
                  <a:pt x="463530" y="73153"/>
                  <a:pt x="463588" y="73153"/>
                  <a:pt x="463654" y="73152"/>
                </a:cubicBezTo>
                <a:lnTo>
                  <a:pt x="502611" y="73152"/>
                </a:lnTo>
                <a:cubicBezTo>
                  <a:pt x="514613" y="73223"/>
                  <a:pt x="524576" y="63892"/>
                  <a:pt x="525281" y="51911"/>
                </a:cubicBezTo>
                <a:cubicBezTo>
                  <a:pt x="525910" y="39775"/>
                  <a:pt x="516585" y="29427"/>
                  <a:pt x="504450" y="28795"/>
                </a:cubicBezTo>
                <a:cubicBezTo>
                  <a:pt x="504031" y="28773"/>
                  <a:pt x="503602" y="28763"/>
                  <a:pt x="503183" y="28766"/>
                </a:cubicBezTo>
                <a:close/>
                <a:moveTo>
                  <a:pt x="1154216" y="28194"/>
                </a:moveTo>
                <a:lnTo>
                  <a:pt x="1154216" y="28765"/>
                </a:lnTo>
                <a:cubicBezTo>
                  <a:pt x="1127022" y="28713"/>
                  <a:pt x="1104934" y="50717"/>
                  <a:pt x="1104877" y="77914"/>
                </a:cubicBezTo>
                <a:cubicBezTo>
                  <a:pt x="1104820" y="105111"/>
                  <a:pt x="1126832" y="127201"/>
                  <a:pt x="1154026" y="127254"/>
                </a:cubicBezTo>
                <a:cubicBezTo>
                  <a:pt x="1181220" y="127306"/>
                  <a:pt x="1203308" y="105301"/>
                  <a:pt x="1203365" y="78105"/>
                </a:cubicBezTo>
                <a:cubicBezTo>
                  <a:pt x="1203365" y="78073"/>
                  <a:pt x="1203365" y="78041"/>
                  <a:pt x="1203365" y="78009"/>
                </a:cubicBezTo>
                <a:cubicBezTo>
                  <a:pt x="1203632" y="50761"/>
                  <a:pt x="1181753" y="28458"/>
                  <a:pt x="1154502" y="28195"/>
                </a:cubicBezTo>
                <a:cubicBezTo>
                  <a:pt x="1154407" y="28195"/>
                  <a:pt x="1154312" y="28194"/>
                  <a:pt x="1154216" y="28194"/>
                </a:cubicBezTo>
                <a:close/>
                <a:moveTo>
                  <a:pt x="836558" y="25718"/>
                </a:moveTo>
                <a:cubicBezTo>
                  <a:pt x="809364" y="25718"/>
                  <a:pt x="787314" y="47766"/>
                  <a:pt x="787314" y="74962"/>
                </a:cubicBezTo>
                <a:cubicBezTo>
                  <a:pt x="787314" y="102159"/>
                  <a:pt x="809364" y="124207"/>
                  <a:pt x="836558" y="124207"/>
                </a:cubicBezTo>
                <a:cubicBezTo>
                  <a:pt x="863752" y="124207"/>
                  <a:pt x="885802" y="102159"/>
                  <a:pt x="885802" y="74962"/>
                </a:cubicBezTo>
                <a:cubicBezTo>
                  <a:pt x="885802" y="74931"/>
                  <a:pt x="885802" y="74898"/>
                  <a:pt x="885802" y="74867"/>
                </a:cubicBezTo>
                <a:cubicBezTo>
                  <a:pt x="885745" y="47707"/>
                  <a:pt x="863714" y="25718"/>
                  <a:pt x="836558" y="25718"/>
                </a:cubicBezTo>
                <a:close/>
                <a:moveTo>
                  <a:pt x="200954" y="25527"/>
                </a:moveTo>
                <a:lnTo>
                  <a:pt x="200954" y="25908"/>
                </a:lnTo>
                <a:cubicBezTo>
                  <a:pt x="173652" y="25856"/>
                  <a:pt x="151477" y="47945"/>
                  <a:pt x="151424" y="75248"/>
                </a:cubicBezTo>
                <a:cubicBezTo>
                  <a:pt x="151372" y="102550"/>
                  <a:pt x="173462" y="124725"/>
                  <a:pt x="200764" y="124778"/>
                </a:cubicBezTo>
                <a:cubicBezTo>
                  <a:pt x="228063" y="124830"/>
                  <a:pt x="250237" y="102740"/>
                  <a:pt x="250294" y="75438"/>
                </a:cubicBezTo>
                <a:cubicBezTo>
                  <a:pt x="250294" y="75374"/>
                  <a:pt x="250294" y="75311"/>
                  <a:pt x="250294" y="75248"/>
                </a:cubicBezTo>
                <a:cubicBezTo>
                  <a:pt x="250456" y="47946"/>
                  <a:pt x="228444" y="25686"/>
                  <a:pt x="201145" y="25528"/>
                </a:cubicBezTo>
                <a:cubicBezTo>
                  <a:pt x="201078" y="25527"/>
                  <a:pt x="201021" y="25527"/>
                  <a:pt x="200954" y="25527"/>
                </a:cubicBezTo>
                <a:close/>
                <a:moveTo>
                  <a:pt x="437841" y="3429"/>
                </a:moveTo>
                <a:lnTo>
                  <a:pt x="502040" y="3429"/>
                </a:lnTo>
                <a:cubicBezTo>
                  <a:pt x="514623" y="3414"/>
                  <a:pt x="526748" y="8180"/>
                  <a:pt x="535949" y="16764"/>
                </a:cubicBezTo>
                <a:cubicBezTo>
                  <a:pt x="545074" y="25190"/>
                  <a:pt x="550427" y="36928"/>
                  <a:pt x="550808" y="49340"/>
                </a:cubicBezTo>
                <a:cubicBezTo>
                  <a:pt x="551303" y="66268"/>
                  <a:pt x="542883" y="82215"/>
                  <a:pt x="528615" y="91345"/>
                </a:cubicBezTo>
                <a:cubicBezTo>
                  <a:pt x="525881" y="92959"/>
                  <a:pt x="524852" y="96397"/>
                  <a:pt x="526233" y="99251"/>
                </a:cubicBezTo>
                <a:lnTo>
                  <a:pt x="544712" y="138017"/>
                </a:lnTo>
                <a:cubicBezTo>
                  <a:pt x="546188" y="141161"/>
                  <a:pt x="544826" y="144904"/>
                  <a:pt x="541683" y="146377"/>
                </a:cubicBezTo>
                <a:cubicBezTo>
                  <a:pt x="540845" y="146772"/>
                  <a:pt x="539930" y="146974"/>
                  <a:pt x="538997" y="146971"/>
                </a:cubicBezTo>
                <a:lnTo>
                  <a:pt x="525567" y="146971"/>
                </a:lnTo>
                <a:cubicBezTo>
                  <a:pt x="523166" y="146983"/>
                  <a:pt x="520976" y="145611"/>
                  <a:pt x="519947" y="143447"/>
                </a:cubicBezTo>
                <a:lnTo>
                  <a:pt x="500230" y="102203"/>
                </a:lnTo>
                <a:cubicBezTo>
                  <a:pt x="499221" y="100023"/>
                  <a:pt x="497011" y="98643"/>
                  <a:pt x="494611" y="98679"/>
                </a:cubicBezTo>
                <a:lnTo>
                  <a:pt x="463654" y="98679"/>
                </a:lnTo>
                <a:cubicBezTo>
                  <a:pt x="460235" y="98626"/>
                  <a:pt x="457425" y="101355"/>
                  <a:pt x="457368" y="104773"/>
                </a:cubicBezTo>
                <a:cubicBezTo>
                  <a:pt x="457368" y="104838"/>
                  <a:pt x="457368" y="104902"/>
                  <a:pt x="457368" y="104966"/>
                </a:cubicBezTo>
                <a:lnTo>
                  <a:pt x="457368" y="140684"/>
                </a:lnTo>
                <a:cubicBezTo>
                  <a:pt x="457368" y="144156"/>
                  <a:pt x="454558" y="146971"/>
                  <a:pt x="451081" y="146971"/>
                </a:cubicBezTo>
                <a:lnTo>
                  <a:pt x="437841" y="146971"/>
                </a:lnTo>
                <a:cubicBezTo>
                  <a:pt x="434365" y="146971"/>
                  <a:pt x="431555" y="144156"/>
                  <a:pt x="431555" y="140684"/>
                </a:cubicBezTo>
                <a:lnTo>
                  <a:pt x="431555" y="9716"/>
                </a:lnTo>
                <a:cubicBezTo>
                  <a:pt x="431603" y="6265"/>
                  <a:pt x="434393" y="3480"/>
                  <a:pt x="437841" y="3429"/>
                </a:cubicBezTo>
                <a:close/>
                <a:moveTo>
                  <a:pt x="293633" y="3429"/>
                </a:moveTo>
                <a:lnTo>
                  <a:pt x="306777" y="3429"/>
                </a:lnTo>
                <a:cubicBezTo>
                  <a:pt x="310101" y="3631"/>
                  <a:pt x="312692" y="6387"/>
                  <a:pt x="312683" y="9715"/>
                </a:cubicBezTo>
                <a:lnTo>
                  <a:pt x="312683" y="80677"/>
                </a:lnTo>
                <a:cubicBezTo>
                  <a:pt x="311454" y="102842"/>
                  <a:pt x="328427" y="121805"/>
                  <a:pt x="350592" y="123032"/>
                </a:cubicBezTo>
                <a:cubicBezTo>
                  <a:pt x="372757" y="124258"/>
                  <a:pt x="391721" y="107284"/>
                  <a:pt x="392950" y="85118"/>
                </a:cubicBezTo>
                <a:cubicBezTo>
                  <a:pt x="393026" y="83830"/>
                  <a:pt x="393035" y="82538"/>
                  <a:pt x="392978" y="81248"/>
                </a:cubicBezTo>
                <a:lnTo>
                  <a:pt x="392978" y="9715"/>
                </a:lnTo>
                <a:cubicBezTo>
                  <a:pt x="393026" y="6265"/>
                  <a:pt x="395817" y="3480"/>
                  <a:pt x="399265" y="3429"/>
                </a:cubicBezTo>
                <a:lnTo>
                  <a:pt x="412505" y="3429"/>
                </a:lnTo>
                <a:cubicBezTo>
                  <a:pt x="415943" y="3481"/>
                  <a:pt x="418696" y="6281"/>
                  <a:pt x="418696" y="9715"/>
                </a:cubicBezTo>
                <a:lnTo>
                  <a:pt x="418696" y="81153"/>
                </a:lnTo>
                <a:cubicBezTo>
                  <a:pt x="418696" y="108416"/>
                  <a:pt x="402119" y="131807"/>
                  <a:pt x="378496" y="141799"/>
                </a:cubicBezTo>
                <a:lnTo>
                  <a:pt x="353068" y="146933"/>
                </a:lnTo>
                <a:lnTo>
                  <a:pt x="327634" y="141836"/>
                </a:lnTo>
                <a:cubicBezTo>
                  <a:pt x="303998" y="131878"/>
                  <a:pt x="287389" y="108511"/>
                  <a:pt x="287346" y="81248"/>
                </a:cubicBezTo>
                <a:cubicBezTo>
                  <a:pt x="287346" y="81217"/>
                  <a:pt x="287346" y="81184"/>
                  <a:pt x="287346" y="81153"/>
                </a:cubicBezTo>
                <a:lnTo>
                  <a:pt x="287346" y="9715"/>
                </a:lnTo>
                <a:cubicBezTo>
                  <a:pt x="287394" y="6265"/>
                  <a:pt x="290184" y="3480"/>
                  <a:pt x="293633" y="3429"/>
                </a:cubicBezTo>
                <a:close/>
                <a:moveTo>
                  <a:pt x="6264" y="3333"/>
                </a:moveTo>
                <a:lnTo>
                  <a:pt x="18646" y="3333"/>
                </a:lnTo>
                <a:cubicBezTo>
                  <a:pt x="20692" y="3332"/>
                  <a:pt x="22611" y="4327"/>
                  <a:pt x="23790" y="6000"/>
                </a:cubicBezTo>
                <a:lnTo>
                  <a:pt x="61890" y="59817"/>
                </a:lnTo>
                <a:cubicBezTo>
                  <a:pt x="63109" y="61430"/>
                  <a:pt x="65011" y="62381"/>
                  <a:pt x="67033" y="62388"/>
                </a:cubicBezTo>
                <a:cubicBezTo>
                  <a:pt x="69032" y="62397"/>
                  <a:pt x="70913" y="61439"/>
                  <a:pt x="72081" y="59817"/>
                </a:cubicBezTo>
                <a:lnTo>
                  <a:pt x="110181" y="6000"/>
                </a:lnTo>
                <a:cubicBezTo>
                  <a:pt x="111360" y="4327"/>
                  <a:pt x="113279" y="3332"/>
                  <a:pt x="115325" y="3333"/>
                </a:cubicBezTo>
                <a:lnTo>
                  <a:pt x="127707" y="3333"/>
                </a:lnTo>
                <a:cubicBezTo>
                  <a:pt x="131179" y="3293"/>
                  <a:pt x="134026" y="6076"/>
                  <a:pt x="134065" y="9548"/>
                </a:cubicBezTo>
                <a:cubicBezTo>
                  <a:pt x="134082" y="10908"/>
                  <a:pt x="133655" y="12237"/>
                  <a:pt x="132851" y="13335"/>
                </a:cubicBezTo>
                <a:lnTo>
                  <a:pt x="81702" y="83724"/>
                </a:lnTo>
                <a:cubicBezTo>
                  <a:pt x="80555" y="85300"/>
                  <a:pt x="79953" y="87206"/>
                  <a:pt x="79987" y="89154"/>
                </a:cubicBezTo>
                <a:lnTo>
                  <a:pt x="79987" y="140684"/>
                </a:lnTo>
                <a:cubicBezTo>
                  <a:pt x="79987" y="144156"/>
                  <a:pt x="77172" y="146970"/>
                  <a:pt x="73701" y="146970"/>
                </a:cubicBezTo>
                <a:lnTo>
                  <a:pt x="60270" y="146970"/>
                </a:lnTo>
                <a:cubicBezTo>
                  <a:pt x="56798" y="146970"/>
                  <a:pt x="53984" y="144156"/>
                  <a:pt x="53984" y="140684"/>
                </a:cubicBezTo>
                <a:lnTo>
                  <a:pt x="53984" y="89154"/>
                </a:lnTo>
                <a:cubicBezTo>
                  <a:pt x="54018" y="87206"/>
                  <a:pt x="53416" y="85300"/>
                  <a:pt x="52269" y="83724"/>
                </a:cubicBezTo>
                <a:lnTo>
                  <a:pt x="1215" y="13335"/>
                </a:lnTo>
                <a:cubicBezTo>
                  <a:pt x="-836" y="10533"/>
                  <a:pt x="-229" y="6600"/>
                  <a:pt x="2572" y="4549"/>
                </a:cubicBezTo>
                <a:cubicBezTo>
                  <a:pt x="3643" y="3764"/>
                  <a:pt x="4936" y="3338"/>
                  <a:pt x="6264" y="3333"/>
                </a:cubicBezTo>
                <a:close/>
                <a:moveTo>
                  <a:pt x="1154026" y="3238"/>
                </a:moveTo>
                <a:cubicBezTo>
                  <a:pt x="1195269" y="3186"/>
                  <a:pt x="1228740" y="36577"/>
                  <a:pt x="1228797" y="77819"/>
                </a:cubicBezTo>
                <a:cubicBezTo>
                  <a:pt x="1228797" y="77850"/>
                  <a:pt x="1228797" y="77883"/>
                  <a:pt x="1228797" y="77914"/>
                </a:cubicBezTo>
                <a:cubicBezTo>
                  <a:pt x="1228740" y="119097"/>
                  <a:pt x="1195402" y="152485"/>
                  <a:pt x="1154216" y="152590"/>
                </a:cubicBezTo>
                <a:cubicBezTo>
                  <a:pt x="1112973" y="152642"/>
                  <a:pt x="1079502" y="119252"/>
                  <a:pt x="1079445" y="78009"/>
                </a:cubicBezTo>
                <a:cubicBezTo>
                  <a:pt x="1079388" y="36767"/>
                  <a:pt x="1112783" y="3290"/>
                  <a:pt x="1154026" y="3238"/>
                </a:cubicBezTo>
                <a:close/>
                <a:moveTo>
                  <a:pt x="646058" y="2096"/>
                </a:moveTo>
                <a:lnTo>
                  <a:pt x="659774" y="2096"/>
                </a:lnTo>
                <a:cubicBezTo>
                  <a:pt x="663250" y="2096"/>
                  <a:pt x="666060" y="4911"/>
                  <a:pt x="666060" y="8382"/>
                </a:cubicBezTo>
                <a:lnTo>
                  <a:pt x="666060" y="116491"/>
                </a:lnTo>
                <a:cubicBezTo>
                  <a:pt x="666060" y="119963"/>
                  <a:pt x="668870" y="122778"/>
                  <a:pt x="672346" y="122778"/>
                </a:cubicBezTo>
                <a:lnTo>
                  <a:pt x="750166" y="122778"/>
                </a:lnTo>
                <a:cubicBezTo>
                  <a:pt x="753633" y="122778"/>
                  <a:pt x="756452" y="125592"/>
                  <a:pt x="756452" y="129064"/>
                </a:cubicBezTo>
                <a:lnTo>
                  <a:pt x="756452" y="141733"/>
                </a:lnTo>
                <a:cubicBezTo>
                  <a:pt x="756509" y="145151"/>
                  <a:pt x="753776" y="147966"/>
                  <a:pt x="750356" y="148019"/>
                </a:cubicBezTo>
                <a:cubicBezTo>
                  <a:pt x="750290" y="148020"/>
                  <a:pt x="750232" y="148020"/>
                  <a:pt x="750166" y="148019"/>
                </a:cubicBezTo>
                <a:lnTo>
                  <a:pt x="646058" y="148019"/>
                </a:lnTo>
                <a:cubicBezTo>
                  <a:pt x="642581" y="148019"/>
                  <a:pt x="639771" y="145204"/>
                  <a:pt x="639771" y="141733"/>
                </a:cubicBezTo>
                <a:lnTo>
                  <a:pt x="639771" y="8382"/>
                </a:lnTo>
                <a:cubicBezTo>
                  <a:pt x="639819" y="4932"/>
                  <a:pt x="642609" y="2147"/>
                  <a:pt x="646058" y="2096"/>
                </a:cubicBezTo>
                <a:close/>
                <a:moveTo>
                  <a:pt x="995720" y="191"/>
                </a:moveTo>
                <a:cubicBezTo>
                  <a:pt x="1011922" y="355"/>
                  <a:pt x="1027629" y="5769"/>
                  <a:pt x="1040488" y="15621"/>
                </a:cubicBezTo>
                <a:cubicBezTo>
                  <a:pt x="1044298" y="18466"/>
                  <a:pt x="1047831" y="21654"/>
                  <a:pt x="1051060" y="25146"/>
                </a:cubicBezTo>
                <a:cubicBezTo>
                  <a:pt x="1051127" y="25235"/>
                  <a:pt x="1051194" y="25326"/>
                  <a:pt x="1051251" y="25418"/>
                </a:cubicBezTo>
                <a:cubicBezTo>
                  <a:pt x="1053146" y="28264"/>
                  <a:pt x="1052384" y="32107"/>
                  <a:pt x="1049536" y="34004"/>
                </a:cubicBezTo>
                <a:lnTo>
                  <a:pt x="1038964" y="41434"/>
                </a:lnTo>
                <a:cubicBezTo>
                  <a:pt x="1036478" y="43261"/>
                  <a:pt x="1033020" y="42976"/>
                  <a:pt x="1030867" y="40767"/>
                </a:cubicBezTo>
                <a:cubicBezTo>
                  <a:pt x="1029962" y="39830"/>
                  <a:pt x="1029010" y="38939"/>
                  <a:pt x="1028010" y="38100"/>
                </a:cubicBezTo>
                <a:cubicBezTo>
                  <a:pt x="1027753" y="37997"/>
                  <a:pt x="1027524" y="37834"/>
                  <a:pt x="1027343" y="37624"/>
                </a:cubicBezTo>
                <a:cubicBezTo>
                  <a:pt x="1018532" y="30242"/>
                  <a:pt x="1007407" y="26196"/>
                  <a:pt x="995911" y="26194"/>
                </a:cubicBezTo>
                <a:lnTo>
                  <a:pt x="993815" y="26194"/>
                </a:lnTo>
                <a:cubicBezTo>
                  <a:pt x="992672" y="26099"/>
                  <a:pt x="991529" y="26099"/>
                  <a:pt x="990386" y="26194"/>
                </a:cubicBezTo>
                <a:cubicBezTo>
                  <a:pt x="987414" y="26512"/>
                  <a:pt x="984481" y="27118"/>
                  <a:pt x="981623" y="28004"/>
                </a:cubicBezTo>
                <a:cubicBezTo>
                  <a:pt x="964526" y="33101"/>
                  <a:pt x="951524" y="47046"/>
                  <a:pt x="947638" y="64456"/>
                </a:cubicBezTo>
                <a:cubicBezTo>
                  <a:pt x="941704" y="90998"/>
                  <a:pt x="958411" y="117323"/>
                  <a:pt x="984957" y="123254"/>
                </a:cubicBezTo>
                <a:lnTo>
                  <a:pt x="988957" y="124016"/>
                </a:lnTo>
                <a:lnTo>
                  <a:pt x="992291" y="122968"/>
                </a:lnTo>
                <a:lnTo>
                  <a:pt x="1001816" y="122968"/>
                </a:lnTo>
                <a:cubicBezTo>
                  <a:pt x="1004274" y="122753"/>
                  <a:pt x="1006731" y="122403"/>
                  <a:pt x="1009150" y="121920"/>
                </a:cubicBezTo>
                <a:lnTo>
                  <a:pt x="1010484" y="121920"/>
                </a:lnTo>
                <a:lnTo>
                  <a:pt x="1011817" y="121920"/>
                </a:lnTo>
                <a:lnTo>
                  <a:pt x="1017437" y="119920"/>
                </a:lnTo>
                <a:lnTo>
                  <a:pt x="1018580" y="119444"/>
                </a:lnTo>
                <a:lnTo>
                  <a:pt x="1019723" y="118967"/>
                </a:lnTo>
                <a:lnTo>
                  <a:pt x="1020866" y="118396"/>
                </a:lnTo>
                <a:lnTo>
                  <a:pt x="1023438" y="117062"/>
                </a:lnTo>
                <a:lnTo>
                  <a:pt x="1024200" y="116491"/>
                </a:lnTo>
                <a:cubicBezTo>
                  <a:pt x="1031496" y="110931"/>
                  <a:pt x="1037316" y="103671"/>
                  <a:pt x="1041154" y="95345"/>
                </a:cubicBezTo>
                <a:cubicBezTo>
                  <a:pt x="1041764" y="93613"/>
                  <a:pt x="1041393" y="91690"/>
                  <a:pt x="1040202" y="90297"/>
                </a:cubicBezTo>
                <a:cubicBezTo>
                  <a:pt x="1039135" y="89178"/>
                  <a:pt x="1037649" y="88556"/>
                  <a:pt x="1036106" y="88583"/>
                </a:cubicBezTo>
                <a:lnTo>
                  <a:pt x="1008579" y="88583"/>
                </a:lnTo>
                <a:cubicBezTo>
                  <a:pt x="1005102" y="88583"/>
                  <a:pt x="1002292" y="85768"/>
                  <a:pt x="1002292" y="82296"/>
                </a:cubicBezTo>
                <a:lnTo>
                  <a:pt x="1002292" y="69437"/>
                </a:lnTo>
                <a:cubicBezTo>
                  <a:pt x="1002292" y="69373"/>
                  <a:pt x="1002292" y="69310"/>
                  <a:pt x="1002292" y="69245"/>
                </a:cubicBezTo>
                <a:cubicBezTo>
                  <a:pt x="1002350" y="65826"/>
                  <a:pt x="1005159" y="63097"/>
                  <a:pt x="1008579" y="63151"/>
                </a:cubicBezTo>
                <a:lnTo>
                  <a:pt x="1065729" y="63151"/>
                </a:lnTo>
                <a:lnTo>
                  <a:pt x="1066205" y="63151"/>
                </a:lnTo>
                <a:lnTo>
                  <a:pt x="1066777" y="63151"/>
                </a:lnTo>
                <a:cubicBezTo>
                  <a:pt x="1068139" y="64680"/>
                  <a:pt x="1068672" y="66776"/>
                  <a:pt x="1068205" y="68771"/>
                </a:cubicBezTo>
                <a:lnTo>
                  <a:pt x="1068205" y="80391"/>
                </a:lnTo>
                <a:cubicBezTo>
                  <a:pt x="1068244" y="101700"/>
                  <a:pt x="1059119" y="121997"/>
                  <a:pt x="1043155" y="136112"/>
                </a:cubicBezTo>
                <a:lnTo>
                  <a:pt x="1040869" y="138113"/>
                </a:lnTo>
                <a:lnTo>
                  <a:pt x="1039630" y="139065"/>
                </a:lnTo>
                <a:cubicBezTo>
                  <a:pt x="1038878" y="139697"/>
                  <a:pt x="1038087" y="140270"/>
                  <a:pt x="1037249" y="140780"/>
                </a:cubicBezTo>
                <a:lnTo>
                  <a:pt x="1036011" y="141637"/>
                </a:lnTo>
                <a:lnTo>
                  <a:pt x="1033630" y="143161"/>
                </a:lnTo>
                <a:lnTo>
                  <a:pt x="1032391" y="143923"/>
                </a:lnTo>
                <a:lnTo>
                  <a:pt x="1029915" y="145352"/>
                </a:lnTo>
                <a:lnTo>
                  <a:pt x="1029343" y="145352"/>
                </a:lnTo>
                <a:lnTo>
                  <a:pt x="1025343" y="147257"/>
                </a:lnTo>
                <a:lnTo>
                  <a:pt x="1024676" y="147257"/>
                </a:lnTo>
                <a:lnTo>
                  <a:pt x="1022104" y="148209"/>
                </a:lnTo>
                <a:lnTo>
                  <a:pt x="1020866" y="148209"/>
                </a:lnTo>
                <a:lnTo>
                  <a:pt x="1020104" y="148209"/>
                </a:lnTo>
                <a:lnTo>
                  <a:pt x="1018009" y="148971"/>
                </a:lnTo>
                <a:lnTo>
                  <a:pt x="1017151" y="148971"/>
                </a:lnTo>
                <a:lnTo>
                  <a:pt x="1015913" y="148971"/>
                </a:lnTo>
                <a:lnTo>
                  <a:pt x="1015056" y="148971"/>
                </a:lnTo>
                <a:lnTo>
                  <a:pt x="1013151" y="149447"/>
                </a:lnTo>
                <a:lnTo>
                  <a:pt x="1012103" y="149447"/>
                </a:lnTo>
                <a:lnTo>
                  <a:pt x="1010960" y="149447"/>
                </a:lnTo>
                <a:lnTo>
                  <a:pt x="1009912" y="149447"/>
                </a:lnTo>
                <a:lnTo>
                  <a:pt x="1008103" y="149447"/>
                </a:lnTo>
                <a:lnTo>
                  <a:pt x="1006960" y="149447"/>
                </a:lnTo>
                <a:lnTo>
                  <a:pt x="1005817" y="149447"/>
                </a:lnTo>
                <a:lnTo>
                  <a:pt x="1004578" y="149447"/>
                </a:lnTo>
                <a:lnTo>
                  <a:pt x="1002864" y="149447"/>
                </a:lnTo>
                <a:lnTo>
                  <a:pt x="995720" y="149447"/>
                </a:lnTo>
                <a:cubicBezTo>
                  <a:pt x="993939" y="149511"/>
                  <a:pt x="992167" y="149511"/>
                  <a:pt x="990386" y="149447"/>
                </a:cubicBezTo>
                <a:cubicBezTo>
                  <a:pt x="949171" y="147975"/>
                  <a:pt x="916948" y="113368"/>
                  <a:pt x="918425" y="72152"/>
                </a:cubicBezTo>
                <a:cubicBezTo>
                  <a:pt x="919901" y="30936"/>
                  <a:pt x="954505" y="-1282"/>
                  <a:pt x="995720" y="191"/>
                </a:cubicBezTo>
                <a:close/>
                <a:moveTo>
                  <a:pt x="836558" y="191"/>
                </a:moveTo>
                <a:cubicBezTo>
                  <a:pt x="877801" y="191"/>
                  <a:pt x="911234" y="33625"/>
                  <a:pt x="911234" y="74867"/>
                </a:cubicBezTo>
                <a:cubicBezTo>
                  <a:pt x="911234" y="116109"/>
                  <a:pt x="877801" y="149543"/>
                  <a:pt x="836558" y="149543"/>
                </a:cubicBezTo>
                <a:cubicBezTo>
                  <a:pt x="795315" y="149543"/>
                  <a:pt x="761882" y="116109"/>
                  <a:pt x="761882" y="74867"/>
                </a:cubicBezTo>
                <a:cubicBezTo>
                  <a:pt x="761882" y="33625"/>
                  <a:pt x="795315" y="191"/>
                  <a:pt x="836558" y="191"/>
                </a:cubicBezTo>
                <a:close/>
                <a:moveTo>
                  <a:pt x="200954" y="0"/>
                </a:moveTo>
                <a:cubicBezTo>
                  <a:pt x="242302" y="0"/>
                  <a:pt x="275821" y="33518"/>
                  <a:pt x="275821" y="74867"/>
                </a:cubicBezTo>
                <a:cubicBezTo>
                  <a:pt x="275821" y="116215"/>
                  <a:pt x="242302" y="149733"/>
                  <a:pt x="200954" y="149733"/>
                </a:cubicBezTo>
                <a:cubicBezTo>
                  <a:pt x="159606" y="149733"/>
                  <a:pt x="126088" y="116215"/>
                  <a:pt x="126088" y="74867"/>
                </a:cubicBezTo>
                <a:cubicBezTo>
                  <a:pt x="126088" y="33518"/>
                  <a:pt x="159606" y="0"/>
                  <a:pt x="200954" y="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>
            <a:off x="1663518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>
            <a:off x="1732917" y="6415319"/>
            <a:ext cx="129755" cy="129774"/>
          </a:xfrm>
          <a:custGeom>
            <a:avLst/>
            <a:gdLst>
              <a:gd name="connsiteX0" fmla="*/ 669168 w 1599855"/>
              <a:gd name="connsiteY0" fmla="*/ 111621 h 1600088"/>
              <a:gd name="connsiteX1" fmla="*/ 886086 w 1599855"/>
              <a:gd name="connsiteY1" fmla="*/ 155339 h 1600088"/>
              <a:gd name="connsiteX2" fmla="*/ 1063377 w 1599855"/>
              <a:gd name="connsiteY2" fmla="*/ 274960 h 1600088"/>
              <a:gd name="connsiteX3" fmla="*/ 1182998 w 1599855"/>
              <a:gd name="connsiteY3" fmla="*/ 452251 h 1600088"/>
              <a:gd name="connsiteX4" fmla="*/ 1226716 w 1599855"/>
              <a:gd name="connsiteY4" fmla="*/ 669168 h 1600088"/>
              <a:gd name="connsiteX5" fmla="*/ 1182998 w 1599855"/>
              <a:gd name="connsiteY5" fmla="*/ 886085 h 1600088"/>
              <a:gd name="connsiteX6" fmla="*/ 1063377 w 1599855"/>
              <a:gd name="connsiteY6" fmla="*/ 1063377 h 1600088"/>
              <a:gd name="connsiteX7" fmla="*/ 886086 w 1599855"/>
              <a:gd name="connsiteY7" fmla="*/ 1182998 h 1600088"/>
              <a:gd name="connsiteX8" fmla="*/ 669168 w 1599855"/>
              <a:gd name="connsiteY8" fmla="*/ 1226716 h 1600088"/>
              <a:gd name="connsiteX9" fmla="*/ 452251 w 1599855"/>
              <a:gd name="connsiteY9" fmla="*/ 1182998 h 1600088"/>
              <a:gd name="connsiteX10" fmla="*/ 274960 w 1599855"/>
              <a:gd name="connsiteY10" fmla="*/ 1063377 h 1600088"/>
              <a:gd name="connsiteX11" fmla="*/ 155339 w 1599855"/>
              <a:gd name="connsiteY11" fmla="*/ 886085 h 1600088"/>
              <a:gd name="connsiteX12" fmla="*/ 111621 w 1599855"/>
              <a:gd name="connsiteY12" fmla="*/ 669168 h 1600088"/>
              <a:gd name="connsiteX13" fmla="*/ 155339 w 1599855"/>
              <a:gd name="connsiteY13" fmla="*/ 452251 h 1600088"/>
              <a:gd name="connsiteX14" fmla="*/ 274960 w 1599855"/>
              <a:gd name="connsiteY14" fmla="*/ 274960 h 1600088"/>
              <a:gd name="connsiteX15" fmla="*/ 452251 w 1599855"/>
              <a:gd name="connsiteY15" fmla="*/ 155339 h 1600088"/>
              <a:gd name="connsiteX16" fmla="*/ 669168 w 1599855"/>
              <a:gd name="connsiteY16" fmla="*/ 111621 h 1600088"/>
              <a:gd name="connsiteX17" fmla="*/ 669168 w 1599855"/>
              <a:gd name="connsiteY17" fmla="*/ 0 h 1600088"/>
              <a:gd name="connsiteX18" fmla="*/ 0 w 1599855"/>
              <a:gd name="connsiteY18" fmla="*/ 669168 h 1600088"/>
              <a:gd name="connsiteX19" fmla="*/ 669168 w 1599855"/>
              <a:gd name="connsiteY19" fmla="*/ 1338337 h 1600088"/>
              <a:gd name="connsiteX20" fmla="*/ 1338337 w 1599855"/>
              <a:gd name="connsiteY20" fmla="*/ 669168 h 1600088"/>
              <a:gd name="connsiteX21" fmla="*/ 669168 w 1599855"/>
              <a:gd name="connsiteY21" fmla="*/ 0 h 1600088"/>
              <a:gd name="connsiteX22" fmla="*/ 1544278 w 1599855"/>
              <a:gd name="connsiteY22" fmla="*/ 1600088 h 1600088"/>
              <a:gd name="connsiteX23" fmla="*/ 1504838 w 1599855"/>
              <a:gd name="connsiteY23" fmla="*/ 1583717 h 1600088"/>
              <a:gd name="connsiteX24" fmla="*/ 1247366 w 1599855"/>
              <a:gd name="connsiteY24" fmla="*/ 1326431 h 1600088"/>
              <a:gd name="connsiteX25" fmla="*/ 1247366 w 1599855"/>
              <a:gd name="connsiteY25" fmla="*/ 1247552 h 1600088"/>
              <a:gd name="connsiteX26" fmla="*/ 1326245 w 1599855"/>
              <a:gd name="connsiteY26" fmla="*/ 1247552 h 1600088"/>
              <a:gd name="connsiteX27" fmla="*/ 1583531 w 1599855"/>
              <a:gd name="connsiteY27" fmla="*/ 1504838 h 1600088"/>
              <a:gd name="connsiteX28" fmla="*/ 1583531 w 1599855"/>
              <a:gd name="connsiteY28" fmla="*/ 1583717 h 1600088"/>
              <a:gd name="connsiteX29" fmla="*/ 1544278 w 1599855"/>
              <a:gd name="connsiteY29" fmla="*/ 1600088 h 1600088"/>
            </a:gdLst>
            <a:ahLst/>
            <a:cxnLst/>
            <a:rect l="l" t="t" r="r" b="b"/>
            <a:pathLst>
              <a:path w="1599855" h="1600088">
                <a:moveTo>
                  <a:pt x="669168" y="111621"/>
                </a:moveTo>
                <a:cubicBezTo>
                  <a:pt x="744513" y="111621"/>
                  <a:pt x="817438" y="126318"/>
                  <a:pt x="886086" y="155339"/>
                </a:cubicBezTo>
                <a:cubicBezTo>
                  <a:pt x="952500" y="183431"/>
                  <a:pt x="1012031" y="223614"/>
                  <a:pt x="1063377" y="274960"/>
                </a:cubicBezTo>
                <a:cubicBezTo>
                  <a:pt x="1114537" y="326120"/>
                  <a:pt x="1154906" y="385837"/>
                  <a:pt x="1182998" y="452251"/>
                </a:cubicBezTo>
                <a:cubicBezTo>
                  <a:pt x="1212019" y="520898"/>
                  <a:pt x="1226716" y="594010"/>
                  <a:pt x="1226716" y="669168"/>
                </a:cubicBezTo>
                <a:cubicBezTo>
                  <a:pt x="1226716" y="744327"/>
                  <a:pt x="1212019" y="817438"/>
                  <a:pt x="1182998" y="886085"/>
                </a:cubicBezTo>
                <a:cubicBezTo>
                  <a:pt x="1154906" y="952500"/>
                  <a:pt x="1114723" y="1012031"/>
                  <a:pt x="1063377" y="1063377"/>
                </a:cubicBezTo>
                <a:cubicBezTo>
                  <a:pt x="1012217" y="1114537"/>
                  <a:pt x="952500" y="1154906"/>
                  <a:pt x="886086" y="1182998"/>
                </a:cubicBezTo>
                <a:cubicBezTo>
                  <a:pt x="817438" y="1212019"/>
                  <a:pt x="744327" y="1226716"/>
                  <a:pt x="669168" y="1226716"/>
                </a:cubicBezTo>
                <a:cubicBezTo>
                  <a:pt x="594010" y="1226716"/>
                  <a:pt x="520898" y="1212019"/>
                  <a:pt x="452251" y="1182998"/>
                </a:cubicBezTo>
                <a:cubicBezTo>
                  <a:pt x="385837" y="1154906"/>
                  <a:pt x="326306" y="1114723"/>
                  <a:pt x="274960" y="1063377"/>
                </a:cubicBezTo>
                <a:cubicBezTo>
                  <a:pt x="223800" y="1012217"/>
                  <a:pt x="183431" y="952500"/>
                  <a:pt x="155339" y="886085"/>
                </a:cubicBezTo>
                <a:cubicBezTo>
                  <a:pt x="126318" y="817438"/>
                  <a:pt x="111621" y="744327"/>
                  <a:pt x="111621" y="669168"/>
                </a:cubicBezTo>
                <a:cubicBezTo>
                  <a:pt x="111621" y="594010"/>
                  <a:pt x="126318" y="520898"/>
                  <a:pt x="155339" y="452251"/>
                </a:cubicBezTo>
                <a:cubicBezTo>
                  <a:pt x="183431" y="385837"/>
                  <a:pt x="223614" y="326306"/>
                  <a:pt x="274960" y="274960"/>
                </a:cubicBezTo>
                <a:cubicBezTo>
                  <a:pt x="326306" y="223614"/>
                  <a:pt x="385837" y="183431"/>
                  <a:pt x="452251" y="155339"/>
                </a:cubicBezTo>
                <a:cubicBezTo>
                  <a:pt x="520898" y="126318"/>
                  <a:pt x="593824" y="111621"/>
                  <a:pt x="669168" y="111621"/>
                </a:cubicBezTo>
                <a:moveTo>
                  <a:pt x="669168" y="0"/>
                </a:moveTo>
                <a:cubicBezTo>
                  <a:pt x="299517" y="0"/>
                  <a:pt x="0" y="299517"/>
                  <a:pt x="0" y="669168"/>
                </a:cubicBezTo>
                <a:cubicBezTo>
                  <a:pt x="0" y="1038820"/>
                  <a:pt x="299517" y="1338337"/>
                  <a:pt x="669168" y="1338337"/>
                </a:cubicBezTo>
                <a:cubicBezTo>
                  <a:pt x="1038820" y="1338337"/>
                  <a:pt x="1338337" y="1038820"/>
                  <a:pt x="1338337" y="669168"/>
                </a:cubicBezTo>
                <a:cubicBezTo>
                  <a:pt x="1338337" y="299703"/>
                  <a:pt x="1038820" y="0"/>
                  <a:pt x="669168" y="0"/>
                </a:cubicBezTo>
                <a:close/>
                <a:moveTo>
                  <a:pt x="1544278" y="1600088"/>
                </a:moveTo>
                <a:cubicBezTo>
                  <a:pt x="1529953" y="1600088"/>
                  <a:pt x="1515628" y="1594693"/>
                  <a:pt x="1504838" y="1583717"/>
                </a:cubicBezTo>
                <a:lnTo>
                  <a:pt x="1247366" y="1326431"/>
                </a:lnTo>
                <a:cubicBezTo>
                  <a:pt x="1225600" y="1304665"/>
                  <a:pt x="1225600" y="1269318"/>
                  <a:pt x="1247366" y="1247552"/>
                </a:cubicBezTo>
                <a:cubicBezTo>
                  <a:pt x="1269132" y="1225786"/>
                  <a:pt x="1304479" y="1225786"/>
                  <a:pt x="1326245" y="1247552"/>
                </a:cubicBezTo>
                <a:lnTo>
                  <a:pt x="1583531" y="1504838"/>
                </a:lnTo>
                <a:cubicBezTo>
                  <a:pt x="1605297" y="1526605"/>
                  <a:pt x="1605297" y="1561951"/>
                  <a:pt x="1583531" y="1583717"/>
                </a:cubicBezTo>
                <a:cubicBezTo>
                  <a:pt x="1572927" y="1594693"/>
                  <a:pt x="1558603" y="1600088"/>
                  <a:pt x="1544278" y="1600088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>
            <a:off x="1242999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>
            <a:off x="1308431" y="6415319"/>
            <a:ext cx="137688" cy="129774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ahLst/>
            <a:cxnLst/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>
            <a:off x="822480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>
            <a:off x="889706" y="6415319"/>
            <a:ext cx="134100" cy="129774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ahLst/>
            <a:cxnLst/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>
            <a:off x="401961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>
            <a:off x="476336" y="6415319"/>
            <a:ext cx="119802" cy="129774"/>
          </a:xfrm>
          <a:custGeom>
            <a:avLst/>
            <a:gdLst>
              <a:gd name="connsiteX0" fmla="*/ 712625 w 1425436"/>
              <a:gd name="connsiteY0" fmla="*/ 111621 h 1544091"/>
              <a:gd name="connsiteX1" fmla="*/ 902567 w 1425436"/>
              <a:gd name="connsiteY1" fmla="*/ 190314 h 1544091"/>
              <a:gd name="connsiteX2" fmla="*/ 981260 w 1425436"/>
              <a:gd name="connsiteY2" fmla="*/ 380256 h 1544091"/>
              <a:gd name="connsiteX3" fmla="*/ 902567 w 1425436"/>
              <a:gd name="connsiteY3" fmla="*/ 570198 h 1544091"/>
              <a:gd name="connsiteX4" fmla="*/ 712625 w 1425436"/>
              <a:gd name="connsiteY4" fmla="*/ 648891 h 1544091"/>
              <a:gd name="connsiteX5" fmla="*/ 522684 w 1425436"/>
              <a:gd name="connsiteY5" fmla="*/ 570198 h 1544091"/>
              <a:gd name="connsiteX6" fmla="*/ 444177 w 1425436"/>
              <a:gd name="connsiteY6" fmla="*/ 380070 h 1544091"/>
              <a:gd name="connsiteX7" fmla="*/ 522870 w 1425436"/>
              <a:gd name="connsiteY7" fmla="*/ 190128 h 1544091"/>
              <a:gd name="connsiteX8" fmla="*/ 712625 w 1425436"/>
              <a:gd name="connsiteY8" fmla="*/ 111621 h 1544091"/>
              <a:gd name="connsiteX9" fmla="*/ 712625 w 1425436"/>
              <a:gd name="connsiteY9" fmla="*/ 0 h 1544091"/>
              <a:gd name="connsiteX10" fmla="*/ 332556 w 1425436"/>
              <a:gd name="connsiteY10" fmla="*/ 380070 h 1544091"/>
              <a:gd name="connsiteX11" fmla="*/ 712625 w 1425436"/>
              <a:gd name="connsiteY11" fmla="*/ 760140 h 1544091"/>
              <a:gd name="connsiteX12" fmla="*/ 1092695 w 1425436"/>
              <a:gd name="connsiteY12" fmla="*/ 380070 h 1544091"/>
              <a:gd name="connsiteX13" fmla="*/ 712625 w 1425436"/>
              <a:gd name="connsiteY13" fmla="*/ 0 h 1544091"/>
              <a:gd name="connsiteX14" fmla="*/ 712625 w 1425436"/>
              <a:gd name="connsiteY14" fmla="*/ 943012 h 1544091"/>
              <a:gd name="connsiteX15" fmla="*/ 978842 w 1425436"/>
              <a:gd name="connsiteY15" fmla="*/ 976685 h 1544091"/>
              <a:gd name="connsiteX16" fmla="*/ 1146087 w 1425436"/>
              <a:gd name="connsiteY16" fmla="*/ 1059470 h 1544091"/>
              <a:gd name="connsiteX17" fmla="*/ 1248593 w 1425436"/>
              <a:gd name="connsiteY17" fmla="*/ 1174440 h 1544091"/>
              <a:gd name="connsiteX18" fmla="*/ 1310356 w 1425436"/>
              <a:gd name="connsiteY18" fmla="*/ 1316385 h 1544091"/>
              <a:gd name="connsiteX19" fmla="*/ 1296590 w 1425436"/>
              <a:gd name="connsiteY19" fmla="*/ 1390241 h 1544091"/>
              <a:gd name="connsiteX20" fmla="*/ 1208595 w 1425436"/>
              <a:gd name="connsiteY20" fmla="*/ 1432285 h 1544091"/>
              <a:gd name="connsiteX21" fmla="*/ 216842 w 1425436"/>
              <a:gd name="connsiteY21" fmla="*/ 1432285 h 1544091"/>
              <a:gd name="connsiteX22" fmla="*/ 128847 w 1425436"/>
              <a:gd name="connsiteY22" fmla="*/ 1390241 h 1544091"/>
              <a:gd name="connsiteX23" fmla="*/ 115081 w 1425436"/>
              <a:gd name="connsiteY23" fmla="*/ 1316385 h 1544091"/>
              <a:gd name="connsiteX24" fmla="*/ 176844 w 1425436"/>
              <a:gd name="connsiteY24" fmla="*/ 1174440 h 1544091"/>
              <a:gd name="connsiteX25" fmla="*/ 279350 w 1425436"/>
              <a:gd name="connsiteY25" fmla="*/ 1059470 h 1544091"/>
              <a:gd name="connsiteX26" fmla="*/ 446595 w 1425436"/>
              <a:gd name="connsiteY26" fmla="*/ 976685 h 1544091"/>
              <a:gd name="connsiteX27" fmla="*/ 712625 w 1425436"/>
              <a:gd name="connsiteY27" fmla="*/ 943012 h 1544091"/>
              <a:gd name="connsiteX28" fmla="*/ 712625 w 1425436"/>
              <a:gd name="connsiteY28" fmla="*/ 831391 h 1544091"/>
              <a:gd name="connsiteX29" fmla="*/ 8296 w 1425436"/>
              <a:gd name="connsiteY29" fmla="*/ 1284387 h 1544091"/>
              <a:gd name="connsiteX30" fmla="*/ 216842 w 1425436"/>
              <a:gd name="connsiteY30" fmla="*/ 1544092 h 1544091"/>
              <a:gd name="connsiteX31" fmla="*/ 1208595 w 1425436"/>
              <a:gd name="connsiteY31" fmla="*/ 1544092 h 1544091"/>
              <a:gd name="connsiteX32" fmla="*/ 1417141 w 1425436"/>
              <a:gd name="connsiteY32" fmla="*/ 1284387 h 1544091"/>
              <a:gd name="connsiteX33" fmla="*/ 712625 w 1425436"/>
              <a:gd name="connsiteY33" fmla="*/ 831391 h 1544091"/>
            </a:gdLst>
            <a:ahLst/>
            <a:cxnLst/>
            <a:rect l="l" t="t" r="r" b="b"/>
            <a:pathLst>
              <a:path w="1425436" h="1544091">
                <a:moveTo>
                  <a:pt x="712625" y="111621"/>
                </a:moveTo>
                <a:cubicBezTo>
                  <a:pt x="784435" y="111621"/>
                  <a:pt x="851780" y="139526"/>
                  <a:pt x="902567" y="190314"/>
                </a:cubicBezTo>
                <a:cubicBezTo>
                  <a:pt x="953355" y="241102"/>
                  <a:pt x="981260" y="308446"/>
                  <a:pt x="981260" y="380256"/>
                </a:cubicBezTo>
                <a:cubicBezTo>
                  <a:pt x="981260" y="452065"/>
                  <a:pt x="953355" y="519410"/>
                  <a:pt x="902567" y="570198"/>
                </a:cubicBezTo>
                <a:cubicBezTo>
                  <a:pt x="851780" y="620985"/>
                  <a:pt x="784435" y="648891"/>
                  <a:pt x="712625" y="648891"/>
                </a:cubicBezTo>
                <a:cubicBezTo>
                  <a:pt x="640816" y="648891"/>
                  <a:pt x="573471" y="620985"/>
                  <a:pt x="522684" y="570198"/>
                </a:cubicBezTo>
                <a:cubicBezTo>
                  <a:pt x="472082" y="519224"/>
                  <a:pt x="444177" y="451693"/>
                  <a:pt x="444177" y="380070"/>
                </a:cubicBezTo>
                <a:cubicBezTo>
                  <a:pt x="444177" y="308446"/>
                  <a:pt x="472082" y="240916"/>
                  <a:pt x="522870" y="190128"/>
                </a:cubicBezTo>
                <a:cubicBezTo>
                  <a:pt x="573471" y="139526"/>
                  <a:pt x="641002" y="111621"/>
                  <a:pt x="712625" y="111621"/>
                </a:cubicBezTo>
                <a:moveTo>
                  <a:pt x="712625" y="0"/>
                </a:moveTo>
                <a:cubicBezTo>
                  <a:pt x="502778" y="0"/>
                  <a:pt x="332556" y="170036"/>
                  <a:pt x="332556" y="380070"/>
                </a:cubicBezTo>
                <a:cubicBezTo>
                  <a:pt x="332556" y="589917"/>
                  <a:pt x="502778" y="760140"/>
                  <a:pt x="712625" y="760140"/>
                </a:cubicBezTo>
                <a:cubicBezTo>
                  <a:pt x="922473" y="760140"/>
                  <a:pt x="1092695" y="589917"/>
                  <a:pt x="1092695" y="380070"/>
                </a:cubicBezTo>
                <a:cubicBezTo>
                  <a:pt x="1092881" y="170036"/>
                  <a:pt x="922659" y="0"/>
                  <a:pt x="712625" y="0"/>
                </a:cubicBezTo>
                <a:close/>
                <a:moveTo>
                  <a:pt x="712625" y="943012"/>
                </a:moveTo>
                <a:cubicBezTo>
                  <a:pt x="813643" y="943012"/>
                  <a:pt x="903126" y="954360"/>
                  <a:pt x="978842" y="976685"/>
                </a:cubicBezTo>
                <a:cubicBezTo>
                  <a:pt x="1043582" y="995846"/>
                  <a:pt x="1099951" y="1023752"/>
                  <a:pt x="1146087" y="1059470"/>
                </a:cubicBezTo>
                <a:cubicBezTo>
                  <a:pt x="1186829" y="1091096"/>
                  <a:pt x="1220315" y="1128675"/>
                  <a:pt x="1248593" y="1174440"/>
                </a:cubicBezTo>
                <a:cubicBezTo>
                  <a:pt x="1273708" y="1215368"/>
                  <a:pt x="1293985" y="1261877"/>
                  <a:pt x="1310356" y="1316385"/>
                </a:cubicBezTo>
                <a:cubicBezTo>
                  <a:pt x="1320774" y="1350801"/>
                  <a:pt x="1306264" y="1377404"/>
                  <a:pt x="1296590" y="1390241"/>
                </a:cubicBezTo>
                <a:cubicBezTo>
                  <a:pt x="1276684" y="1417030"/>
                  <a:pt x="1244686" y="1432285"/>
                  <a:pt x="1208595" y="1432285"/>
                </a:cubicBezTo>
                <a:lnTo>
                  <a:pt x="216842" y="1432285"/>
                </a:lnTo>
                <a:cubicBezTo>
                  <a:pt x="180937" y="1432285"/>
                  <a:pt x="148753" y="1417030"/>
                  <a:pt x="128847" y="1390241"/>
                </a:cubicBezTo>
                <a:cubicBezTo>
                  <a:pt x="119359" y="1377404"/>
                  <a:pt x="104849" y="1350801"/>
                  <a:pt x="115081" y="1316385"/>
                </a:cubicBezTo>
                <a:cubicBezTo>
                  <a:pt x="131452" y="1261877"/>
                  <a:pt x="151543" y="1215368"/>
                  <a:pt x="176844" y="1174440"/>
                </a:cubicBezTo>
                <a:cubicBezTo>
                  <a:pt x="204936" y="1128675"/>
                  <a:pt x="238422" y="1090910"/>
                  <a:pt x="279350" y="1059470"/>
                </a:cubicBezTo>
                <a:cubicBezTo>
                  <a:pt x="325486" y="1023752"/>
                  <a:pt x="381855" y="995846"/>
                  <a:pt x="446595" y="976685"/>
                </a:cubicBezTo>
                <a:cubicBezTo>
                  <a:pt x="522125" y="954360"/>
                  <a:pt x="611794" y="943012"/>
                  <a:pt x="712625" y="943012"/>
                </a:cubicBezTo>
                <a:moveTo>
                  <a:pt x="712625" y="831391"/>
                </a:moveTo>
                <a:cubicBezTo>
                  <a:pt x="244561" y="831391"/>
                  <a:pt x="77501" y="1053331"/>
                  <a:pt x="8296" y="1284387"/>
                </a:cubicBezTo>
                <a:cubicBezTo>
                  <a:pt x="-30771" y="1414611"/>
                  <a:pt x="73037" y="1544092"/>
                  <a:pt x="216842" y="1544092"/>
                </a:cubicBezTo>
                <a:lnTo>
                  <a:pt x="1208595" y="1544092"/>
                </a:lnTo>
                <a:cubicBezTo>
                  <a:pt x="1352400" y="1544092"/>
                  <a:pt x="1456208" y="1414611"/>
                  <a:pt x="1417141" y="1284387"/>
                </a:cubicBezTo>
                <a:cubicBezTo>
                  <a:pt x="1347750" y="1053331"/>
                  <a:pt x="1180690" y="831391"/>
                  <a:pt x="712625" y="831391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>
            <a:off x="9615626" y="820734"/>
            <a:ext cx="701641" cy="1087226"/>
          </a:xfrm>
          <a:custGeom>
            <a:avLst/>
            <a:gdLst>
              <a:gd name="connsiteX0" fmla="*/ 616264 w 704483"/>
              <a:gd name="connsiteY0" fmla="*/ 356685 h 1091630"/>
              <a:gd name="connsiteX1" fmla="*/ 704483 w 704483"/>
              <a:gd name="connsiteY1" fmla="*/ 444904 h 1091630"/>
              <a:gd name="connsiteX2" fmla="*/ 650665 w 704483"/>
              <a:gd name="connsiteY2" fmla="*/ 526210 h 1091630"/>
              <a:gd name="connsiteX3" fmla="*/ 632132 w 704483"/>
              <a:gd name="connsiteY3" fmla="*/ 529934 h 1091630"/>
              <a:gd name="connsiteX4" fmla="*/ 632132 w 704483"/>
              <a:gd name="connsiteY4" fmla="*/ 811107 h 1091630"/>
              <a:gd name="connsiteX5" fmla="*/ 601032 w 704483"/>
              <a:gd name="connsiteY5" fmla="*/ 811107 h 1091630"/>
              <a:gd name="connsiteX6" fmla="*/ 601032 w 704483"/>
              <a:gd name="connsiteY6" fmla="*/ 530062 h 1091630"/>
              <a:gd name="connsiteX7" fmla="*/ 581863 w 704483"/>
              <a:gd name="connsiteY7" fmla="*/ 526210 h 1091630"/>
              <a:gd name="connsiteX8" fmla="*/ 528045 w 704483"/>
              <a:gd name="connsiteY8" fmla="*/ 444904 h 1091630"/>
              <a:gd name="connsiteX9" fmla="*/ 616264 w 704483"/>
              <a:gd name="connsiteY9" fmla="*/ 356685 h 1091630"/>
              <a:gd name="connsiteX10" fmla="*/ 88219 w 704483"/>
              <a:gd name="connsiteY10" fmla="*/ 190400 h 1091630"/>
              <a:gd name="connsiteX11" fmla="*/ 176437 w 704483"/>
              <a:gd name="connsiteY11" fmla="*/ 278619 h 1091630"/>
              <a:gd name="connsiteX12" fmla="*/ 122620 w 704483"/>
              <a:gd name="connsiteY12" fmla="*/ 359925 h 1091630"/>
              <a:gd name="connsiteX13" fmla="*/ 103450 w 704483"/>
              <a:gd name="connsiteY13" fmla="*/ 363777 h 1091630"/>
              <a:gd name="connsiteX14" fmla="*/ 103450 w 704483"/>
              <a:gd name="connsiteY14" fmla="*/ 811105 h 1091630"/>
              <a:gd name="connsiteX15" fmla="*/ 72352 w 704483"/>
              <a:gd name="connsiteY15" fmla="*/ 811105 h 1091630"/>
              <a:gd name="connsiteX16" fmla="*/ 72352 w 704483"/>
              <a:gd name="connsiteY16" fmla="*/ 363649 h 1091630"/>
              <a:gd name="connsiteX17" fmla="*/ 53818 w 704483"/>
              <a:gd name="connsiteY17" fmla="*/ 359925 h 1091630"/>
              <a:gd name="connsiteX18" fmla="*/ 0 w 704483"/>
              <a:gd name="connsiteY18" fmla="*/ 278619 h 1091630"/>
              <a:gd name="connsiteX19" fmla="*/ 88219 w 704483"/>
              <a:gd name="connsiteY19" fmla="*/ 190400 h 1091630"/>
              <a:gd name="connsiteX20" fmla="*/ 352241 w 704483"/>
              <a:gd name="connsiteY20" fmla="*/ 0 h 1091630"/>
              <a:gd name="connsiteX21" fmla="*/ 440459 w 704483"/>
              <a:gd name="connsiteY21" fmla="*/ 88219 h 1091630"/>
              <a:gd name="connsiteX22" fmla="*/ 386642 w 704483"/>
              <a:gd name="connsiteY22" fmla="*/ 169526 h 1091630"/>
              <a:gd name="connsiteX23" fmla="*/ 367472 w 704483"/>
              <a:gd name="connsiteY23" fmla="*/ 173378 h 1091630"/>
              <a:gd name="connsiteX24" fmla="*/ 367472 w 704483"/>
              <a:gd name="connsiteY24" fmla="*/ 1091630 h 1091630"/>
              <a:gd name="connsiteX25" fmla="*/ 336374 w 704483"/>
              <a:gd name="connsiteY25" fmla="*/ 1091630 h 1091630"/>
              <a:gd name="connsiteX26" fmla="*/ 336374 w 704483"/>
              <a:gd name="connsiteY26" fmla="*/ 173209 h 1091630"/>
              <a:gd name="connsiteX27" fmla="*/ 317840 w 704483"/>
              <a:gd name="connsiteY27" fmla="*/ 169437 h 1091630"/>
              <a:gd name="connsiteX28" fmla="*/ 264022 w 704483"/>
              <a:gd name="connsiteY28" fmla="*/ 88219 h 1091630"/>
              <a:gd name="connsiteX29" fmla="*/ 352241 w 704483"/>
              <a:gd name="connsiteY29" fmla="*/ 0 h 1091630"/>
            </a:gdLst>
            <a:ahLst/>
            <a:cxnLst/>
            <a:rect l="l" t="t" r="r" b="b"/>
            <a:pathLst>
              <a:path w="704483" h="1091630">
                <a:moveTo>
                  <a:pt x="616264" y="356685"/>
                </a:moveTo>
                <a:cubicBezTo>
                  <a:pt x="665133" y="356685"/>
                  <a:pt x="704483" y="396034"/>
                  <a:pt x="704483" y="444904"/>
                </a:cubicBezTo>
                <a:cubicBezTo>
                  <a:pt x="704483" y="481556"/>
                  <a:pt x="682349" y="512852"/>
                  <a:pt x="650665" y="526210"/>
                </a:cubicBezTo>
                <a:lnTo>
                  <a:pt x="632132" y="529934"/>
                </a:lnTo>
                <a:lnTo>
                  <a:pt x="632132" y="811107"/>
                </a:lnTo>
                <a:lnTo>
                  <a:pt x="601032" y="811107"/>
                </a:lnTo>
                <a:lnTo>
                  <a:pt x="601032" y="530062"/>
                </a:lnTo>
                <a:lnTo>
                  <a:pt x="581863" y="526210"/>
                </a:lnTo>
                <a:cubicBezTo>
                  <a:pt x="550179" y="512852"/>
                  <a:pt x="528045" y="481556"/>
                  <a:pt x="528045" y="444904"/>
                </a:cubicBezTo>
                <a:cubicBezTo>
                  <a:pt x="528045" y="396034"/>
                  <a:pt x="567394" y="356685"/>
                  <a:pt x="616264" y="356685"/>
                </a:cubicBezTo>
                <a:close/>
                <a:moveTo>
                  <a:pt x="88219" y="190400"/>
                </a:moveTo>
                <a:cubicBezTo>
                  <a:pt x="137088" y="190400"/>
                  <a:pt x="176437" y="229749"/>
                  <a:pt x="176437" y="278619"/>
                </a:cubicBezTo>
                <a:cubicBezTo>
                  <a:pt x="176437" y="315271"/>
                  <a:pt x="154303" y="346567"/>
                  <a:pt x="122620" y="359925"/>
                </a:cubicBezTo>
                <a:lnTo>
                  <a:pt x="103450" y="363777"/>
                </a:lnTo>
                <a:lnTo>
                  <a:pt x="103450" y="811105"/>
                </a:lnTo>
                <a:lnTo>
                  <a:pt x="72352" y="811105"/>
                </a:lnTo>
                <a:lnTo>
                  <a:pt x="72352" y="363649"/>
                </a:lnTo>
                <a:lnTo>
                  <a:pt x="53818" y="359925"/>
                </a:lnTo>
                <a:cubicBezTo>
                  <a:pt x="22134" y="346567"/>
                  <a:pt x="0" y="315271"/>
                  <a:pt x="0" y="278619"/>
                </a:cubicBezTo>
                <a:cubicBezTo>
                  <a:pt x="0" y="229749"/>
                  <a:pt x="39349" y="190400"/>
                  <a:pt x="88219" y="190400"/>
                </a:cubicBezTo>
                <a:close/>
                <a:moveTo>
                  <a:pt x="352241" y="0"/>
                </a:moveTo>
                <a:cubicBezTo>
                  <a:pt x="401111" y="0"/>
                  <a:pt x="440459" y="39349"/>
                  <a:pt x="440459" y="88219"/>
                </a:cubicBezTo>
                <a:cubicBezTo>
                  <a:pt x="440459" y="124871"/>
                  <a:pt x="418326" y="156168"/>
                  <a:pt x="386642" y="169526"/>
                </a:cubicBezTo>
                <a:lnTo>
                  <a:pt x="367472" y="173378"/>
                </a:lnTo>
                <a:lnTo>
                  <a:pt x="367472" y="1091630"/>
                </a:lnTo>
                <a:lnTo>
                  <a:pt x="336374" y="1091630"/>
                </a:lnTo>
                <a:lnTo>
                  <a:pt x="336374" y="173209"/>
                </a:lnTo>
                <a:lnTo>
                  <a:pt x="317840" y="169437"/>
                </a:lnTo>
                <a:cubicBezTo>
                  <a:pt x="286156" y="155930"/>
                  <a:pt x="264022" y="124395"/>
                  <a:pt x="264022" y="88219"/>
                </a:cubicBezTo>
                <a:cubicBezTo>
                  <a:pt x="264022" y="39349"/>
                  <a:pt x="303371" y="0"/>
                  <a:pt x="352241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>
            <a:off x="5868487" y="2326418"/>
            <a:ext cx="997467" cy="701639"/>
          </a:xfrm>
          <a:custGeom>
            <a:avLst/>
            <a:gdLst>
              <a:gd name="connsiteX0" fmla="*/ 431575 w 1001508"/>
              <a:gd name="connsiteY0" fmla="*/ 528044 h 704481"/>
              <a:gd name="connsiteX1" fmla="*/ 512881 w 1001508"/>
              <a:gd name="connsiteY1" fmla="*/ 581862 h 704481"/>
              <a:gd name="connsiteX2" fmla="*/ 516733 w 1001508"/>
              <a:gd name="connsiteY2" fmla="*/ 601031 h 704481"/>
              <a:gd name="connsiteX3" fmla="*/ 1001507 w 1001508"/>
              <a:gd name="connsiteY3" fmla="*/ 601031 h 704481"/>
              <a:gd name="connsiteX4" fmla="*/ 1001507 w 1001508"/>
              <a:gd name="connsiteY4" fmla="*/ 632129 h 704481"/>
              <a:gd name="connsiteX5" fmla="*/ 516564 w 1001508"/>
              <a:gd name="connsiteY5" fmla="*/ 632129 h 704481"/>
              <a:gd name="connsiteX6" fmla="*/ 512792 w 1001508"/>
              <a:gd name="connsiteY6" fmla="*/ 650663 h 704481"/>
              <a:gd name="connsiteX7" fmla="*/ 431575 w 1001508"/>
              <a:gd name="connsiteY7" fmla="*/ 704481 h 704481"/>
              <a:gd name="connsiteX8" fmla="*/ 343356 w 1001508"/>
              <a:gd name="connsiteY8" fmla="*/ 616263 h 704481"/>
              <a:gd name="connsiteX9" fmla="*/ 431575 w 1001508"/>
              <a:gd name="connsiteY9" fmla="*/ 528044 h 704481"/>
              <a:gd name="connsiteX10" fmla="*/ 88219 w 1001508"/>
              <a:gd name="connsiteY10" fmla="*/ 264022 h 704481"/>
              <a:gd name="connsiteX11" fmla="*/ 169526 w 1001508"/>
              <a:gd name="connsiteY11" fmla="*/ 317840 h 704481"/>
              <a:gd name="connsiteX12" fmla="*/ 173377 w 1001508"/>
              <a:gd name="connsiteY12" fmla="*/ 337009 h 704481"/>
              <a:gd name="connsiteX13" fmla="*/ 1001508 w 1001508"/>
              <a:gd name="connsiteY13" fmla="*/ 337009 h 704481"/>
              <a:gd name="connsiteX14" fmla="*/ 1001508 w 1001508"/>
              <a:gd name="connsiteY14" fmla="*/ 368107 h 704481"/>
              <a:gd name="connsiteX15" fmla="*/ 173209 w 1001508"/>
              <a:gd name="connsiteY15" fmla="*/ 368107 h 704481"/>
              <a:gd name="connsiteX16" fmla="*/ 169437 w 1001508"/>
              <a:gd name="connsiteY16" fmla="*/ 386641 h 704481"/>
              <a:gd name="connsiteX17" fmla="*/ 88219 w 1001508"/>
              <a:gd name="connsiteY17" fmla="*/ 440459 h 704481"/>
              <a:gd name="connsiteX18" fmla="*/ 0 w 1001508"/>
              <a:gd name="connsiteY18" fmla="*/ 352240 h 704481"/>
              <a:gd name="connsiteX19" fmla="*/ 88219 w 1001508"/>
              <a:gd name="connsiteY19" fmla="*/ 264022 h 704481"/>
              <a:gd name="connsiteX20" fmla="*/ 597858 w 1001508"/>
              <a:gd name="connsiteY20" fmla="*/ 0 h 704481"/>
              <a:gd name="connsiteX21" fmla="*/ 679164 w 1001508"/>
              <a:gd name="connsiteY21" fmla="*/ 53818 h 704481"/>
              <a:gd name="connsiteX22" fmla="*/ 683016 w 1001508"/>
              <a:gd name="connsiteY22" fmla="*/ 72987 h 704481"/>
              <a:gd name="connsiteX23" fmla="*/ 1001508 w 1001508"/>
              <a:gd name="connsiteY23" fmla="*/ 72987 h 704481"/>
              <a:gd name="connsiteX24" fmla="*/ 1001508 w 1001508"/>
              <a:gd name="connsiteY24" fmla="*/ 103451 h 704481"/>
              <a:gd name="connsiteX25" fmla="*/ 682976 w 1001508"/>
              <a:gd name="connsiteY25" fmla="*/ 103451 h 704481"/>
              <a:gd name="connsiteX26" fmla="*/ 679075 w 1001508"/>
              <a:gd name="connsiteY26" fmla="*/ 122619 h 704481"/>
              <a:gd name="connsiteX27" fmla="*/ 597858 w 1001508"/>
              <a:gd name="connsiteY27" fmla="*/ 176437 h 704481"/>
              <a:gd name="connsiteX28" fmla="*/ 509639 w 1001508"/>
              <a:gd name="connsiteY28" fmla="*/ 88218 h 704481"/>
              <a:gd name="connsiteX29" fmla="*/ 597858 w 1001508"/>
              <a:gd name="connsiteY29" fmla="*/ 0 h 704481"/>
            </a:gdLst>
            <a:ahLst/>
            <a:cxnLst/>
            <a:rect l="l" t="t" r="r" b="b"/>
            <a:pathLst>
              <a:path w="1001508" h="704481">
                <a:moveTo>
                  <a:pt x="431575" y="528044"/>
                </a:moveTo>
                <a:cubicBezTo>
                  <a:pt x="468227" y="528044"/>
                  <a:pt x="499524" y="550178"/>
                  <a:pt x="512881" y="581862"/>
                </a:cubicBezTo>
                <a:lnTo>
                  <a:pt x="516733" y="601031"/>
                </a:lnTo>
                <a:lnTo>
                  <a:pt x="1001507" y="601031"/>
                </a:lnTo>
                <a:lnTo>
                  <a:pt x="1001507" y="632129"/>
                </a:lnTo>
                <a:lnTo>
                  <a:pt x="516564" y="632129"/>
                </a:lnTo>
                <a:lnTo>
                  <a:pt x="512792" y="650663"/>
                </a:lnTo>
                <a:cubicBezTo>
                  <a:pt x="499286" y="682347"/>
                  <a:pt x="467751" y="704481"/>
                  <a:pt x="431575" y="704481"/>
                </a:cubicBezTo>
                <a:cubicBezTo>
                  <a:pt x="382705" y="704481"/>
                  <a:pt x="343356" y="665132"/>
                  <a:pt x="343356" y="616263"/>
                </a:cubicBezTo>
                <a:cubicBezTo>
                  <a:pt x="343356" y="567393"/>
                  <a:pt x="382705" y="528044"/>
                  <a:pt x="431575" y="528044"/>
                </a:cubicBezTo>
                <a:close/>
                <a:moveTo>
                  <a:pt x="88219" y="264022"/>
                </a:moveTo>
                <a:cubicBezTo>
                  <a:pt x="124871" y="264022"/>
                  <a:pt x="156168" y="286156"/>
                  <a:pt x="169526" y="317840"/>
                </a:cubicBezTo>
                <a:lnTo>
                  <a:pt x="173377" y="337009"/>
                </a:lnTo>
                <a:lnTo>
                  <a:pt x="1001508" y="337009"/>
                </a:lnTo>
                <a:lnTo>
                  <a:pt x="1001508" y="368107"/>
                </a:lnTo>
                <a:lnTo>
                  <a:pt x="173209" y="368107"/>
                </a:lnTo>
                <a:lnTo>
                  <a:pt x="169437" y="386641"/>
                </a:lnTo>
                <a:cubicBezTo>
                  <a:pt x="155930" y="418325"/>
                  <a:pt x="124395" y="440459"/>
                  <a:pt x="88219" y="440459"/>
                </a:cubicBezTo>
                <a:cubicBezTo>
                  <a:pt x="39349" y="440459"/>
                  <a:pt x="0" y="401110"/>
                  <a:pt x="0" y="352240"/>
                </a:cubicBezTo>
                <a:cubicBezTo>
                  <a:pt x="0" y="303371"/>
                  <a:pt x="39349" y="264022"/>
                  <a:pt x="88219" y="264022"/>
                </a:cubicBezTo>
                <a:close/>
                <a:moveTo>
                  <a:pt x="597858" y="0"/>
                </a:moveTo>
                <a:cubicBezTo>
                  <a:pt x="634510" y="0"/>
                  <a:pt x="665807" y="22134"/>
                  <a:pt x="679164" y="53818"/>
                </a:cubicBezTo>
                <a:lnTo>
                  <a:pt x="683016" y="72987"/>
                </a:lnTo>
                <a:lnTo>
                  <a:pt x="1001508" y="72987"/>
                </a:lnTo>
                <a:lnTo>
                  <a:pt x="1001508" y="103451"/>
                </a:lnTo>
                <a:lnTo>
                  <a:pt x="682976" y="103451"/>
                </a:lnTo>
                <a:lnTo>
                  <a:pt x="679075" y="122619"/>
                </a:lnTo>
                <a:cubicBezTo>
                  <a:pt x="665569" y="154303"/>
                  <a:pt x="634034" y="176437"/>
                  <a:pt x="597858" y="176437"/>
                </a:cubicBezTo>
                <a:cubicBezTo>
                  <a:pt x="548988" y="176437"/>
                  <a:pt x="509639" y="137088"/>
                  <a:pt x="509639" y="88218"/>
                </a:cubicBezTo>
                <a:cubicBezTo>
                  <a:pt x="509639" y="39349"/>
                  <a:pt x="548988" y="0"/>
                  <a:pt x="597858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>
            <a:off x="10026334" y="3774575"/>
            <a:ext cx="1859031" cy="701639"/>
          </a:xfrm>
          <a:custGeom>
            <a:avLst/>
            <a:gdLst>
              <a:gd name="connsiteX0" fmla="*/ 1209046 w 1866563"/>
              <a:gd name="connsiteY0" fmla="*/ 528044 h 704481"/>
              <a:gd name="connsiteX1" fmla="*/ 1297265 w 1866563"/>
              <a:gd name="connsiteY1" fmla="*/ 616263 h 704481"/>
              <a:gd name="connsiteX2" fmla="*/ 1209046 w 1866563"/>
              <a:gd name="connsiteY2" fmla="*/ 704481 h 704481"/>
              <a:gd name="connsiteX3" fmla="*/ 1127739 w 1866563"/>
              <a:gd name="connsiteY3" fmla="*/ 650664 h 704481"/>
              <a:gd name="connsiteX4" fmla="*/ 1124015 w 1866563"/>
              <a:gd name="connsiteY4" fmla="*/ 632129 h 704481"/>
              <a:gd name="connsiteX5" fmla="*/ 9520 w 1866563"/>
              <a:gd name="connsiteY5" fmla="*/ 632129 h 704481"/>
              <a:gd name="connsiteX6" fmla="*/ 9520 w 1866563"/>
              <a:gd name="connsiteY6" fmla="*/ 601031 h 704481"/>
              <a:gd name="connsiteX7" fmla="*/ 1123911 w 1866563"/>
              <a:gd name="connsiteY7" fmla="*/ 601031 h 704481"/>
              <a:gd name="connsiteX8" fmla="*/ 1127739 w 1866563"/>
              <a:gd name="connsiteY8" fmla="*/ 582129 h 704481"/>
              <a:gd name="connsiteX9" fmla="*/ 1209046 w 1866563"/>
              <a:gd name="connsiteY9" fmla="*/ 528044 h 704481"/>
              <a:gd name="connsiteX10" fmla="*/ 1778344 w 1866563"/>
              <a:gd name="connsiteY10" fmla="*/ 264022 h 704481"/>
              <a:gd name="connsiteX11" fmla="*/ 1866563 w 1866563"/>
              <a:gd name="connsiteY11" fmla="*/ 352241 h 704481"/>
              <a:gd name="connsiteX12" fmla="*/ 1778344 w 1866563"/>
              <a:gd name="connsiteY12" fmla="*/ 440459 h 704481"/>
              <a:gd name="connsiteX13" fmla="*/ 1697037 w 1866563"/>
              <a:gd name="connsiteY13" fmla="*/ 386642 h 704481"/>
              <a:gd name="connsiteX14" fmla="*/ 1693186 w 1866563"/>
              <a:gd name="connsiteY14" fmla="*/ 367473 h 704481"/>
              <a:gd name="connsiteX15" fmla="*/ 69179 w 1866563"/>
              <a:gd name="connsiteY15" fmla="*/ 367473 h 704481"/>
              <a:gd name="connsiteX16" fmla="*/ 69179 w 1866563"/>
              <a:gd name="connsiteY16" fmla="*/ 337009 h 704481"/>
              <a:gd name="connsiteX17" fmla="*/ 1693185 w 1866563"/>
              <a:gd name="connsiteY17" fmla="*/ 337009 h 704481"/>
              <a:gd name="connsiteX18" fmla="*/ 1697037 w 1866563"/>
              <a:gd name="connsiteY18" fmla="*/ 317840 h 704481"/>
              <a:gd name="connsiteX19" fmla="*/ 1778344 w 1866563"/>
              <a:gd name="connsiteY19" fmla="*/ 264022 h 704481"/>
              <a:gd name="connsiteX20" fmla="*/ 1365808 w 1866563"/>
              <a:gd name="connsiteY20" fmla="*/ 0 h 704481"/>
              <a:gd name="connsiteX21" fmla="*/ 1454027 w 1866563"/>
              <a:gd name="connsiteY21" fmla="*/ 88219 h 704481"/>
              <a:gd name="connsiteX22" fmla="*/ 1365808 w 1866563"/>
              <a:gd name="connsiteY22" fmla="*/ 176437 h 704481"/>
              <a:gd name="connsiteX23" fmla="*/ 1284501 w 1866563"/>
              <a:gd name="connsiteY23" fmla="*/ 122620 h 704481"/>
              <a:gd name="connsiteX24" fmla="*/ 1280649 w 1866563"/>
              <a:gd name="connsiteY24" fmla="*/ 103449 h 704481"/>
              <a:gd name="connsiteX25" fmla="*/ 0 w 1866563"/>
              <a:gd name="connsiteY25" fmla="*/ 103449 h 704481"/>
              <a:gd name="connsiteX26" fmla="*/ 0 w 1866563"/>
              <a:gd name="connsiteY26" fmla="*/ 72351 h 704481"/>
              <a:gd name="connsiteX27" fmla="*/ 1280818 w 1866563"/>
              <a:gd name="connsiteY27" fmla="*/ 72351 h 704481"/>
              <a:gd name="connsiteX28" fmla="*/ 1284590 w 1866563"/>
              <a:gd name="connsiteY28" fmla="*/ 53818 h 704481"/>
              <a:gd name="connsiteX29" fmla="*/ 1365808 w 1866563"/>
              <a:gd name="connsiteY29" fmla="*/ 0 h 704481"/>
            </a:gdLst>
            <a:ahLst/>
            <a:cxnLst/>
            <a:rect l="l" t="t" r="r" b="b"/>
            <a:pathLst>
              <a:path w="1866563" h="704481">
                <a:moveTo>
                  <a:pt x="1209046" y="528044"/>
                </a:moveTo>
                <a:cubicBezTo>
                  <a:pt x="1257915" y="528044"/>
                  <a:pt x="1297265" y="567393"/>
                  <a:pt x="1297265" y="616263"/>
                </a:cubicBezTo>
                <a:cubicBezTo>
                  <a:pt x="1297265" y="665132"/>
                  <a:pt x="1257915" y="704481"/>
                  <a:pt x="1209046" y="704481"/>
                </a:cubicBezTo>
                <a:cubicBezTo>
                  <a:pt x="1172394" y="704481"/>
                  <a:pt x="1141097" y="682347"/>
                  <a:pt x="1127739" y="650664"/>
                </a:cubicBezTo>
                <a:lnTo>
                  <a:pt x="1124015" y="632129"/>
                </a:lnTo>
                <a:lnTo>
                  <a:pt x="9520" y="632129"/>
                </a:lnTo>
                <a:lnTo>
                  <a:pt x="9520" y="601031"/>
                </a:lnTo>
                <a:lnTo>
                  <a:pt x="1123911" y="601031"/>
                </a:lnTo>
                <a:lnTo>
                  <a:pt x="1127739" y="582129"/>
                </a:lnTo>
                <a:cubicBezTo>
                  <a:pt x="1141097" y="550535"/>
                  <a:pt x="1172394" y="528044"/>
                  <a:pt x="1209046" y="528044"/>
                </a:cubicBezTo>
                <a:close/>
                <a:moveTo>
                  <a:pt x="1778344" y="264022"/>
                </a:moveTo>
                <a:cubicBezTo>
                  <a:pt x="1827214" y="264022"/>
                  <a:pt x="1866563" y="303371"/>
                  <a:pt x="1866563" y="352241"/>
                </a:cubicBezTo>
                <a:cubicBezTo>
                  <a:pt x="1866563" y="401110"/>
                  <a:pt x="1827214" y="440459"/>
                  <a:pt x="1778344" y="440459"/>
                </a:cubicBezTo>
                <a:cubicBezTo>
                  <a:pt x="1741692" y="440459"/>
                  <a:pt x="1710395" y="418325"/>
                  <a:pt x="1697037" y="386642"/>
                </a:cubicBezTo>
                <a:lnTo>
                  <a:pt x="1693186" y="367473"/>
                </a:lnTo>
                <a:lnTo>
                  <a:pt x="69179" y="367473"/>
                </a:lnTo>
                <a:lnTo>
                  <a:pt x="69179" y="337009"/>
                </a:lnTo>
                <a:lnTo>
                  <a:pt x="1693185" y="337009"/>
                </a:lnTo>
                <a:lnTo>
                  <a:pt x="1697037" y="317840"/>
                </a:lnTo>
                <a:cubicBezTo>
                  <a:pt x="1710395" y="286156"/>
                  <a:pt x="1741692" y="264022"/>
                  <a:pt x="1778344" y="264022"/>
                </a:cubicBezTo>
                <a:close/>
                <a:moveTo>
                  <a:pt x="1365808" y="0"/>
                </a:moveTo>
                <a:cubicBezTo>
                  <a:pt x="1414678" y="0"/>
                  <a:pt x="1454027" y="39349"/>
                  <a:pt x="1454027" y="88219"/>
                </a:cubicBezTo>
                <a:cubicBezTo>
                  <a:pt x="1454027" y="137088"/>
                  <a:pt x="1414678" y="176437"/>
                  <a:pt x="1365808" y="176437"/>
                </a:cubicBezTo>
                <a:cubicBezTo>
                  <a:pt x="1329156" y="176437"/>
                  <a:pt x="1297859" y="154303"/>
                  <a:pt x="1284501" y="122620"/>
                </a:cubicBezTo>
                <a:lnTo>
                  <a:pt x="1280649" y="103449"/>
                </a:lnTo>
                <a:lnTo>
                  <a:pt x="0" y="103449"/>
                </a:lnTo>
                <a:lnTo>
                  <a:pt x="0" y="72351"/>
                </a:lnTo>
                <a:lnTo>
                  <a:pt x="1280818" y="72351"/>
                </a:lnTo>
                <a:lnTo>
                  <a:pt x="1284590" y="53818"/>
                </a:lnTo>
                <a:cubicBezTo>
                  <a:pt x="1298097" y="22134"/>
                  <a:pt x="1329632" y="0"/>
                  <a:pt x="1365808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0" name="标题 1"/>
          <p:cNvSpPr txBox="1"/>
          <p:nvPr/>
        </p:nvSpPr>
        <p:spPr>
          <a:xfrm>
            <a:off x="7726254" y="4373815"/>
            <a:ext cx="701641" cy="1852077"/>
          </a:xfrm>
          <a:custGeom>
            <a:avLst/>
            <a:gdLst>
              <a:gd name="connsiteX0" fmla="*/ 337010 w 704483"/>
              <a:gd name="connsiteY0" fmla="*/ 62198 h 1859580"/>
              <a:gd name="connsiteX1" fmla="*/ 368108 w 704483"/>
              <a:gd name="connsiteY1" fmla="*/ 62198 h 1859580"/>
              <a:gd name="connsiteX2" fmla="*/ 368108 w 704483"/>
              <a:gd name="connsiteY2" fmla="*/ 1686330 h 1859580"/>
              <a:gd name="connsiteX3" fmla="*/ 386643 w 704483"/>
              <a:gd name="connsiteY3" fmla="*/ 1690054 h 1859580"/>
              <a:gd name="connsiteX4" fmla="*/ 440460 w 704483"/>
              <a:gd name="connsiteY4" fmla="*/ 1771361 h 1859580"/>
              <a:gd name="connsiteX5" fmla="*/ 352242 w 704483"/>
              <a:gd name="connsiteY5" fmla="*/ 1859580 h 1859580"/>
              <a:gd name="connsiteX6" fmla="*/ 264023 w 704483"/>
              <a:gd name="connsiteY6" fmla="*/ 1771361 h 1859580"/>
              <a:gd name="connsiteX7" fmla="*/ 317841 w 704483"/>
              <a:gd name="connsiteY7" fmla="*/ 1690054 h 1859580"/>
              <a:gd name="connsiteX8" fmla="*/ 337010 w 704483"/>
              <a:gd name="connsiteY8" fmla="*/ 1686203 h 1859580"/>
              <a:gd name="connsiteX9" fmla="*/ 72987 w 704483"/>
              <a:gd name="connsiteY9" fmla="*/ 1270 h 1859580"/>
              <a:gd name="connsiteX10" fmla="*/ 103451 w 704483"/>
              <a:gd name="connsiteY10" fmla="*/ 1270 h 1859580"/>
              <a:gd name="connsiteX11" fmla="*/ 103451 w 704483"/>
              <a:gd name="connsiteY11" fmla="*/ 1115674 h 1859580"/>
              <a:gd name="connsiteX12" fmla="*/ 122620 w 704483"/>
              <a:gd name="connsiteY12" fmla="*/ 1119575 h 1859580"/>
              <a:gd name="connsiteX13" fmla="*/ 176437 w 704483"/>
              <a:gd name="connsiteY13" fmla="*/ 1200793 h 1859580"/>
              <a:gd name="connsiteX14" fmla="*/ 88218 w 704483"/>
              <a:gd name="connsiteY14" fmla="*/ 1289012 h 1859580"/>
              <a:gd name="connsiteX15" fmla="*/ 0 w 704483"/>
              <a:gd name="connsiteY15" fmla="*/ 1200793 h 1859580"/>
              <a:gd name="connsiteX16" fmla="*/ 53817 w 704483"/>
              <a:gd name="connsiteY16" fmla="*/ 1119486 h 1859580"/>
              <a:gd name="connsiteX17" fmla="*/ 72987 w 704483"/>
              <a:gd name="connsiteY17" fmla="*/ 1115634 h 1859580"/>
              <a:gd name="connsiteX18" fmla="*/ 601032 w 704483"/>
              <a:gd name="connsiteY18" fmla="*/ 0 h 1859580"/>
              <a:gd name="connsiteX19" fmla="*/ 632130 w 704483"/>
              <a:gd name="connsiteY19" fmla="*/ 0 h 1859580"/>
              <a:gd name="connsiteX20" fmla="*/ 632130 w 704483"/>
              <a:gd name="connsiteY20" fmla="*/ 1280818 h 1859580"/>
              <a:gd name="connsiteX21" fmla="*/ 650665 w 704483"/>
              <a:gd name="connsiteY21" fmla="*/ 1284590 h 1859580"/>
              <a:gd name="connsiteX22" fmla="*/ 704483 w 704483"/>
              <a:gd name="connsiteY22" fmla="*/ 1365808 h 1859580"/>
              <a:gd name="connsiteX23" fmla="*/ 616264 w 704483"/>
              <a:gd name="connsiteY23" fmla="*/ 1454027 h 1859580"/>
              <a:gd name="connsiteX24" fmla="*/ 528045 w 704483"/>
              <a:gd name="connsiteY24" fmla="*/ 1365808 h 1859580"/>
              <a:gd name="connsiteX25" fmla="*/ 581863 w 704483"/>
              <a:gd name="connsiteY25" fmla="*/ 1284501 h 1859580"/>
              <a:gd name="connsiteX26" fmla="*/ 601032 w 704483"/>
              <a:gd name="connsiteY26" fmla="*/ 1280650 h 1859580"/>
            </a:gdLst>
            <a:ahLst/>
            <a:cxnLst/>
            <a:rect l="l" t="t" r="r" b="b"/>
            <a:pathLst>
              <a:path w="704483" h="1859580">
                <a:moveTo>
                  <a:pt x="337010" y="62198"/>
                </a:moveTo>
                <a:lnTo>
                  <a:pt x="368108" y="62198"/>
                </a:lnTo>
                <a:lnTo>
                  <a:pt x="368108" y="1686330"/>
                </a:lnTo>
                <a:lnTo>
                  <a:pt x="386643" y="1690054"/>
                </a:lnTo>
                <a:cubicBezTo>
                  <a:pt x="418326" y="1703412"/>
                  <a:pt x="440460" y="1734709"/>
                  <a:pt x="440460" y="1771361"/>
                </a:cubicBezTo>
                <a:cubicBezTo>
                  <a:pt x="440460" y="1820231"/>
                  <a:pt x="401111" y="1859580"/>
                  <a:pt x="352242" y="1859580"/>
                </a:cubicBezTo>
                <a:cubicBezTo>
                  <a:pt x="303372" y="1859580"/>
                  <a:pt x="264023" y="1820231"/>
                  <a:pt x="264023" y="1771361"/>
                </a:cubicBezTo>
                <a:cubicBezTo>
                  <a:pt x="264023" y="1734709"/>
                  <a:pt x="286157" y="1703412"/>
                  <a:pt x="317841" y="1690054"/>
                </a:cubicBezTo>
                <a:lnTo>
                  <a:pt x="337010" y="1686203"/>
                </a:lnTo>
                <a:close/>
                <a:moveTo>
                  <a:pt x="72987" y="1270"/>
                </a:moveTo>
                <a:lnTo>
                  <a:pt x="103451" y="1270"/>
                </a:lnTo>
                <a:lnTo>
                  <a:pt x="103451" y="1115674"/>
                </a:lnTo>
                <a:lnTo>
                  <a:pt x="122620" y="1119575"/>
                </a:lnTo>
                <a:cubicBezTo>
                  <a:pt x="154304" y="1133081"/>
                  <a:pt x="176437" y="1164616"/>
                  <a:pt x="176437" y="1200793"/>
                </a:cubicBezTo>
                <a:cubicBezTo>
                  <a:pt x="176437" y="1249662"/>
                  <a:pt x="137089" y="1289012"/>
                  <a:pt x="88218" y="1289012"/>
                </a:cubicBezTo>
                <a:cubicBezTo>
                  <a:pt x="39349" y="1289012"/>
                  <a:pt x="0" y="1249662"/>
                  <a:pt x="0" y="1200793"/>
                </a:cubicBezTo>
                <a:cubicBezTo>
                  <a:pt x="0" y="1164141"/>
                  <a:pt x="22134" y="1132843"/>
                  <a:pt x="53817" y="1119486"/>
                </a:cubicBezTo>
                <a:lnTo>
                  <a:pt x="72987" y="1115634"/>
                </a:lnTo>
                <a:close/>
                <a:moveTo>
                  <a:pt x="601032" y="0"/>
                </a:moveTo>
                <a:lnTo>
                  <a:pt x="632130" y="0"/>
                </a:lnTo>
                <a:lnTo>
                  <a:pt x="632130" y="1280818"/>
                </a:lnTo>
                <a:lnTo>
                  <a:pt x="650665" y="1284590"/>
                </a:lnTo>
                <a:cubicBezTo>
                  <a:pt x="682349" y="1298097"/>
                  <a:pt x="704483" y="1329632"/>
                  <a:pt x="704483" y="1365808"/>
                </a:cubicBezTo>
                <a:cubicBezTo>
                  <a:pt x="704483" y="1414678"/>
                  <a:pt x="665133" y="1454027"/>
                  <a:pt x="616264" y="1454027"/>
                </a:cubicBezTo>
                <a:cubicBezTo>
                  <a:pt x="567395" y="1454027"/>
                  <a:pt x="528045" y="1414678"/>
                  <a:pt x="528045" y="1365808"/>
                </a:cubicBezTo>
                <a:cubicBezTo>
                  <a:pt x="528045" y="1329156"/>
                  <a:pt x="550179" y="1297859"/>
                  <a:pt x="581863" y="1284501"/>
                </a:cubicBezTo>
                <a:lnTo>
                  <a:pt x="601032" y="1280650"/>
                </a:ln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1" name="标题 1"/>
          <p:cNvSpPr txBox="1"/>
          <p:nvPr/>
        </p:nvSpPr>
        <p:spPr>
          <a:xfrm>
            <a:off x="6761812" y="1513888"/>
            <a:ext cx="4194038" cy="4258891"/>
          </a:xfrm>
          <a:custGeom>
            <a:avLst/>
            <a:gdLst>
              <a:gd name="connsiteX0" fmla="*/ 1369115 w 2747755"/>
              <a:gd name="connsiteY0" fmla="*/ 2308777 h 2816500"/>
              <a:gd name="connsiteX1" fmla="*/ 254276 w 2747755"/>
              <a:gd name="connsiteY1" fmla="*/ 2308777 h 2816500"/>
              <a:gd name="connsiteX2" fmla="*/ 0 w 2747755"/>
              <a:gd name="connsiteY2" fmla="*/ 2023027 h 2816500"/>
              <a:gd name="connsiteX3" fmla="*/ 0 w 2747755"/>
              <a:gd name="connsiteY3" fmla="*/ 285750 h 2816500"/>
              <a:gd name="connsiteX4" fmla="*/ 254276 w 2747755"/>
              <a:gd name="connsiteY4" fmla="*/ 0 h 2816500"/>
              <a:gd name="connsiteX5" fmla="*/ 2493479 w 2747755"/>
              <a:gd name="connsiteY5" fmla="*/ 0 h 2816500"/>
              <a:gd name="connsiteX6" fmla="*/ 2747756 w 2747755"/>
              <a:gd name="connsiteY6" fmla="*/ 285750 h 2816500"/>
              <a:gd name="connsiteX7" fmla="*/ 2747756 w 2747755"/>
              <a:gd name="connsiteY7" fmla="*/ 2022613 h 2816500"/>
              <a:gd name="connsiteX8" fmla="*/ 2493479 w 2747755"/>
              <a:gd name="connsiteY8" fmla="*/ 2308363 h 2816500"/>
              <a:gd name="connsiteX9" fmla="*/ 1921565 w 2747755"/>
              <a:gd name="connsiteY9" fmla="*/ 2308363 h 2816500"/>
              <a:gd name="connsiteX10" fmla="*/ 1511162 w 2747755"/>
              <a:gd name="connsiteY10" fmla="*/ 2687293 h 2816500"/>
              <a:gd name="connsiteX11" fmla="*/ 1368701 w 2747755"/>
              <a:gd name="connsiteY11" fmla="*/ 2816501 h 2816500"/>
              <a:gd name="connsiteX12" fmla="*/ 1368701 w 2747755"/>
              <a:gd name="connsiteY12" fmla="*/ 2308777 h 2816500"/>
            </a:gdLst>
            <a:ahLst/>
            <a:cxnLst/>
            <a:rect l="l" t="t" r="r" b="b"/>
            <a:pathLst>
              <a:path w="2747755" h="2816500">
                <a:moveTo>
                  <a:pt x="1369115" y="2308777"/>
                </a:moveTo>
                <a:lnTo>
                  <a:pt x="254276" y="2308777"/>
                </a:lnTo>
                <a:cubicBezTo>
                  <a:pt x="113886" y="2308777"/>
                  <a:pt x="0" y="2180397"/>
                  <a:pt x="0" y="2023027"/>
                </a:cubicBezTo>
                <a:lnTo>
                  <a:pt x="0" y="285750"/>
                </a:lnTo>
                <a:cubicBezTo>
                  <a:pt x="0" y="128380"/>
                  <a:pt x="113886" y="0"/>
                  <a:pt x="254276" y="0"/>
                </a:cubicBezTo>
                <a:lnTo>
                  <a:pt x="2493479" y="0"/>
                </a:lnTo>
                <a:cubicBezTo>
                  <a:pt x="2633870" y="0"/>
                  <a:pt x="2747756" y="128380"/>
                  <a:pt x="2747756" y="285750"/>
                </a:cubicBezTo>
                <a:lnTo>
                  <a:pt x="2747756" y="2022613"/>
                </a:lnTo>
                <a:cubicBezTo>
                  <a:pt x="2747756" y="2179983"/>
                  <a:pt x="2633870" y="2308363"/>
                  <a:pt x="2493479" y="2308363"/>
                </a:cubicBezTo>
                <a:lnTo>
                  <a:pt x="1921565" y="2308363"/>
                </a:lnTo>
                <a:cubicBezTo>
                  <a:pt x="1752600" y="2468218"/>
                  <a:pt x="1513647" y="2685222"/>
                  <a:pt x="1511162" y="2687293"/>
                </a:cubicBezTo>
                <a:lnTo>
                  <a:pt x="1368701" y="2816501"/>
                </a:lnTo>
                <a:lnTo>
                  <a:pt x="1368701" y="2308777"/>
                </a:lnTo>
                <a:close/>
              </a:path>
            </a:pathLst>
          </a:custGeom>
          <a:solidFill>
            <a:schemeClr val="bg1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2" name="标题 1"/>
          <p:cNvSpPr txBox="1"/>
          <p:nvPr/>
        </p:nvSpPr>
        <p:spPr>
          <a:xfrm>
            <a:off x="720188" y="2792008"/>
            <a:ext cx="4932507" cy="1576864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ctr"/>
          <a:lstStyle/>
          <a:p>
            <a:pPr algn="l">
              <a:lnSpc>
                <a:spcPct val="130000"/>
              </a:lnSpc>
            </a:pPr>
            <a:r>
              <a:rPr kumimoji="1" lang="en-US" altLang="zh-CN" sz="4000">
                <a:ln w="12700">
                  <a:noFill/>
                </a:ln>
                <a:solidFill>
                  <a:srgbClr val="00A4FB">
                    <a:alpha val="100000"/>
                  </a:srgbClr>
                </a:solidFill>
                <a:latin typeface="OPPOSans H" panose="00020600040101010101" charset="-122"/>
                <a:ea typeface="OPPOSans H" panose="00020600040101010101" charset="-122"/>
                <a:cs typeface="OPPOSans H" panose="00020600040101010101" charset="-122"/>
              </a:rPr>
              <a:t>一、计算机系统概述</a:t>
            </a:r>
            <a:endParaRPr kumimoji="1" lang="zh-CN" altLang="en-US"/>
          </a:p>
        </p:txBody>
      </p:sp>
      <p:sp>
        <p:nvSpPr>
          <p:cNvPr id="23" name="标题 1"/>
          <p:cNvSpPr txBox="1"/>
          <p:nvPr/>
        </p:nvSpPr>
        <p:spPr>
          <a:xfrm>
            <a:off x="703194" y="4664714"/>
            <a:ext cx="4247270" cy="246221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ctr"/>
          <a:lstStyle/>
          <a:p>
            <a:pPr algn="dist">
              <a:lnSpc>
                <a:spcPct val="10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A6A6A6">
                    <a:alpha val="100000"/>
                  </a:srgbClr>
                </a:solidFill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PowerPoint design</a:t>
            </a:r>
            <a:endParaRPr kumimoji="1" lang="zh-CN" altLang="en-US"/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1">
            <a:alphaModFix amt="100000"/>
          </a:blip>
          <a:srcRect l="42679" t="2579" r="2391" b="2246"/>
          <a:stretch>
            <a:fillRect/>
          </a:stretch>
        </p:blipFill>
        <p:spPr>
          <a:xfrm>
            <a:off x="6830714" y="1596442"/>
            <a:ext cx="4066629" cy="3948949"/>
          </a:xfrm>
          <a:custGeom>
            <a:avLst/>
            <a:gdLst/>
            <a:ahLst/>
            <a:cxnLst/>
            <a:rect l="l" t="t" r="r" b="b"/>
            <a:pathLst>
              <a:path w="4064000" h="3949700">
                <a:moveTo>
                  <a:pt x="376325" y="0"/>
                </a:moveTo>
                <a:lnTo>
                  <a:pt x="3690304" y="0"/>
                </a:lnTo>
                <a:cubicBezTo>
                  <a:pt x="3898080" y="0"/>
                  <a:pt x="4066629" y="183929"/>
                  <a:pt x="4066629" y="409393"/>
                </a:cubicBezTo>
                <a:lnTo>
                  <a:pt x="4066629" y="2897784"/>
                </a:lnTo>
                <a:cubicBezTo>
                  <a:pt x="4066629" y="3123249"/>
                  <a:pt x="3898080" y="3307177"/>
                  <a:pt x="3690304" y="3307177"/>
                </a:cubicBezTo>
                <a:lnTo>
                  <a:pt x="2843880" y="3307177"/>
                </a:lnTo>
                <a:cubicBezTo>
                  <a:pt x="2593815" y="3536201"/>
                  <a:pt x="2240170" y="3847101"/>
                  <a:pt x="2236492" y="3850068"/>
                </a:cubicBezTo>
                <a:lnTo>
                  <a:pt x="2123870" y="3948949"/>
                </a:lnTo>
                <a:lnTo>
                  <a:pt x="2123870" y="3308438"/>
                </a:lnTo>
                <a:lnTo>
                  <a:pt x="2025652" y="3308438"/>
                </a:lnTo>
                <a:lnTo>
                  <a:pt x="2025652" y="3307770"/>
                </a:lnTo>
                <a:lnTo>
                  <a:pt x="376325" y="3307770"/>
                </a:lnTo>
                <a:cubicBezTo>
                  <a:pt x="168549" y="3307770"/>
                  <a:pt x="0" y="3123841"/>
                  <a:pt x="0" y="2898378"/>
                </a:cubicBezTo>
                <a:lnTo>
                  <a:pt x="0" y="409393"/>
                </a:lnTo>
                <a:cubicBezTo>
                  <a:pt x="0" y="183929"/>
                  <a:pt x="168549" y="0"/>
                  <a:pt x="376325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25" name="标题 1"/>
          <p:cNvSpPr txBox="1"/>
          <p:nvPr/>
        </p:nvSpPr>
        <p:spPr>
          <a:xfrm>
            <a:off x="10539606" y="2278373"/>
            <a:ext cx="1050564" cy="1050563"/>
          </a:xfrm>
          <a:custGeom>
            <a:avLst/>
            <a:gdLst>
              <a:gd name="connsiteX0" fmla="*/ 688285 w 688284"/>
              <a:gd name="connsiteY0" fmla="*/ 535885 h 688284"/>
              <a:gd name="connsiteX1" fmla="*/ 535885 w 688284"/>
              <a:gd name="connsiteY1" fmla="*/ 688285 h 688284"/>
              <a:gd name="connsiteX2" fmla="*/ 152400 w 688284"/>
              <a:gd name="connsiteY2" fmla="*/ 688285 h 688284"/>
              <a:gd name="connsiteX3" fmla="*/ 0 w 688284"/>
              <a:gd name="connsiteY3" fmla="*/ 535885 h 688284"/>
              <a:gd name="connsiteX4" fmla="*/ 0 w 688284"/>
              <a:gd name="connsiteY4" fmla="*/ 152400 h 688284"/>
              <a:gd name="connsiteX5" fmla="*/ 152400 w 688284"/>
              <a:gd name="connsiteY5" fmla="*/ 0 h 688284"/>
              <a:gd name="connsiteX6" fmla="*/ 535885 w 688284"/>
              <a:gd name="connsiteY6" fmla="*/ 0 h 688284"/>
              <a:gd name="connsiteX7" fmla="*/ 688285 w 688284"/>
              <a:gd name="connsiteY7" fmla="*/ 152400 h 688284"/>
              <a:gd name="connsiteX8" fmla="*/ 688285 w 688284"/>
              <a:gd name="connsiteY8" fmla="*/ 535885 h 688284"/>
            </a:gdLst>
            <a:ahLst/>
            <a:cxnLst/>
            <a:rect l="l" t="t" r="r" b="b"/>
            <a:pathLst>
              <a:path w="688284" h="688284">
                <a:moveTo>
                  <a:pt x="688285" y="535885"/>
                </a:moveTo>
                <a:cubicBezTo>
                  <a:pt x="688285" y="619953"/>
                  <a:pt x="619539" y="688285"/>
                  <a:pt x="535885" y="688285"/>
                </a:cubicBezTo>
                <a:lnTo>
                  <a:pt x="152400" y="688285"/>
                </a:lnTo>
                <a:cubicBezTo>
                  <a:pt x="68332" y="688285"/>
                  <a:pt x="0" y="619539"/>
                  <a:pt x="0" y="535885"/>
                </a:cubicBezTo>
                <a:lnTo>
                  <a:pt x="0" y="152400"/>
                </a:lnTo>
                <a:cubicBezTo>
                  <a:pt x="0" y="68332"/>
                  <a:pt x="68746" y="0"/>
                  <a:pt x="152400" y="0"/>
                </a:cubicBezTo>
                <a:lnTo>
                  <a:pt x="535885" y="0"/>
                </a:lnTo>
                <a:cubicBezTo>
                  <a:pt x="619953" y="0"/>
                  <a:pt x="688285" y="68746"/>
                  <a:pt x="688285" y="152400"/>
                </a:cubicBezTo>
                <a:lnTo>
                  <a:pt x="688285" y="535885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2700000" scaled="0"/>
          </a:gradFill>
          <a:ln w="4141" cap="flat">
            <a:solidFill>
              <a:schemeClr val="bg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6" name="标题 1"/>
          <p:cNvSpPr txBox="1"/>
          <p:nvPr/>
        </p:nvSpPr>
        <p:spPr>
          <a:xfrm>
            <a:off x="10782968" y="2537939"/>
            <a:ext cx="563838" cy="531430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ahLst/>
            <a:cxnLst/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7" name="标题 1"/>
          <p:cNvSpPr txBox="1"/>
          <p:nvPr/>
        </p:nvSpPr>
        <p:spPr>
          <a:xfrm>
            <a:off x="9507663" y="4622375"/>
            <a:ext cx="862194" cy="862196"/>
          </a:xfrm>
          <a:custGeom>
            <a:avLst/>
            <a:gdLst>
              <a:gd name="connsiteX0" fmla="*/ 564874 w 564873"/>
              <a:gd name="connsiteY0" fmla="*/ 439807 h 564874"/>
              <a:gd name="connsiteX1" fmla="*/ 439806 w 564873"/>
              <a:gd name="connsiteY1" fmla="*/ 564874 h 564874"/>
              <a:gd name="connsiteX2" fmla="*/ 125067 w 564873"/>
              <a:gd name="connsiteY2" fmla="*/ 564874 h 564874"/>
              <a:gd name="connsiteX3" fmla="*/ 0 w 564873"/>
              <a:gd name="connsiteY3" fmla="*/ 439807 h 564874"/>
              <a:gd name="connsiteX4" fmla="*/ 0 w 564873"/>
              <a:gd name="connsiteY4" fmla="*/ 125067 h 564874"/>
              <a:gd name="connsiteX5" fmla="*/ 125067 w 564873"/>
              <a:gd name="connsiteY5" fmla="*/ 0 h 564874"/>
              <a:gd name="connsiteX6" fmla="*/ 439806 w 564873"/>
              <a:gd name="connsiteY6" fmla="*/ 0 h 564874"/>
              <a:gd name="connsiteX7" fmla="*/ 564874 w 564873"/>
              <a:gd name="connsiteY7" fmla="*/ 125067 h 564874"/>
              <a:gd name="connsiteX8" fmla="*/ 564874 w 564873"/>
              <a:gd name="connsiteY8" fmla="*/ 439807 h 564874"/>
            </a:gdLst>
            <a:ahLst/>
            <a:cxnLst/>
            <a:rect l="l" t="t" r="r" b="b"/>
            <a:pathLst>
              <a:path w="564873" h="564874">
                <a:moveTo>
                  <a:pt x="564874" y="439807"/>
                </a:moveTo>
                <a:cubicBezTo>
                  <a:pt x="564874" y="508552"/>
                  <a:pt x="508552" y="564874"/>
                  <a:pt x="439806" y="564874"/>
                </a:cubicBezTo>
                <a:lnTo>
                  <a:pt x="125067" y="564874"/>
                </a:lnTo>
                <a:cubicBezTo>
                  <a:pt x="56322" y="564874"/>
                  <a:pt x="0" y="508552"/>
                  <a:pt x="0" y="439807"/>
                </a:cubicBezTo>
                <a:lnTo>
                  <a:pt x="0" y="125067"/>
                </a:lnTo>
                <a:cubicBezTo>
                  <a:pt x="0" y="56322"/>
                  <a:pt x="56322" y="0"/>
                  <a:pt x="125067" y="0"/>
                </a:cubicBezTo>
                <a:lnTo>
                  <a:pt x="439806" y="0"/>
                </a:lnTo>
                <a:cubicBezTo>
                  <a:pt x="508552" y="0"/>
                  <a:pt x="564874" y="56322"/>
                  <a:pt x="564874" y="125067"/>
                </a:cubicBezTo>
                <a:lnTo>
                  <a:pt x="564874" y="439807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2700000" scaled="0"/>
          </a:gradFill>
          <a:ln w="4141" cap="flat">
            <a:solidFill>
              <a:schemeClr val="bg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8" name="标题 1"/>
          <p:cNvSpPr txBox="1"/>
          <p:nvPr/>
        </p:nvSpPr>
        <p:spPr>
          <a:xfrm>
            <a:off x="9664187" y="4787758"/>
            <a:ext cx="549145" cy="531430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ahLst/>
            <a:cxnLst/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9" name="标题 1"/>
          <p:cNvSpPr txBox="1"/>
          <p:nvPr/>
        </p:nvSpPr>
        <p:spPr>
          <a:xfrm>
            <a:off x="6194259" y="3448289"/>
            <a:ext cx="1128945" cy="1131475"/>
          </a:xfrm>
          <a:custGeom>
            <a:avLst/>
            <a:gdLst>
              <a:gd name="connsiteX0" fmla="*/ 566124 w 1133519"/>
              <a:gd name="connsiteY0" fmla="*/ 413646 h 1136059"/>
              <a:gd name="connsiteX1" fmla="*/ 675288 w 1133519"/>
              <a:gd name="connsiteY1" fmla="*/ 458867 h 1136059"/>
              <a:gd name="connsiteX2" fmla="*/ 675288 w 1133519"/>
              <a:gd name="connsiteY2" fmla="*/ 677193 h 1136059"/>
              <a:gd name="connsiteX3" fmla="*/ 456962 w 1133519"/>
              <a:gd name="connsiteY3" fmla="*/ 677193 h 1136059"/>
              <a:gd name="connsiteX4" fmla="*/ 456962 w 1133519"/>
              <a:gd name="connsiteY4" fmla="*/ 458867 h 1136059"/>
              <a:gd name="connsiteX5" fmla="*/ 566124 w 1133519"/>
              <a:gd name="connsiteY5" fmla="*/ 413646 h 1136059"/>
              <a:gd name="connsiteX6" fmla="*/ 565808 w 1133519"/>
              <a:gd name="connsiteY6" fmla="*/ 269099 h 1136059"/>
              <a:gd name="connsiteX7" fmla="*/ 354780 w 1133519"/>
              <a:gd name="connsiteY7" fmla="*/ 356684 h 1136059"/>
              <a:gd name="connsiteX8" fmla="*/ 354780 w 1133519"/>
              <a:gd name="connsiteY8" fmla="*/ 778739 h 1136059"/>
              <a:gd name="connsiteX9" fmla="*/ 776836 w 1133519"/>
              <a:gd name="connsiteY9" fmla="*/ 778739 h 1136059"/>
              <a:gd name="connsiteX10" fmla="*/ 776836 w 1133519"/>
              <a:gd name="connsiteY10" fmla="*/ 356684 h 1136059"/>
              <a:gd name="connsiteX11" fmla="*/ 565808 w 1133519"/>
              <a:gd name="connsiteY11" fmla="*/ 269099 h 1136059"/>
              <a:gd name="connsiteX12" fmla="*/ 584530 w 1133519"/>
              <a:gd name="connsiteY12" fmla="*/ 0 h 1136059"/>
              <a:gd name="connsiteX13" fmla="*/ 716541 w 1133519"/>
              <a:gd name="connsiteY13" fmla="*/ 19675 h 1136059"/>
              <a:gd name="connsiteX14" fmla="*/ 727966 w 1133519"/>
              <a:gd name="connsiteY14" fmla="*/ 126934 h 1136059"/>
              <a:gd name="connsiteX15" fmla="*/ 825071 w 1133519"/>
              <a:gd name="connsiteY15" fmla="*/ 175803 h 1136059"/>
              <a:gd name="connsiteX16" fmla="*/ 917732 w 1133519"/>
              <a:gd name="connsiteY16" fmla="*/ 121222 h 1136059"/>
              <a:gd name="connsiteX17" fmla="*/ 1012297 w 1133519"/>
              <a:gd name="connsiteY17" fmla="*/ 215787 h 1136059"/>
              <a:gd name="connsiteX18" fmla="*/ 957716 w 1133519"/>
              <a:gd name="connsiteY18" fmla="*/ 308449 h 1136059"/>
              <a:gd name="connsiteX19" fmla="*/ 1007220 w 1133519"/>
              <a:gd name="connsiteY19" fmla="*/ 406188 h 1136059"/>
              <a:gd name="connsiteX20" fmla="*/ 1113845 w 1133519"/>
              <a:gd name="connsiteY20" fmla="*/ 417613 h 1136059"/>
              <a:gd name="connsiteX21" fmla="*/ 1133519 w 1133519"/>
              <a:gd name="connsiteY21" fmla="*/ 549624 h 1136059"/>
              <a:gd name="connsiteX22" fmla="*/ 1034511 w 1133519"/>
              <a:gd name="connsiteY22" fmla="*/ 592147 h 1136059"/>
              <a:gd name="connsiteX23" fmla="*/ 1018645 w 1133519"/>
              <a:gd name="connsiteY23" fmla="*/ 690520 h 1136059"/>
              <a:gd name="connsiteX24" fmla="*/ 1099247 w 1133519"/>
              <a:gd name="connsiteY24" fmla="*/ 761604 h 1136059"/>
              <a:gd name="connsiteX25" fmla="*/ 1039589 w 1133519"/>
              <a:gd name="connsiteY25" fmla="*/ 880921 h 1136059"/>
              <a:gd name="connsiteX26" fmla="*/ 934233 w 1133519"/>
              <a:gd name="connsiteY26" fmla="*/ 858072 h 1136059"/>
              <a:gd name="connsiteX27" fmla="*/ 897422 w 1133519"/>
              <a:gd name="connsiteY27" fmla="*/ 899327 h 1136059"/>
              <a:gd name="connsiteX28" fmla="*/ 858072 w 1133519"/>
              <a:gd name="connsiteY28" fmla="*/ 937407 h 1136059"/>
              <a:gd name="connsiteX29" fmla="*/ 880921 w 1133519"/>
              <a:gd name="connsiteY29" fmla="*/ 1042761 h 1136059"/>
              <a:gd name="connsiteX30" fmla="*/ 761604 w 1133519"/>
              <a:gd name="connsiteY30" fmla="*/ 1102421 h 1136059"/>
              <a:gd name="connsiteX31" fmla="*/ 690520 w 1133519"/>
              <a:gd name="connsiteY31" fmla="*/ 1021183 h 1136059"/>
              <a:gd name="connsiteX32" fmla="*/ 592781 w 1133519"/>
              <a:gd name="connsiteY32" fmla="*/ 1036415 h 1136059"/>
              <a:gd name="connsiteX33" fmla="*/ 550258 w 1133519"/>
              <a:gd name="connsiteY33" fmla="*/ 1136059 h 1136059"/>
              <a:gd name="connsiteX34" fmla="*/ 418247 w 1133519"/>
              <a:gd name="connsiteY34" fmla="*/ 1116384 h 1136059"/>
              <a:gd name="connsiteX35" fmla="*/ 406824 w 1133519"/>
              <a:gd name="connsiteY35" fmla="*/ 1008489 h 1136059"/>
              <a:gd name="connsiteX36" fmla="*/ 309719 w 1133519"/>
              <a:gd name="connsiteY36" fmla="*/ 959620 h 1136059"/>
              <a:gd name="connsiteX37" fmla="*/ 216423 w 1133519"/>
              <a:gd name="connsiteY37" fmla="*/ 1014201 h 1136059"/>
              <a:gd name="connsiteX38" fmla="*/ 121857 w 1133519"/>
              <a:gd name="connsiteY38" fmla="*/ 919636 h 1136059"/>
              <a:gd name="connsiteX39" fmla="*/ 176438 w 1133519"/>
              <a:gd name="connsiteY39" fmla="*/ 826340 h 1136059"/>
              <a:gd name="connsiteX40" fmla="*/ 127568 w 1133519"/>
              <a:gd name="connsiteY40" fmla="*/ 729870 h 1136059"/>
              <a:gd name="connsiteX41" fmla="*/ 19675 w 1133519"/>
              <a:gd name="connsiteY41" fmla="*/ 718446 h 1136059"/>
              <a:gd name="connsiteX42" fmla="*/ 0 w 1133519"/>
              <a:gd name="connsiteY42" fmla="*/ 586435 h 1136059"/>
              <a:gd name="connsiteX43" fmla="*/ 99644 w 1133519"/>
              <a:gd name="connsiteY43" fmla="*/ 543912 h 1136059"/>
              <a:gd name="connsiteX44" fmla="*/ 114876 w 1133519"/>
              <a:gd name="connsiteY44" fmla="*/ 446807 h 1136059"/>
              <a:gd name="connsiteX45" fmla="*/ 33003 w 1133519"/>
              <a:gd name="connsiteY45" fmla="*/ 375089 h 1136059"/>
              <a:gd name="connsiteX46" fmla="*/ 92662 w 1133519"/>
              <a:gd name="connsiteY46" fmla="*/ 255772 h 1136059"/>
              <a:gd name="connsiteX47" fmla="*/ 198652 w 1133519"/>
              <a:gd name="connsiteY47" fmla="*/ 278619 h 1136059"/>
              <a:gd name="connsiteX48" fmla="*/ 235463 w 1133519"/>
              <a:gd name="connsiteY48" fmla="*/ 236732 h 1136059"/>
              <a:gd name="connsiteX49" fmla="*/ 276716 w 1133519"/>
              <a:gd name="connsiteY49" fmla="*/ 199921 h 1136059"/>
              <a:gd name="connsiteX50" fmla="*/ 253868 w 1133519"/>
              <a:gd name="connsiteY50" fmla="*/ 93931 h 1136059"/>
              <a:gd name="connsiteX51" fmla="*/ 373186 w 1133519"/>
              <a:gd name="connsiteY51" fmla="*/ 34272 h 1136059"/>
              <a:gd name="connsiteX52" fmla="*/ 444268 w 1133519"/>
              <a:gd name="connsiteY52" fmla="*/ 115510 h 1136059"/>
              <a:gd name="connsiteX53" fmla="*/ 542009 w 1133519"/>
              <a:gd name="connsiteY53" fmla="*/ 99644 h 1136059"/>
            </a:gdLst>
            <a:ahLst/>
            <a:cxnLst/>
            <a:rect l="l" t="t" r="r" b="b"/>
            <a:pathLst>
              <a:path w="1133519" h="1136059">
                <a:moveTo>
                  <a:pt x="566124" y="413646"/>
                </a:moveTo>
                <a:cubicBezTo>
                  <a:pt x="605633" y="413646"/>
                  <a:pt x="645141" y="428719"/>
                  <a:pt x="675288" y="458867"/>
                </a:cubicBezTo>
                <a:cubicBezTo>
                  <a:pt x="735581" y="519160"/>
                  <a:pt x="735581" y="616899"/>
                  <a:pt x="675288" y="677193"/>
                </a:cubicBezTo>
                <a:cubicBezTo>
                  <a:pt x="614994" y="737486"/>
                  <a:pt x="517255" y="737486"/>
                  <a:pt x="456962" y="677193"/>
                </a:cubicBezTo>
                <a:cubicBezTo>
                  <a:pt x="396667" y="616899"/>
                  <a:pt x="396667" y="519160"/>
                  <a:pt x="456962" y="458867"/>
                </a:cubicBezTo>
                <a:cubicBezTo>
                  <a:pt x="487108" y="428719"/>
                  <a:pt x="526616" y="413646"/>
                  <a:pt x="566124" y="413646"/>
                </a:cubicBezTo>
                <a:close/>
                <a:moveTo>
                  <a:pt x="565808" y="269099"/>
                </a:moveTo>
                <a:cubicBezTo>
                  <a:pt x="489489" y="269099"/>
                  <a:pt x="413170" y="298294"/>
                  <a:pt x="354780" y="356684"/>
                </a:cubicBezTo>
                <a:cubicBezTo>
                  <a:pt x="238001" y="473463"/>
                  <a:pt x="238001" y="661960"/>
                  <a:pt x="354780" y="778739"/>
                </a:cubicBezTo>
                <a:cubicBezTo>
                  <a:pt x="471559" y="895518"/>
                  <a:pt x="660691" y="895518"/>
                  <a:pt x="776836" y="778739"/>
                </a:cubicBezTo>
                <a:cubicBezTo>
                  <a:pt x="893615" y="661960"/>
                  <a:pt x="893615" y="473463"/>
                  <a:pt x="776836" y="356684"/>
                </a:cubicBezTo>
                <a:cubicBezTo>
                  <a:pt x="718446" y="298294"/>
                  <a:pt x="642127" y="269099"/>
                  <a:pt x="565808" y="269099"/>
                </a:cubicBezTo>
                <a:close/>
                <a:moveTo>
                  <a:pt x="584530" y="0"/>
                </a:moveTo>
                <a:lnTo>
                  <a:pt x="716541" y="19675"/>
                </a:lnTo>
                <a:lnTo>
                  <a:pt x="727966" y="126934"/>
                </a:lnTo>
                <a:cubicBezTo>
                  <a:pt x="761604" y="138993"/>
                  <a:pt x="793971" y="155494"/>
                  <a:pt x="825071" y="175803"/>
                </a:cubicBezTo>
                <a:lnTo>
                  <a:pt x="917732" y="121222"/>
                </a:lnTo>
                <a:lnTo>
                  <a:pt x="1012297" y="215787"/>
                </a:lnTo>
                <a:lnTo>
                  <a:pt x="957716" y="308449"/>
                </a:lnTo>
                <a:cubicBezTo>
                  <a:pt x="978660" y="339548"/>
                  <a:pt x="994526" y="372552"/>
                  <a:pt x="1007220" y="406188"/>
                </a:cubicBezTo>
                <a:lnTo>
                  <a:pt x="1113845" y="417613"/>
                </a:lnTo>
                <a:lnTo>
                  <a:pt x="1133519" y="549624"/>
                </a:lnTo>
                <a:lnTo>
                  <a:pt x="1034511" y="592147"/>
                </a:lnTo>
                <a:cubicBezTo>
                  <a:pt x="1032606" y="625149"/>
                  <a:pt x="1027529" y="658152"/>
                  <a:pt x="1018645" y="690520"/>
                </a:cubicBezTo>
                <a:lnTo>
                  <a:pt x="1099247" y="761604"/>
                </a:lnTo>
                <a:lnTo>
                  <a:pt x="1039589" y="880921"/>
                </a:lnTo>
                <a:lnTo>
                  <a:pt x="934233" y="858072"/>
                </a:lnTo>
                <a:cubicBezTo>
                  <a:pt x="922810" y="872035"/>
                  <a:pt x="910750" y="885998"/>
                  <a:pt x="897422" y="899327"/>
                </a:cubicBezTo>
                <a:cubicBezTo>
                  <a:pt x="884095" y="912655"/>
                  <a:pt x="870132" y="924713"/>
                  <a:pt x="858072" y="937407"/>
                </a:cubicBezTo>
                <a:lnTo>
                  <a:pt x="880921" y="1042761"/>
                </a:lnTo>
                <a:lnTo>
                  <a:pt x="761604" y="1102421"/>
                </a:lnTo>
                <a:lnTo>
                  <a:pt x="690520" y="1021183"/>
                </a:lnTo>
                <a:cubicBezTo>
                  <a:pt x="658786" y="1029434"/>
                  <a:pt x="625785" y="1034511"/>
                  <a:pt x="592781" y="1036415"/>
                </a:cubicBezTo>
                <a:lnTo>
                  <a:pt x="550258" y="1136059"/>
                </a:lnTo>
                <a:lnTo>
                  <a:pt x="418247" y="1116384"/>
                </a:lnTo>
                <a:lnTo>
                  <a:pt x="406824" y="1008489"/>
                </a:lnTo>
                <a:cubicBezTo>
                  <a:pt x="373186" y="996431"/>
                  <a:pt x="340183" y="979930"/>
                  <a:pt x="309719" y="959620"/>
                </a:cubicBezTo>
                <a:lnTo>
                  <a:pt x="216423" y="1014201"/>
                </a:lnTo>
                <a:lnTo>
                  <a:pt x="121857" y="919636"/>
                </a:lnTo>
                <a:lnTo>
                  <a:pt x="176438" y="826340"/>
                </a:lnTo>
                <a:cubicBezTo>
                  <a:pt x="156129" y="795876"/>
                  <a:pt x="139628" y="763507"/>
                  <a:pt x="127568" y="729870"/>
                </a:cubicBezTo>
                <a:lnTo>
                  <a:pt x="19675" y="718446"/>
                </a:lnTo>
                <a:lnTo>
                  <a:pt x="0" y="586435"/>
                </a:lnTo>
                <a:lnTo>
                  <a:pt x="99644" y="543912"/>
                </a:lnTo>
                <a:cubicBezTo>
                  <a:pt x="100913" y="511543"/>
                  <a:pt x="105990" y="478540"/>
                  <a:pt x="114876" y="446807"/>
                </a:cubicBezTo>
                <a:lnTo>
                  <a:pt x="33003" y="375089"/>
                </a:lnTo>
                <a:lnTo>
                  <a:pt x="92662" y="255772"/>
                </a:lnTo>
                <a:lnTo>
                  <a:pt x="198652" y="278619"/>
                </a:lnTo>
                <a:cubicBezTo>
                  <a:pt x="210075" y="264022"/>
                  <a:pt x="222135" y="250061"/>
                  <a:pt x="235463" y="236732"/>
                </a:cubicBezTo>
                <a:cubicBezTo>
                  <a:pt x="248790" y="223404"/>
                  <a:pt x="262753" y="211344"/>
                  <a:pt x="276716" y="199921"/>
                </a:cubicBezTo>
                <a:lnTo>
                  <a:pt x="253868" y="93931"/>
                </a:lnTo>
                <a:lnTo>
                  <a:pt x="373186" y="34272"/>
                </a:lnTo>
                <a:lnTo>
                  <a:pt x="444268" y="115510"/>
                </a:lnTo>
                <a:cubicBezTo>
                  <a:pt x="476002" y="106625"/>
                  <a:pt x="509005" y="101547"/>
                  <a:pt x="542009" y="99644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0" name="标题 1"/>
          <p:cNvSpPr txBox="1"/>
          <p:nvPr/>
        </p:nvSpPr>
        <p:spPr>
          <a:xfrm>
            <a:off x="719243" y="424375"/>
            <a:ext cx="1885806" cy="22560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b"/>
          <a:lstStyle/>
          <a:p>
            <a:pPr algn="l">
              <a:lnSpc>
                <a:spcPct val="110000"/>
              </a:lnSpc>
            </a:pPr>
            <a:r>
              <a:rPr kumimoji="1" lang="en-US" altLang="zh-CN" sz="8000">
                <a:ln w="12700">
                  <a:noFill/>
                </a:ln>
                <a:solidFill>
                  <a:srgbClr val="FCCB00">
                    <a:alpha val="100000"/>
                  </a:srgbClr>
                </a:solidFill>
                <a:latin typeface="OPPOSans H" panose="00020600040101010101" charset="-122"/>
                <a:ea typeface="OPPOSans H" panose="00020600040101010101" charset="-122"/>
                <a:cs typeface="OPPOSans H" panose="00020600040101010101" charset="-122"/>
              </a:rPr>
              <a:t>01</a:t>
            </a:r>
            <a:endParaRPr kumimoji="1"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>
            <a:off x="8061599" y="1424480"/>
            <a:ext cx="1119026" cy="1459906"/>
          </a:xfrm>
          <a:custGeom>
            <a:avLst/>
            <a:gdLst>
              <a:gd name="T0" fmla="*/ 476 w 476"/>
              <a:gd name="T1" fmla="*/ 23 h 621"/>
              <a:gd name="T2" fmla="*/ 476 w 476"/>
              <a:gd name="T3" fmla="*/ 448 h 621"/>
              <a:gd name="T4" fmla="*/ 442 w 476"/>
              <a:gd name="T5" fmla="*/ 507 h 621"/>
              <a:gd name="T6" fmla="*/ 255 w 476"/>
              <a:gd name="T7" fmla="*/ 615 h 621"/>
              <a:gd name="T8" fmla="*/ 221 w 476"/>
              <a:gd name="T9" fmla="*/ 615 h 621"/>
              <a:gd name="T10" fmla="*/ 34 w 476"/>
              <a:gd name="T11" fmla="*/ 507 h 621"/>
              <a:gd name="T12" fmla="*/ 0 w 476"/>
              <a:gd name="T13" fmla="*/ 448 h 621"/>
              <a:gd name="T14" fmla="*/ 0 w 476"/>
              <a:gd name="T15" fmla="*/ 23 h 621"/>
              <a:gd name="T16" fmla="*/ 11 w 476"/>
              <a:gd name="T17" fmla="*/ 4 h 621"/>
              <a:gd name="T18" fmla="*/ 34 w 476"/>
              <a:gd name="T19" fmla="*/ 4 h 621"/>
              <a:gd name="T20" fmla="*/ 221 w 476"/>
              <a:gd name="T21" fmla="*/ 112 h 621"/>
              <a:gd name="T22" fmla="*/ 255 w 476"/>
              <a:gd name="T23" fmla="*/ 112 h 621"/>
              <a:gd name="T24" fmla="*/ 442 w 476"/>
              <a:gd name="T25" fmla="*/ 4 h 621"/>
              <a:gd name="T26" fmla="*/ 464 w 476"/>
              <a:gd name="T27" fmla="*/ 4 h 621"/>
              <a:gd name="T28" fmla="*/ 476 w 476"/>
              <a:gd name="T29" fmla="*/ 23 h 621"/>
            </a:gdLst>
            <a:ahLst/>
            <a:cxnLst/>
            <a:rect l="0" t="0" r="r" b="b"/>
            <a:pathLst>
              <a:path w="476" h="621">
                <a:moveTo>
                  <a:pt x="476" y="23"/>
                </a:moveTo>
                <a:cubicBezTo>
                  <a:pt x="476" y="448"/>
                  <a:pt x="476" y="448"/>
                  <a:pt x="476" y="448"/>
                </a:cubicBezTo>
                <a:cubicBezTo>
                  <a:pt x="476" y="472"/>
                  <a:pt x="463" y="495"/>
                  <a:pt x="442" y="507"/>
                </a:cubicBezTo>
                <a:cubicBezTo>
                  <a:pt x="255" y="615"/>
                  <a:pt x="255" y="615"/>
                  <a:pt x="255" y="615"/>
                </a:cubicBezTo>
                <a:cubicBezTo>
                  <a:pt x="244" y="621"/>
                  <a:pt x="231" y="621"/>
                  <a:pt x="221" y="615"/>
                </a:cubicBezTo>
                <a:cubicBezTo>
                  <a:pt x="34" y="507"/>
                  <a:pt x="34" y="507"/>
                  <a:pt x="34" y="507"/>
                </a:cubicBezTo>
                <a:cubicBezTo>
                  <a:pt x="13" y="495"/>
                  <a:pt x="0" y="472"/>
                  <a:pt x="0" y="448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15"/>
                  <a:pt x="4" y="8"/>
                  <a:pt x="11" y="4"/>
                </a:cubicBezTo>
                <a:cubicBezTo>
                  <a:pt x="18" y="0"/>
                  <a:pt x="27" y="0"/>
                  <a:pt x="34" y="4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31" y="118"/>
                  <a:pt x="244" y="118"/>
                  <a:pt x="255" y="112"/>
                </a:cubicBezTo>
                <a:cubicBezTo>
                  <a:pt x="442" y="4"/>
                  <a:pt x="442" y="4"/>
                  <a:pt x="442" y="4"/>
                </a:cubicBezTo>
                <a:cubicBezTo>
                  <a:pt x="449" y="0"/>
                  <a:pt x="457" y="0"/>
                  <a:pt x="464" y="4"/>
                </a:cubicBezTo>
                <a:cubicBezTo>
                  <a:pt x="471" y="8"/>
                  <a:pt x="476" y="15"/>
                  <a:pt x="476" y="23"/>
                </a:cubicBezTo>
                <a:close/>
              </a:path>
            </a:pathLst>
          </a:custGeom>
          <a:solidFill>
            <a:schemeClr val="accent2"/>
          </a:solidFill>
          <a:ln cap="sq">
            <a:noFill/>
            <a:prstDash val="solid"/>
          </a:ln>
        </p:spPr>
        <p:txBody>
          <a:bodyPr vert="horz" wrap="square" lIns="91440" tIns="45720" rIns="91440" bIns="45720" rtlCol="0" anchor="t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>
            <a:off x="2998674" y="1424480"/>
            <a:ext cx="1119026" cy="1459906"/>
          </a:xfrm>
          <a:custGeom>
            <a:avLst/>
            <a:gdLst>
              <a:gd name="T0" fmla="*/ 476 w 476"/>
              <a:gd name="T1" fmla="*/ 23 h 621"/>
              <a:gd name="T2" fmla="*/ 476 w 476"/>
              <a:gd name="T3" fmla="*/ 448 h 621"/>
              <a:gd name="T4" fmla="*/ 442 w 476"/>
              <a:gd name="T5" fmla="*/ 507 h 621"/>
              <a:gd name="T6" fmla="*/ 255 w 476"/>
              <a:gd name="T7" fmla="*/ 615 h 621"/>
              <a:gd name="T8" fmla="*/ 221 w 476"/>
              <a:gd name="T9" fmla="*/ 615 h 621"/>
              <a:gd name="T10" fmla="*/ 34 w 476"/>
              <a:gd name="T11" fmla="*/ 507 h 621"/>
              <a:gd name="T12" fmla="*/ 0 w 476"/>
              <a:gd name="T13" fmla="*/ 448 h 621"/>
              <a:gd name="T14" fmla="*/ 0 w 476"/>
              <a:gd name="T15" fmla="*/ 23 h 621"/>
              <a:gd name="T16" fmla="*/ 11 w 476"/>
              <a:gd name="T17" fmla="*/ 4 h 621"/>
              <a:gd name="T18" fmla="*/ 34 w 476"/>
              <a:gd name="T19" fmla="*/ 4 h 621"/>
              <a:gd name="T20" fmla="*/ 221 w 476"/>
              <a:gd name="T21" fmla="*/ 112 h 621"/>
              <a:gd name="T22" fmla="*/ 255 w 476"/>
              <a:gd name="T23" fmla="*/ 112 h 621"/>
              <a:gd name="T24" fmla="*/ 442 w 476"/>
              <a:gd name="T25" fmla="*/ 4 h 621"/>
              <a:gd name="T26" fmla="*/ 465 w 476"/>
              <a:gd name="T27" fmla="*/ 4 h 621"/>
              <a:gd name="T28" fmla="*/ 476 w 476"/>
              <a:gd name="T29" fmla="*/ 23 h 621"/>
            </a:gdLst>
            <a:ahLst/>
            <a:cxnLst/>
            <a:rect l="0" t="0" r="r" b="b"/>
            <a:pathLst>
              <a:path w="476" h="621">
                <a:moveTo>
                  <a:pt x="476" y="23"/>
                </a:moveTo>
                <a:cubicBezTo>
                  <a:pt x="476" y="448"/>
                  <a:pt x="476" y="448"/>
                  <a:pt x="476" y="448"/>
                </a:cubicBezTo>
                <a:cubicBezTo>
                  <a:pt x="476" y="472"/>
                  <a:pt x="463" y="495"/>
                  <a:pt x="442" y="507"/>
                </a:cubicBezTo>
                <a:cubicBezTo>
                  <a:pt x="255" y="615"/>
                  <a:pt x="255" y="615"/>
                  <a:pt x="255" y="615"/>
                </a:cubicBezTo>
                <a:cubicBezTo>
                  <a:pt x="245" y="621"/>
                  <a:pt x="232" y="621"/>
                  <a:pt x="221" y="615"/>
                </a:cubicBezTo>
                <a:cubicBezTo>
                  <a:pt x="34" y="507"/>
                  <a:pt x="34" y="507"/>
                  <a:pt x="34" y="507"/>
                </a:cubicBezTo>
                <a:cubicBezTo>
                  <a:pt x="13" y="495"/>
                  <a:pt x="0" y="472"/>
                  <a:pt x="0" y="448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15"/>
                  <a:pt x="4" y="8"/>
                  <a:pt x="11" y="4"/>
                </a:cubicBezTo>
                <a:cubicBezTo>
                  <a:pt x="18" y="0"/>
                  <a:pt x="27" y="0"/>
                  <a:pt x="34" y="4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32" y="118"/>
                  <a:pt x="245" y="118"/>
                  <a:pt x="255" y="112"/>
                </a:cubicBezTo>
                <a:cubicBezTo>
                  <a:pt x="442" y="4"/>
                  <a:pt x="442" y="4"/>
                  <a:pt x="442" y="4"/>
                </a:cubicBezTo>
                <a:cubicBezTo>
                  <a:pt x="449" y="0"/>
                  <a:pt x="458" y="0"/>
                  <a:pt x="465" y="4"/>
                </a:cubicBezTo>
                <a:cubicBezTo>
                  <a:pt x="472" y="8"/>
                  <a:pt x="476" y="15"/>
                  <a:pt x="476" y="23"/>
                </a:cubicBezTo>
                <a:close/>
              </a:path>
            </a:pathLst>
          </a:custGeom>
          <a:solidFill>
            <a:schemeClr val="accent1"/>
          </a:solidFill>
          <a:ln cap="sq">
            <a:noFill/>
            <a:prstDash val="solid"/>
          </a:ln>
        </p:spPr>
        <p:txBody>
          <a:bodyPr vert="horz" wrap="square" lIns="91440" tIns="45720" rIns="91440" bIns="45720" rtlCol="0" anchor="t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>
            <a:off x="2998674" y="2397751"/>
            <a:ext cx="1119026" cy="486635"/>
          </a:xfrm>
          <a:custGeom>
            <a:avLst/>
            <a:gdLst>
              <a:gd name="T0" fmla="*/ 476 w 476"/>
              <a:gd name="T1" fmla="*/ 0 h 207"/>
              <a:gd name="T2" fmla="*/ 476 w 476"/>
              <a:gd name="T3" fmla="*/ 34 h 207"/>
              <a:gd name="T4" fmla="*/ 442 w 476"/>
              <a:gd name="T5" fmla="*/ 93 h 207"/>
              <a:gd name="T6" fmla="*/ 255 w 476"/>
              <a:gd name="T7" fmla="*/ 201 h 207"/>
              <a:gd name="T8" fmla="*/ 221 w 476"/>
              <a:gd name="T9" fmla="*/ 201 h 207"/>
              <a:gd name="T10" fmla="*/ 34 w 476"/>
              <a:gd name="T11" fmla="*/ 93 h 207"/>
              <a:gd name="T12" fmla="*/ 0 w 476"/>
              <a:gd name="T13" fmla="*/ 34 h 207"/>
              <a:gd name="T14" fmla="*/ 0 w 476"/>
              <a:gd name="T15" fmla="*/ 0 h 207"/>
              <a:gd name="T16" fmla="*/ 34 w 476"/>
              <a:gd name="T17" fmla="*/ 59 h 207"/>
              <a:gd name="T18" fmla="*/ 221 w 476"/>
              <a:gd name="T19" fmla="*/ 167 h 207"/>
              <a:gd name="T20" fmla="*/ 255 w 476"/>
              <a:gd name="T21" fmla="*/ 167 h 207"/>
              <a:gd name="T22" fmla="*/ 442 w 476"/>
              <a:gd name="T23" fmla="*/ 59 h 207"/>
              <a:gd name="T24" fmla="*/ 476 w 476"/>
              <a:gd name="T25" fmla="*/ 0 h 207"/>
            </a:gdLst>
            <a:ahLst/>
            <a:cxnLst/>
            <a:rect l="0" t="0" r="r" b="b"/>
            <a:pathLst>
              <a:path w="476" h="207">
                <a:moveTo>
                  <a:pt x="476" y="0"/>
                </a:moveTo>
                <a:cubicBezTo>
                  <a:pt x="476" y="34"/>
                  <a:pt x="476" y="34"/>
                  <a:pt x="476" y="34"/>
                </a:cubicBezTo>
                <a:cubicBezTo>
                  <a:pt x="476" y="58"/>
                  <a:pt x="463" y="81"/>
                  <a:pt x="442" y="93"/>
                </a:cubicBezTo>
                <a:cubicBezTo>
                  <a:pt x="255" y="201"/>
                  <a:pt x="255" y="201"/>
                  <a:pt x="255" y="201"/>
                </a:cubicBezTo>
                <a:cubicBezTo>
                  <a:pt x="245" y="207"/>
                  <a:pt x="232" y="207"/>
                  <a:pt x="221" y="201"/>
                </a:cubicBezTo>
                <a:cubicBezTo>
                  <a:pt x="34" y="93"/>
                  <a:pt x="34" y="93"/>
                  <a:pt x="34" y="93"/>
                </a:cubicBezTo>
                <a:cubicBezTo>
                  <a:pt x="13" y="81"/>
                  <a:pt x="0" y="58"/>
                  <a:pt x="0" y="34"/>
                </a:cubicBezTo>
                <a:cubicBezTo>
                  <a:pt x="0" y="0"/>
                  <a:pt x="0" y="0"/>
                  <a:pt x="0" y="0"/>
                </a:cubicBezTo>
                <a:cubicBezTo>
                  <a:pt x="0" y="24"/>
                  <a:pt x="13" y="47"/>
                  <a:pt x="34" y="59"/>
                </a:cubicBezTo>
                <a:cubicBezTo>
                  <a:pt x="221" y="167"/>
                  <a:pt x="221" y="167"/>
                  <a:pt x="221" y="167"/>
                </a:cubicBezTo>
                <a:cubicBezTo>
                  <a:pt x="232" y="173"/>
                  <a:pt x="245" y="173"/>
                  <a:pt x="255" y="167"/>
                </a:cubicBezTo>
                <a:cubicBezTo>
                  <a:pt x="442" y="59"/>
                  <a:pt x="442" y="59"/>
                  <a:pt x="442" y="59"/>
                </a:cubicBezTo>
                <a:cubicBezTo>
                  <a:pt x="463" y="47"/>
                  <a:pt x="476" y="24"/>
                  <a:pt x="476" y="0"/>
                </a:cubicBezTo>
                <a:close/>
              </a:path>
            </a:pathLst>
          </a:custGeom>
          <a:solidFill>
            <a:schemeClr val="tx1">
              <a:alpha val="15000"/>
            </a:schemeClr>
          </a:solidFill>
          <a:ln cap="sq">
            <a:noFill/>
            <a:prstDash val="solid"/>
          </a:ln>
        </p:spPr>
        <p:txBody>
          <a:bodyPr vert="horz" wrap="square" lIns="91440" tIns="45720" rIns="91440" bIns="45720" rtlCol="0" anchor="t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1289232" y="4372154"/>
            <a:ext cx="4537910" cy="1620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ctr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" panose="020B0500000000000000" charset="-122"/>
                <a:ea typeface="Source Han Sans" panose="020B0500000000000000" charset="-122"/>
                <a:cs typeface="Source Han Sans" panose="020B0500000000000000" charset="-122"/>
              </a:rPr>
              <a:t>计算机系统由硬件和软件组成，硬件是物理基础，软件是灵魂，二者相辅相成，共同实现计算机功能。
硬件提供运行环境，软件控制硬件运行，如操作系统管理硬件资源，应用程序调用硬件功能。</a:t>
            </a: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>
            <a:off x="1289232" y="3547647"/>
            <a:ext cx="4537910" cy="79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404040">
                    <a:alpha val="100000"/>
                  </a:srgbClr>
                </a:solidFill>
                <a:latin typeface="Source Han Sans CN Bold" panose="020B0800000000000000" charset="-122"/>
                <a:ea typeface="Source Han Sans CN Bold" panose="020B0800000000000000" charset="-122"/>
                <a:cs typeface="Source Han Sans CN Bold" panose="020B0800000000000000" charset="-122"/>
              </a:rPr>
              <a:t>硬件与软件的结合</a:t>
            </a: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>
            <a:off x="3228147" y="2932052"/>
            <a:ext cx="660082" cy="209550"/>
          </a:xfrm>
          <a:custGeom>
            <a:avLst/>
            <a:gdLst>
              <a:gd name="T0" fmla="*/ 182 w 189"/>
              <a:gd name="T1" fmla="*/ 1 h 60"/>
              <a:gd name="T2" fmla="*/ 179 w 189"/>
              <a:gd name="T3" fmla="*/ 2 h 60"/>
              <a:gd name="T4" fmla="*/ 108 w 189"/>
              <a:gd name="T5" fmla="*/ 43 h 60"/>
              <a:gd name="T6" fmla="*/ 80 w 189"/>
              <a:gd name="T7" fmla="*/ 43 h 60"/>
              <a:gd name="T8" fmla="*/ 9 w 189"/>
              <a:gd name="T9" fmla="*/ 2 h 60"/>
              <a:gd name="T10" fmla="*/ 1 w 189"/>
              <a:gd name="T11" fmla="*/ 4 h 60"/>
              <a:gd name="T12" fmla="*/ 3 w 189"/>
              <a:gd name="T13" fmla="*/ 12 h 60"/>
              <a:gd name="T14" fmla="*/ 74 w 189"/>
              <a:gd name="T15" fmla="*/ 53 h 60"/>
              <a:gd name="T16" fmla="*/ 114 w 189"/>
              <a:gd name="T17" fmla="*/ 53 h 60"/>
              <a:gd name="T18" fmla="*/ 185 w 189"/>
              <a:gd name="T19" fmla="*/ 12 h 60"/>
              <a:gd name="T20" fmla="*/ 187 w 189"/>
              <a:gd name="T21" fmla="*/ 4 h 60"/>
              <a:gd name="T22" fmla="*/ 182 w 189"/>
              <a:gd name="T23" fmla="*/ 1 h 60"/>
            </a:gdLst>
            <a:ahLst/>
            <a:cxnLst/>
            <a:rect l="0" t="0" r="r" b="b"/>
            <a:pathLst>
              <a:path w="189" h="60">
                <a:moveTo>
                  <a:pt x="182" y="1"/>
                </a:moveTo>
                <a:cubicBezTo>
                  <a:pt x="181" y="1"/>
                  <a:pt x="180" y="2"/>
                  <a:pt x="179" y="2"/>
                </a:cubicBezTo>
                <a:cubicBezTo>
                  <a:pt x="108" y="43"/>
                  <a:pt x="108" y="43"/>
                  <a:pt x="108" y="43"/>
                </a:cubicBezTo>
                <a:cubicBezTo>
                  <a:pt x="99" y="48"/>
                  <a:pt x="89" y="48"/>
                  <a:pt x="80" y="43"/>
                </a:cubicBezTo>
                <a:cubicBezTo>
                  <a:pt x="9" y="2"/>
                  <a:pt x="9" y="2"/>
                  <a:pt x="9" y="2"/>
                </a:cubicBezTo>
                <a:cubicBezTo>
                  <a:pt x="7" y="0"/>
                  <a:pt x="3" y="1"/>
                  <a:pt x="1" y="4"/>
                </a:cubicBezTo>
                <a:cubicBezTo>
                  <a:pt x="0" y="7"/>
                  <a:pt x="1" y="11"/>
                  <a:pt x="3" y="12"/>
                </a:cubicBezTo>
                <a:cubicBezTo>
                  <a:pt x="74" y="53"/>
                  <a:pt x="74" y="53"/>
                  <a:pt x="74" y="53"/>
                </a:cubicBezTo>
                <a:cubicBezTo>
                  <a:pt x="86" y="60"/>
                  <a:pt x="102" y="60"/>
                  <a:pt x="114" y="53"/>
                </a:cubicBezTo>
                <a:cubicBezTo>
                  <a:pt x="185" y="12"/>
                  <a:pt x="185" y="12"/>
                  <a:pt x="185" y="12"/>
                </a:cubicBezTo>
                <a:cubicBezTo>
                  <a:pt x="188" y="11"/>
                  <a:pt x="189" y="7"/>
                  <a:pt x="187" y="4"/>
                </a:cubicBezTo>
                <a:cubicBezTo>
                  <a:pt x="186" y="2"/>
                  <a:pt x="184" y="1"/>
                  <a:pt x="182" y="1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cap="sq">
            <a:noFill/>
            <a:prstDash val="solid"/>
          </a:ln>
        </p:spPr>
        <p:txBody>
          <a:bodyPr vert="horz" wrap="square" lIns="91440" tIns="45720" rIns="91440" bIns="45720" rtlCol="0" anchor="t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>
            <a:off x="3228147" y="3092707"/>
            <a:ext cx="660082" cy="209550"/>
          </a:xfrm>
          <a:custGeom>
            <a:avLst/>
            <a:gdLst>
              <a:gd name="T0" fmla="*/ 182 w 189"/>
              <a:gd name="T1" fmla="*/ 1 h 60"/>
              <a:gd name="T2" fmla="*/ 179 w 189"/>
              <a:gd name="T3" fmla="*/ 1 h 60"/>
              <a:gd name="T4" fmla="*/ 108 w 189"/>
              <a:gd name="T5" fmla="*/ 42 h 60"/>
              <a:gd name="T6" fmla="*/ 80 w 189"/>
              <a:gd name="T7" fmla="*/ 42 h 60"/>
              <a:gd name="T8" fmla="*/ 9 w 189"/>
              <a:gd name="T9" fmla="*/ 1 h 60"/>
              <a:gd name="T10" fmla="*/ 1 w 189"/>
              <a:gd name="T11" fmla="*/ 4 h 60"/>
              <a:gd name="T12" fmla="*/ 3 w 189"/>
              <a:gd name="T13" fmla="*/ 12 h 60"/>
              <a:gd name="T14" fmla="*/ 74 w 189"/>
              <a:gd name="T15" fmla="*/ 53 h 60"/>
              <a:gd name="T16" fmla="*/ 114 w 189"/>
              <a:gd name="T17" fmla="*/ 53 h 60"/>
              <a:gd name="T18" fmla="*/ 185 w 189"/>
              <a:gd name="T19" fmla="*/ 12 h 60"/>
              <a:gd name="T20" fmla="*/ 187 w 189"/>
              <a:gd name="T21" fmla="*/ 4 h 60"/>
              <a:gd name="T22" fmla="*/ 182 w 189"/>
              <a:gd name="T23" fmla="*/ 1 h 60"/>
            </a:gdLst>
            <a:ahLst/>
            <a:cxnLst/>
            <a:rect l="0" t="0" r="r" b="b"/>
            <a:pathLst>
              <a:path w="189" h="60">
                <a:moveTo>
                  <a:pt x="182" y="1"/>
                </a:moveTo>
                <a:cubicBezTo>
                  <a:pt x="181" y="1"/>
                  <a:pt x="180" y="1"/>
                  <a:pt x="179" y="1"/>
                </a:cubicBezTo>
                <a:cubicBezTo>
                  <a:pt x="108" y="42"/>
                  <a:pt x="108" y="42"/>
                  <a:pt x="108" y="42"/>
                </a:cubicBezTo>
                <a:cubicBezTo>
                  <a:pt x="99" y="47"/>
                  <a:pt x="89" y="47"/>
                  <a:pt x="80" y="42"/>
                </a:cubicBezTo>
                <a:cubicBezTo>
                  <a:pt x="9" y="1"/>
                  <a:pt x="9" y="1"/>
                  <a:pt x="9" y="1"/>
                </a:cubicBezTo>
                <a:cubicBezTo>
                  <a:pt x="7" y="0"/>
                  <a:pt x="3" y="1"/>
                  <a:pt x="1" y="4"/>
                </a:cubicBezTo>
                <a:cubicBezTo>
                  <a:pt x="0" y="7"/>
                  <a:pt x="1" y="10"/>
                  <a:pt x="3" y="12"/>
                </a:cubicBezTo>
                <a:cubicBezTo>
                  <a:pt x="74" y="53"/>
                  <a:pt x="74" y="53"/>
                  <a:pt x="74" y="53"/>
                </a:cubicBezTo>
                <a:cubicBezTo>
                  <a:pt x="86" y="60"/>
                  <a:pt x="102" y="60"/>
                  <a:pt x="114" y="53"/>
                </a:cubicBezTo>
                <a:cubicBezTo>
                  <a:pt x="185" y="12"/>
                  <a:pt x="185" y="12"/>
                  <a:pt x="185" y="12"/>
                </a:cubicBezTo>
                <a:cubicBezTo>
                  <a:pt x="188" y="10"/>
                  <a:pt x="189" y="7"/>
                  <a:pt x="187" y="4"/>
                </a:cubicBezTo>
                <a:cubicBezTo>
                  <a:pt x="186" y="2"/>
                  <a:pt x="184" y="1"/>
                  <a:pt x="182" y="1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cap="sq">
            <a:noFill/>
            <a:prstDash val="solid"/>
          </a:ln>
        </p:spPr>
        <p:txBody>
          <a:bodyPr vert="horz" wrap="square" lIns="91440" tIns="45720" rIns="91440" bIns="45720" rtlCol="0" anchor="t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>
            <a:off x="3228147" y="3249869"/>
            <a:ext cx="660082" cy="209550"/>
          </a:xfrm>
          <a:custGeom>
            <a:avLst/>
            <a:gdLst>
              <a:gd name="T0" fmla="*/ 182 w 189"/>
              <a:gd name="T1" fmla="*/ 1 h 60"/>
              <a:gd name="T2" fmla="*/ 179 w 189"/>
              <a:gd name="T3" fmla="*/ 2 h 60"/>
              <a:gd name="T4" fmla="*/ 108 w 189"/>
              <a:gd name="T5" fmla="*/ 43 h 60"/>
              <a:gd name="T6" fmla="*/ 80 w 189"/>
              <a:gd name="T7" fmla="*/ 43 h 60"/>
              <a:gd name="T8" fmla="*/ 9 w 189"/>
              <a:gd name="T9" fmla="*/ 2 h 60"/>
              <a:gd name="T10" fmla="*/ 1 w 189"/>
              <a:gd name="T11" fmla="*/ 4 h 60"/>
              <a:gd name="T12" fmla="*/ 3 w 189"/>
              <a:gd name="T13" fmla="*/ 12 h 60"/>
              <a:gd name="T14" fmla="*/ 74 w 189"/>
              <a:gd name="T15" fmla="*/ 53 h 60"/>
              <a:gd name="T16" fmla="*/ 114 w 189"/>
              <a:gd name="T17" fmla="*/ 53 h 60"/>
              <a:gd name="T18" fmla="*/ 185 w 189"/>
              <a:gd name="T19" fmla="*/ 12 h 60"/>
              <a:gd name="T20" fmla="*/ 187 w 189"/>
              <a:gd name="T21" fmla="*/ 4 h 60"/>
              <a:gd name="T22" fmla="*/ 182 w 189"/>
              <a:gd name="T23" fmla="*/ 1 h 60"/>
            </a:gdLst>
            <a:ahLst/>
            <a:cxnLst/>
            <a:rect l="0" t="0" r="r" b="b"/>
            <a:pathLst>
              <a:path w="189" h="60">
                <a:moveTo>
                  <a:pt x="182" y="1"/>
                </a:moveTo>
                <a:cubicBezTo>
                  <a:pt x="181" y="1"/>
                  <a:pt x="180" y="1"/>
                  <a:pt x="179" y="2"/>
                </a:cubicBezTo>
                <a:cubicBezTo>
                  <a:pt x="108" y="43"/>
                  <a:pt x="108" y="43"/>
                  <a:pt x="108" y="43"/>
                </a:cubicBezTo>
                <a:cubicBezTo>
                  <a:pt x="99" y="48"/>
                  <a:pt x="89" y="48"/>
                  <a:pt x="80" y="43"/>
                </a:cubicBezTo>
                <a:cubicBezTo>
                  <a:pt x="9" y="2"/>
                  <a:pt x="9" y="2"/>
                  <a:pt x="9" y="2"/>
                </a:cubicBezTo>
                <a:cubicBezTo>
                  <a:pt x="7" y="0"/>
                  <a:pt x="3" y="1"/>
                  <a:pt x="1" y="4"/>
                </a:cubicBezTo>
                <a:cubicBezTo>
                  <a:pt x="0" y="7"/>
                  <a:pt x="1" y="11"/>
                  <a:pt x="3" y="12"/>
                </a:cubicBezTo>
                <a:cubicBezTo>
                  <a:pt x="74" y="53"/>
                  <a:pt x="74" y="53"/>
                  <a:pt x="74" y="53"/>
                </a:cubicBezTo>
                <a:cubicBezTo>
                  <a:pt x="86" y="60"/>
                  <a:pt x="102" y="60"/>
                  <a:pt x="114" y="53"/>
                </a:cubicBezTo>
                <a:cubicBezTo>
                  <a:pt x="185" y="12"/>
                  <a:pt x="185" y="12"/>
                  <a:pt x="185" y="12"/>
                </a:cubicBezTo>
                <a:cubicBezTo>
                  <a:pt x="188" y="11"/>
                  <a:pt x="189" y="7"/>
                  <a:pt x="187" y="4"/>
                </a:cubicBezTo>
                <a:cubicBezTo>
                  <a:pt x="186" y="2"/>
                  <a:pt x="184" y="1"/>
                  <a:pt x="182" y="1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60000"/>
            </a:schemeClr>
          </a:solidFill>
          <a:ln cap="sq">
            <a:noFill/>
            <a:prstDash val="solid"/>
          </a:ln>
        </p:spPr>
        <p:txBody>
          <a:bodyPr vert="horz" wrap="square" lIns="91440" tIns="45720" rIns="91440" bIns="45720" rtlCol="0" anchor="t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>
            <a:off x="3323806" y="1894189"/>
            <a:ext cx="468762" cy="387732"/>
          </a:xfrm>
          <a:custGeom>
            <a:avLst/>
            <a:gdLst>
              <a:gd name="connsiteX0" fmla="*/ 153878 w 870468"/>
              <a:gd name="connsiteY0" fmla="*/ 353026 h 720000"/>
              <a:gd name="connsiteX1" fmla="*/ 449972 w 870468"/>
              <a:gd name="connsiteY1" fmla="*/ 353026 h 720000"/>
              <a:gd name="connsiteX2" fmla="*/ 489985 w 870468"/>
              <a:gd name="connsiteY2" fmla="*/ 393039 h 720000"/>
              <a:gd name="connsiteX3" fmla="*/ 449972 w 870468"/>
              <a:gd name="connsiteY3" fmla="*/ 433051 h 720000"/>
              <a:gd name="connsiteX4" fmla="*/ 153878 w 870468"/>
              <a:gd name="connsiteY4" fmla="*/ 433051 h 720000"/>
              <a:gd name="connsiteX5" fmla="*/ 113865 w 870468"/>
              <a:gd name="connsiteY5" fmla="*/ 393039 h 720000"/>
              <a:gd name="connsiteX6" fmla="*/ 153878 w 870468"/>
              <a:gd name="connsiteY6" fmla="*/ 353026 h 720000"/>
              <a:gd name="connsiteX7" fmla="*/ 68708 w 870468"/>
              <a:gd name="connsiteY7" fmla="*/ 275858 h 720000"/>
              <a:gd name="connsiteX8" fmla="*/ 68708 w 870468"/>
              <a:gd name="connsiteY8" fmla="*/ 603735 h 720000"/>
              <a:gd name="connsiteX9" fmla="*/ 116266 w 870468"/>
              <a:gd name="connsiteY9" fmla="*/ 651293 h 720000"/>
              <a:gd name="connsiteX10" fmla="*/ 598821 w 870468"/>
              <a:gd name="connsiteY10" fmla="*/ 651293 h 720000"/>
              <a:gd name="connsiteX11" fmla="*/ 754317 w 870468"/>
              <a:gd name="connsiteY11" fmla="*/ 651293 h 720000"/>
              <a:gd name="connsiteX12" fmla="*/ 801875 w 870468"/>
              <a:gd name="connsiteY12" fmla="*/ 603735 h 720000"/>
              <a:gd name="connsiteX13" fmla="*/ 801875 w 870468"/>
              <a:gd name="connsiteY13" fmla="*/ 275858 h 720000"/>
              <a:gd name="connsiteX14" fmla="*/ 598821 w 870468"/>
              <a:gd name="connsiteY14" fmla="*/ 275858 h 720000"/>
              <a:gd name="connsiteX15" fmla="*/ 116266 w 870468"/>
              <a:gd name="connsiteY15" fmla="*/ 68593 h 720000"/>
              <a:gd name="connsiteX16" fmla="*/ 68708 w 870468"/>
              <a:gd name="connsiteY16" fmla="*/ 116151 h 720000"/>
              <a:gd name="connsiteX17" fmla="*/ 68708 w 870468"/>
              <a:gd name="connsiteY17" fmla="*/ 207265 h 720000"/>
              <a:gd name="connsiteX18" fmla="*/ 598821 w 870468"/>
              <a:gd name="connsiteY18" fmla="*/ 207265 h 720000"/>
              <a:gd name="connsiteX19" fmla="*/ 801875 w 870468"/>
              <a:gd name="connsiteY19" fmla="*/ 207265 h 720000"/>
              <a:gd name="connsiteX20" fmla="*/ 801875 w 870468"/>
              <a:gd name="connsiteY20" fmla="*/ 116151 h 720000"/>
              <a:gd name="connsiteX21" fmla="*/ 754317 w 870468"/>
              <a:gd name="connsiteY21" fmla="*/ 68593 h 720000"/>
              <a:gd name="connsiteX22" fmla="*/ 598821 w 870468"/>
              <a:gd name="connsiteY22" fmla="*/ 68593 h 720000"/>
              <a:gd name="connsiteX23" fmla="*/ 116266 w 870468"/>
              <a:gd name="connsiteY23" fmla="*/ 0 h 720000"/>
              <a:gd name="connsiteX24" fmla="*/ 598821 w 870468"/>
              <a:gd name="connsiteY24" fmla="*/ 0 h 720000"/>
              <a:gd name="connsiteX25" fmla="*/ 754317 w 870468"/>
              <a:gd name="connsiteY25" fmla="*/ 0 h 720000"/>
              <a:gd name="connsiteX26" fmla="*/ 870468 w 870468"/>
              <a:gd name="connsiteY26" fmla="*/ 116151 h 720000"/>
              <a:gd name="connsiteX27" fmla="*/ 870468 w 870468"/>
              <a:gd name="connsiteY27" fmla="*/ 241562 h 720000"/>
              <a:gd name="connsiteX28" fmla="*/ 870468 w 870468"/>
              <a:gd name="connsiteY28" fmla="*/ 603735 h 720000"/>
              <a:gd name="connsiteX29" fmla="*/ 754317 w 870468"/>
              <a:gd name="connsiteY29" fmla="*/ 720000 h 720000"/>
              <a:gd name="connsiteX30" fmla="*/ 598821 w 870468"/>
              <a:gd name="connsiteY30" fmla="*/ 720000 h 720000"/>
              <a:gd name="connsiteX31" fmla="*/ 116266 w 870468"/>
              <a:gd name="connsiteY31" fmla="*/ 720000 h 720000"/>
              <a:gd name="connsiteX32" fmla="*/ 115 w 870468"/>
              <a:gd name="connsiteY32" fmla="*/ 603849 h 720000"/>
              <a:gd name="connsiteX33" fmla="*/ 115 w 870468"/>
              <a:gd name="connsiteY33" fmla="*/ 241841 h 720000"/>
              <a:gd name="connsiteX34" fmla="*/ 0 w 870468"/>
              <a:gd name="connsiteY34" fmla="*/ 241562 h 720000"/>
              <a:gd name="connsiteX35" fmla="*/ 115 w 870468"/>
              <a:gd name="connsiteY35" fmla="*/ 241284 h 720000"/>
              <a:gd name="connsiteX36" fmla="*/ 115 w 870468"/>
              <a:gd name="connsiteY36" fmla="*/ 116151 h 720000"/>
              <a:gd name="connsiteX37" fmla="*/ 116266 w 870468"/>
              <a:gd name="connsiteY37" fmla="*/ 0 h 720000"/>
            </a:gdLst>
            <a:ahLst/>
            <a:cxnLst/>
            <a:rect l="l" t="t" r="r" b="b"/>
            <a:pathLst>
              <a:path w="870468" h="720000">
                <a:moveTo>
                  <a:pt x="153878" y="353026"/>
                </a:moveTo>
                <a:lnTo>
                  <a:pt x="449972" y="353026"/>
                </a:lnTo>
                <a:cubicBezTo>
                  <a:pt x="472036" y="353026"/>
                  <a:pt x="489985" y="370975"/>
                  <a:pt x="489985" y="393039"/>
                </a:cubicBezTo>
                <a:cubicBezTo>
                  <a:pt x="489985" y="415103"/>
                  <a:pt x="472150" y="433051"/>
                  <a:pt x="449972" y="433051"/>
                </a:cubicBezTo>
                <a:lnTo>
                  <a:pt x="153878" y="433051"/>
                </a:lnTo>
                <a:cubicBezTo>
                  <a:pt x="131814" y="433051"/>
                  <a:pt x="113865" y="415103"/>
                  <a:pt x="113865" y="393039"/>
                </a:cubicBezTo>
                <a:cubicBezTo>
                  <a:pt x="113865" y="370975"/>
                  <a:pt x="131814" y="353026"/>
                  <a:pt x="153878" y="353026"/>
                </a:cubicBezTo>
                <a:close/>
                <a:moveTo>
                  <a:pt x="68708" y="275858"/>
                </a:moveTo>
                <a:lnTo>
                  <a:pt x="68708" y="603735"/>
                </a:lnTo>
                <a:cubicBezTo>
                  <a:pt x="68708" y="630029"/>
                  <a:pt x="90087" y="651293"/>
                  <a:pt x="116266" y="651293"/>
                </a:cubicBezTo>
                <a:lnTo>
                  <a:pt x="598821" y="651293"/>
                </a:lnTo>
                <a:lnTo>
                  <a:pt x="754317" y="651293"/>
                </a:lnTo>
                <a:cubicBezTo>
                  <a:pt x="780611" y="651293"/>
                  <a:pt x="801875" y="629915"/>
                  <a:pt x="801875" y="603735"/>
                </a:cubicBezTo>
                <a:lnTo>
                  <a:pt x="801875" y="275858"/>
                </a:lnTo>
                <a:lnTo>
                  <a:pt x="598821" y="275858"/>
                </a:lnTo>
                <a:close/>
                <a:moveTo>
                  <a:pt x="116266" y="68593"/>
                </a:moveTo>
                <a:cubicBezTo>
                  <a:pt x="89972" y="68593"/>
                  <a:pt x="68708" y="89972"/>
                  <a:pt x="68708" y="116151"/>
                </a:cubicBezTo>
                <a:lnTo>
                  <a:pt x="68708" y="207265"/>
                </a:lnTo>
                <a:lnTo>
                  <a:pt x="598821" y="207265"/>
                </a:lnTo>
                <a:lnTo>
                  <a:pt x="801875" y="207265"/>
                </a:lnTo>
                <a:lnTo>
                  <a:pt x="801875" y="116151"/>
                </a:lnTo>
                <a:cubicBezTo>
                  <a:pt x="801875" y="89857"/>
                  <a:pt x="780497" y="68593"/>
                  <a:pt x="754317" y="68593"/>
                </a:cubicBezTo>
                <a:lnTo>
                  <a:pt x="598821" y="68593"/>
                </a:lnTo>
                <a:close/>
                <a:moveTo>
                  <a:pt x="116266" y="0"/>
                </a:moveTo>
                <a:lnTo>
                  <a:pt x="598821" y="0"/>
                </a:lnTo>
                <a:lnTo>
                  <a:pt x="754317" y="0"/>
                </a:lnTo>
                <a:cubicBezTo>
                  <a:pt x="818338" y="0"/>
                  <a:pt x="870468" y="52131"/>
                  <a:pt x="870468" y="116151"/>
                </a:cubicBezTo>
                <a:lnTo>
                  <a:pt x="870468" y="241562"/>
                </a:lnTo>
                <a:lnTo>
                  <a:pt x="870468" y="603735"/>
                </a:lnTo>
                <a:cubicBezTo>
                  <a:pt x="870468" y="667869"/>
                  <a:pt x="818338" y="720000"/>
                  <a:pt x="754317" y="720000"/>
                </a:cubicBezTo>
                <a:lnTo>
                  <a:pt x="598821" y="720000"/>
                </a:lnTo>
                <a:lnTo>
                  <a:pt x="116266" y="720000"/>
                </a:lnTo>
                <a:cubicBezTo>
                  <a:pt x="52246" y="720000"/>
                  <a:pt x="115" y="667869"/>
                  <a:pt x="115" y="603849"/>
                </a:cubicBezTo>
                <a:lnTo>
                  <a:pt x="115" y="241841"/>
                </a:lnTo>
                <a:lnTo>
                  <a:pt x="0" y="241562"/>
                </a:lnTo>
                <a:lnTo>
                  <a:pt x="115" y="241284"/>
                </a:lnTo>
                <a:lnTo>
                  <a:pt x="115" y="116151"/>
                </a:lnTo>
                <a:cubicBezTo>
                  <a:pt x="115" y="52131"/>
                  <a:pt x="52246" y="0"/>
                  <a:pt x="116266" y="0"/>
                </a:cubicBezTo>
                <a:close/>
              </a:path>
            </a:pathLst>
          </a:custGeom>
          <a:solidFill>
            <a:schemeClr val="bg1"/>
          </a:solidFill>
          <a:ln cap="sq">
            <a:noFill/>
            <a:prstDash val="solid"/>
          </a:ln>
        </p:spPr>
        <p:txBody>
          <a:bodyPr vert="horz" wrap="square" lIns="91440" tIns="45720" rIns="91440" bIns="45720" rtlCol="0" anchor="t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>
            <a:off x="6352159" y="4372154"/>
            <a:ext cx="4537910" cy="1620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ctr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" panose="020B0500000000000000" charset="-122"/>
                <a:ea typeface="Source Han Sans" panose="020B0500000000000000" charset="-122"/>
                <a:cs typeface="Source Han Sans" panose="020B0500000000000000" charset="-122"/>
              </a:rPr>
              <a:t>计算机系统具备数据处理、存储、输入输出等功能，广泛应用于生活、工作、科研等领域。
在医疗领域，计算机系统用于疾病诊断、手术辅助；在金融领域，用于交易处理、风险评估。</a:t>
            </a: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>
            <a:off x="6352159" y="3547647"/>
            <a:ext cx="4537910" cy="79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404040">
                    <a:alpha val="100000"/>
                  </a:srgbClr>
                </a:solidFill>
                <a:latin typeface="Source Han Sans CN Bold" panose="020B0800000000000000" charset="-122"/>
                <a:ea typeface="Source Han Sans CN Bold" panose="020B0800000000000000" charset="-122"/>
                <a:cs typeface="Source Han Sans CN Bold" panose="020B0800000000000000" charset="-122"/>
              </a:rPr>
              <a:t>系统的功能与重要性</a:t>
            </a: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>
            <a:off x="8291071" y="2932052"/>
            <a:ext cx="660082" cy="209550"/>
          </a:xfrm>
          <a:custGeom>
            <a:avLst/>
            <a:gdLst>
              <a:gd name="T0" fmla="*/ 182 w 189"/>
              <a:gd name="T1" fmla="*/ 1 h 60"/>
              <a:gd name="T2" fmla="*/ 179 w 189"/>
              <a:gd name="T3" fmla="*/ 2 h 60"/>
              <a:gd name="T4" fmla="*/ 109 w 189"/>
              <a:gd name="T5" fmla="*/ 43 h 60"/>
              <a:gd name="T6" fmla="*/ 81 w 189"/>
              <a:gd name="T7" fmla="*/ 43 h 60"/>
              <a:gd name="T8" fmla="*/ 10 w 189"/>
              <a:gd name="T9" fmla="*/ 2 h 60"/>
              <a:gd name="T10" fmla="*/ 2 w 189"/>
              <a:gd name="T11" fmla="*/ 4 h 60"/>
              <a:gd name="T12" fmla="*/ 4 w 189"/>
              <a:gd name="T13" fmla="*/ 12 h 60"/>
              <a:gd name="T14" fmla="*/ 75 w 189"/>
              <a:gd name="T15" fmla="*/ 53 h 60"/>
              <a:gd name="T16" fmla="*/ 115 w 189"/>
              <a:gd name="T17" fmla="*/ 53 h 60"/>
              <a:gd name="T18" fmla="*/ 185 w 189"/>
              <a:gd name="T19" fmla="*/ 12 h 60"/>
              <a:gd name="T20" fmla="*/ 188 w 189"/>
              <a:gd name="T21" fmla="*/ 4 h 60"/>
              <a:gd name="T22" fmla="*/ 182 w 189"/>
              <a:gd name="T23" fmla="*/ 1 h 60"/>
            </a:gdLst>
            <a:ahLst/>
            <a:cxnLst/>
            <a:rect l="0" t="0" r="r" b="b"/>
            <a:pathLst>
              <a:path w="189" h="60">
                <a:moveTo>
                  <a:pt x="182" y="1"/>
                </a:moveTo>
                <a:cubicBezTo>
                  <a:pt x="181" y="1"/>
                  <a:pt x="180" y="2"/>
                  <a:pt x="179" y="2"/>
                </a:cubicBezTo>
                <a:cubicBezTo>
                  <a:pt x="109" y="43"/>
                  <a:pt x="109" y="43"/>
                  <a:pt x="109" y="43"/>
                </a:cubicBezTo>
                <a:cubicBezTo>
                  <a:pt x="100" y="48"/>
                  <a:pt x="89" y="48"/>
                  <a:pt x="81" y="43"/>
                </a:cubicBezTo>
                <a:cubicBezTo>
                  <a:pt x="10" y="2"/>
                  <a:pt x="10" y="2"/>
                  <a:pt x="10" y="2"/>
                </a:cubicBezTo>
                <a:cubicBezTo>
                  <a:pt x="7" y="0"/>
                  <a:pt x="3" y="1"/>
                  <a:pt x="2" y="4"/>
                </a:cubicBezTo>
                <a:cubicBezTo>
                  <a:pt x="0" y="7"/>
                  <a:pt x="1" y="11"/>
                  <a:pt x="4" y="12"/>
                </a:cubicBezTo>
                <a:cubicBezTo>
                  <a:pt x="75" y="53"/>
                  <a:pt x="75" y="53"/>
                  <a:pt x="75" y="53"/>
                </a:cubicBezTo>
                <a:cubicBezTo>
                  <a:pt x="87" y="60"/>
                  <a:pt x="102" y="60"/>
                  <a:pt x="115" y="53"/>
                </a:cubicBezTo>
                <a:cubicBezTo>
                  <a:pt x="185" y="12"/>
                  <a:pt x="185" y="12"/>
                  <a:pt x="185" y="12"/>
                </a:cubicBezTo>
                <a:cubicBezTo>
                  <a:pt x="188" y="11"/>
                  <a:pt x="189" y="7"/>
                  <a:pt x="188" y="4"/>
                </a:cubicBezTo>
                <a:cubicBezTo>
                  <a:pt x="186" y="2"/>
                  <a:pt x="184" y="1"/>
                  <a:pt x="182" y="1"/>
                </a:cubicBez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 cap="sq">
            <a:noFill/>
            <a:prstDash val="solid"/>
          </a:ln>
        </p:spPr>
        <p:txBody>
          <a:bodyPr vert="horz" wrap="square" lIns="91440" tIns="45720" rIns="91440" bIns="45720" rtlCol="0" anchor="t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>
            <a:off x="8291071" y="3092707"/>
            <a:ext cx="660082" cy="209550"/>
          </a:xfrm>
          <a:custGeom>
            <a:avLst/>
            <a:gdLst>
              <a:gd name="T0" fmla="*/ 182 w 189"/>
              <a:gd name="T1" fmla="*/ 1 h 60"/>
              <a:gd name="T2" fmla="*/ 179 w 189"/>
              <a:gd name="T3" fmla="*/ 1 h 60"/>
              <a:gd name="T4" fmla="*/ 109 w 189"/>
              <a:gd name="T5" fmla="*/ 42 h 60"/>
              <a:gd name="T6" fmla="*/ 81 w 189"/>
              <a:gd name="T7" fmla="*/ 42 h 60"/>
              <a:gd name="T8" fmla="*/ 10 w 189"/>
              <a:gd name="T9" fmla="*/ 1 h 60"/>
              <a:gd name="T10" fmla="*/ 2 w 189"/>
              <a:gd name="T11" fmla="*/ 4 h 60"/>
              <a:gd name="T12" fmla="*/ 4 w 189"/>
              <a:gd name="T13" fmla="*/ 12 h 60"/>
              <a:gd name="T14" fmla="*/ 75 w 189"/>
              <a:gd name="T15" fmla="*/ 53 h 60"/>
              <a:gd name="T16" fmla="*/ 115 w 189"/>
              <a:gd name="T17" fmla="*/ 53 h 60"/>
              <a:gd name="T18" fmla="*/ 185 w 189"/>
              <a:gd name="T19" fmla="*/ 12 h 60"/>
              <a:gd name="T20" fmla="*/ 188 w 189"/>
              <a:gd name="T21" fmla="*/ 4 h 60"/>
              <a:gd name="T22" fmla="*/ 182 w 189"/>
              <a:gd name="T23" fmla="*/ 1 h 60"/>
            </a:gdLst>
            <a:ahLst/>
            <a:cxnLst/>
            <a:rect l="0" t="0" r="r" b="b"/>
            <a:pathLst>
              <a:path w="189" h="60">
                <a:moveTo>
                  <a:pt x="182" y="1"/>
                </a:moveTo>
                <a:cubicBezTo>
                  <a:pt x="181" y="1"/>
                  <a:pt x="180" y="1"/>
                  <a:pt x="179" y="1"/>
                </a:cubicBezTo>
                <a:cubicBezTo>
                  <a:pt x="109" y="42"/>
                  <a:pt x="109" y="42"/>
                  <a:pt x="109" y="42"/>
                </a:cubicBezTo>
                <a:cubicBezTo>
                  <a:pt x="100" y="47"/>
                  <a:pt x="89" y="47"/>
                  <a:pt x="81" y="42"/>
                </a:cubicBezTo>
                <a:cubicBezTo>
                  <a:pt x="10" y="1"/>
                  <a:pt x="10" y="1"/>
                  <a:pt x="10" y="1"/>
                </a:cubicBezTo>
                <a:cubicBezTo>
                  <a:pt x="7" y="0"/>
                  <a:pt x="3" y="1"/>
                  <a:pt x="2" y="4"/>
                </a:cubicBezTo>
                <a:cubicBezTo>
                  <a:pt x="0" y="7"/>
                  <a:pt x="1" y="10"/>
                  <a:pt x="4" y="12"/>
                </a:cubicBezTo>
                <a:cubicBezTo>
                  <a:pt x="75" y="53"/>
                  <a:pt x="75" y="53"/>
                  <a:pt x="75" y="53"/>
                </a:cubicBezTo>
                <a:cubicBezTo>
                  <a:pt x="87" y="60"/>
                  <a:pt x="102" y="60"/>
                  <a:pt x="115" y="53"/>
                </a:cubicBezTo>
                <a:cubicBezTo>
                  <a:pt x="185" y="12"/>
                  <a:pt x="185" y="12"/>
                  <a:pt x="185" y="12"/>
                </a:cubicBezTo>
                <a:cubicBezTo>
                  <a:pt x="188" y="10"/>
                  <a:pt x="189" y="7"/>
                  <a:pt x="188" y="4"/>
                </a:cubicBezTo>
                <a:cubicBezTo>
                  <a:pt x="186" y="2"/>
                  <a:pt x="184" y="1"/>
                  <a:pt x="182" y="1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cap="sq">
            <a:noFill/>
            <a:prstDash val="solid"/>
          </a:ln>
        </p:spPr>
        <p:txBody>
          <a:bodyPr vert="horz" wrap="square" lIns="91440" tIns="45720" rIns="91440" bIns="45720" rtlCol="0" anchor="t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>
            <a:off x="8291071" y="3249869"/>
            <a:ext cx="660082" cy="209550"/>
          </a:xfrm>
          <a:custGeom>
            <a:avLst/>
            <a:gdLst>
              <a:gd name="T0" fmla="*/ 182 w 189"/>
              <a:gd name="T1" fmla="*/ 1 h 60"/>
              <a:gd name="T2" fmla="*/ 179 w 189"/>
              <a:gd name="T3" fmla="*/ 2 h 60"/>
              <a:gd name="T4" fmla="*/ 109 w 189"/>
              <a:gd name="T5" fmla="*/ 43 h 60"/>
              <a:gd name="T6" fmla="*/ 81 w 189"/>
              <a:gd name="T7" fmla="*/ 43 h 60"/>
              <a:gd name="T8" fmla="*/ 10 w 189"/>
              <a:gd name="T9" fmla="*/ 2 h 60"/>
              <a:gd name="T10" fmla="*/ 2 w 189"/>
              <a:gd name="T11" fmla="*/ 4 h 60"/>
              <a:gd name="T12" fmla="*/ 4 w 189"/>
              <a:gd name="T13" fmla="*/ 12 h 60"/>
              <a:gd name="T14" fmla="*/ 75 w 189"/>
              <a:gd name="T15" fmla="*/ 53 h 60"/>
              <a:gd name="T16" fmla="*/ 115 w 189"/>
              <a:gd name="T17" fmla="*/ 53 h 60"/>
              <a:gd name="T18" fmla="*/ 185 w 189"/>
              <a:gd name="T19" fmla="*/ 12 h 60"/>
              <a:gd name="T20" fmla="*/ 188 w 189"/>
              <a:gd name="T21" fmla="*/ 4 h 60"/>
              <a:gd name="T22" fmla="*/ 182 w 189"/>
              <a:gd name="T23" fmla="*/ 1 h 60"/>
            </a:gdLst>
            <a:ahLst/>
            <a:cxnLst/>
            <a:rect l="0" t="0" r="r" b="b"/>
            <a:pathLst>
              <a:path w="189" h="60">
                <a:moveTo>
                  <a:pt x="182" y="1"/>
                </a:moveTo>
                <a:cubicBezTo>
                  <a:pt x="181" y="1"/>
                  <a:pt x="180" y="1"/>
                  <a:pt x="179" y="2"/>
                </a:cubicBezTo>
                <a:cubicBezTo>
                  <a:pt x="109" y="43"/>
                  <a:pt x="109" y="43"/>
                  <a:pt x="109" y="43"/>
                </a:cubicBezTo>
                <a:cubicBezTo>
                  <a:pt x="100" y="48"/>
                  <a:pt x="89" y="48"/>
                  <a:pt x="81" y="43"/>
                </a:cubicBezTo>
                <a:cubicBezTo>
                  <a:pt x="10" y="2"/>
                  <a:pt x="10" y="2"/>
                  <a:pt x="10" y="2"/>
                </a:cubicBezTo>
                <a:cubicBezTo>
                  <a:pt x="7" y="0"/>
                  <a:pt x="3" y="1"/>
                  <a:pt x="2" y="4"/>
                </a:cubicBezTo>
                <a:cubicBezTo>
                  <a:pt x="0" y="7"/>
                  <a:pt x="1" y="11"/>
                  <a:pt x="4" y="12"/>
                </a:cubicBezTo>
                <a:cubicBezTo>
                  <a:pt x="75" y="53"/>
                  <a:pt x="75" y="53"/>
                  <a:pt x="75" y="53"/>
                </a:cubicBezTo>
                <a:cubicBezTo>
                  <a:pt x="87" y="60"/>
                  <a:pt x="102" y="60"/>
                  <a:pt x="115" y="53"/>
                </a:cubicBezTo>
                <a:cubicBezTo>
                  <a:pt x="185" y="12"/>
                  <a:pt x="185" y="12"/>
                  <a:pt x="185" y="12"/>
                </a:cubicBezTo>
                <a:cubicBezTo>
                  <a:pt x="188" y="11"/>
                  <a:pt x="189" y="7"/>
                  <a:pt x="188" y="4"/>
                </a:cubicBezTo>
                <a:cubicBezTo>
                  <a:pt x="186" y="2"/>
                  <a:pt x="184" y="1"/>
                  <a:pt x="182" y="1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  <a:alpha val="60000"/>
            </a:schemeClr>
          </a:solidFill>
          <a:ln cap="sq">
            <a:noFill/>
            <a:prstDash val="solid"/>
          </a:ln>
        </p:spPr>
        <p:txBody>
          <a:bodyPr vert="horz" wrap="square" lIns="91440" tIns="45720" rIns="91440" bIns="45720" rtlCol="0" anchor="t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>
            <a:off x="8408705" y="1868663"/>
            <a:ext cx="424816" cy="424816"/>
          </a:xfrm>
          <a:custGeom>
            <a:avLst/>
            <a:gdLst>
              <a:gd name="connsiteX0" fmla="*/ 457070 w 720001"/>
              <a:gd name="connsiteY0" fmla="*/ 57166 h 720001"/>
              <a:gd name="connsiteX1" fmla="*/ 457070 w 720001"/>
              <a:gd name="connsiteY1" fmla="*/ 263017 h 720001"/>
              <a:gd name="connsiteX2" fmla="*/ 662921 w 720001"/>
              <a:gd name="connsiteY2" fmla="*/ 263017 h 720001"/>
              <a:gd name="connsiteX3" fmla="*/ 647393 w 720001"/>
              <a:gd name="connsiteY3" fmla="*/ 212704 h 720001"/>
              <a:gd name="connsiteX4" fmla="*/ 591008 w 720001"/>
              <a:gd name="connsiteY4" fmla="*/ 129079 h 720001"/>
              <a:gd name="connsiteX5" fmla="*/ 507383 w 720001"/>
              <a:gd name="connsiteY5" fmla="*/ 72694 h 720001"/>
              <a:gd name="connsiteX6" fmla="*/ 457070 w 720001"/>
              <a:gd name="connsiteY6" fmla="*/ 57166 h 720001"/>
              <a:gd name="connsiteX7" fmla="*/ 307952 w 720001"/>
              <a:gd name="connsiteY7" fmla="*/ 56386 h 720001"/>
              <a:gd name="connsiteX8" fmla="*/ 240115 w 720001"/>
              <a:gd name="connsiteY8" fmla="*/ 76251 h 720001"/>
              <a:gd name="connsiteX9" fmla="*/ 142092 w 720001"/>
              <a:gd name="connsiteY9" fmla="*/ 142179 h 720001"/>
              <a:gd name="connsiteX10" fmla="*/ 76077 w 720001"/>
              <a:gd name="connsiteY10" fmla="*/ 240116 h 720001"/>
              <a:gd name="connsiteX11" fmla="*/ 51874 w 720001"/>
              <a:gd name="connsiteY11" fmla="*/ 360000 h 720001"/>
              <a:gd name="connsiteX12" fmla="*/ 76077 w 720001"/>
              <a:gd name="connsiteY12" fmla="*/ 479885 h 720001"/>
              <a:gd name="connsiteX13" fmla="*/ 142092 w 720001"/>
              <a:gd name="connsiteY13" fmla="*/ 577822 h 720001"/>
              <a:gd name="connsiteX14" fmla="*/ 240029 w 720001"/>
              <a:gd name="connsiteY14" fmla="*/ 643837 h 720001"/>
              <a:gd name="connsiteX15" fmla="*/ 359913 w 720001"/>
              <a:gd name="connsiteY15" fmla="*/ 668039 h 720001"/>
              <a:gd name="connsiteX16" fmla="*/ 479798 w 720001"/>
              <a:gd name="connsiteY16" fmla="*/ 643837 h 720001"/>
              <a:gd name="connsiteX17" fmla="*/ 577735 w 720001"/>
              <a:gd name="connsiteY17" fmla="*/ 577822 h 720001"/>
              <a:gd name="connsiteX18" fmla="*/ 643750 w 720001"/>
              <a:gd name="connsiteY18" fmla="*/ 479885 h 720001"/>
              <a:gd name="connsiteX19" fmla="*/ 663615 w 720001"/>
              <a:gd name="connsiteY19" fmla="*/ 412049 h 720001"/>
              <a:gd name="connsiteX20" fmla="*/ 360000 w 720001"/>
              <a:gd name="connsiteY20" fmla="*/ 412049 h 720001"/>
              <a:gd name="connsiteX21" fmla="*/ 307952 w 720001"/>
              <a:gd name="connsiteY21" fmla="*/ 360000 h 720001"/>
              <a:gd name="connsiteX22" fmla="*/ 405022 w 720001"/>
              <a:gd name="connsiteY22" fmla="*/ 0 h 720001"/>
              <a:gd name="connsiteX23" fmla="*/ 720001 w 720001"/>
              <a:gd name="connsiteY23" fmla="*/ 314979 h 720001"/>
              <a:gd name="connsiteX24" fmla="*/ 405022 w 720001"/>
              <a:gd name="connsiteY24" fmla="*/ 314979 h 720001"/>
              <a:gd name="connsiteX25" fmla="*/ 360000 w 720001"/>
              <a:gd name="connsiteY25" fmla="*/ 0 h 720001"/>
              <a:gd name="connsiteX26" fmla="*/ 360000 w 720001"/>
              <a:gd name="connsiteY26" fmla="*/ 360000 h 720001"/>
              <a:gd name="connsiteX27" fmla="*/ 720001 w 720001"/>
              <a:gd name="connsiteY27" fmla="*/ 360000 h 720001"/>
              <a:gd name="connsiteX28" fmla="*/ 360000 w 720001"/>
              <a:gd name="connsiteY28" fmla="*/ 720001 h 720001"/>
              <a:gd name="connsiteX29" fmla="*/ 0 w 720001"/>
              <a:gd name="connsiteY29" fmla="*/ 360000 h 720001"/>
              <a:gd name="connsiteX30" fmla="*/ 360000 w 720001"/>
              <a:gd name="connsiteY30" fmla="*/ 0 h 720001"/>
            </a:gdLst>
            <a:ahLst/>
            <a:cxnLst/>
            <a:rect l="l" t="t" r="r" b="b"/>
            <a:pathLst>
              <a:path w="720001" h="720001">
                <a:moveTo>
                  <a:pt x="457070" y="57166"/>
                </a:moveTo>
                <a:lnTo>
                  <a:pt x="457070" y="263017"/>
                </a:lnTo>
                <a:lnTo>
                  <a:pt x="662921" y="263017"/>
                </a:lnTo>
                <a:cubicBezTo>
                  <a:pt x="659451" y="245755"/>
                  <a:pt x="654246" y="229012"/>
                  <a:pt x="647393" y="212704"/>
                </a:cubicBezTo>
                <a:cubicBezTo>
                  <a:pt x="634121" y="181388"/>
                  <a:pt x="615210" y="153282"/>
                  <a:pt x="591008" y="129079"/>
                </a:cubicBezTo>
                <a:cubicBezTo>
                  <a:pt x="566806" y="104877"/>
                  <a:pt x="538699" y="85966"/>
                  <a:pt x="507383" y="72694"/>
                </a:cubicBezTo>
                <a:cubicBezTo>
                  <a:pt x="491075" y="65755"/>
                  <a:pt x="474246" y="60636"/>
                  <a:pt x="457070" y="57166"/>
                </a:cubicBezTo>
                <a:close/>
                <a:moveTo>
                  <a:pt x="307952" y="56386"/>
                </a:moveTo>
                <a:cubicBezTo>
                  <a:pt x="284703" y="60376"/>
                  <a:pt x="262062" y="66969"/>
                  <a:pt x="240115" y="76251"/>
                </a:cubicBezTo>
                <a:cubicBezTo>
                  <a:pt x="203508" y="91778"/>
                  <a:pt x="170544" y="113986"/>
                  <a:pt x="142092" y="142179"/>
                </a:cubicBezTo>
                <a:cubicBezTo>
                  <a:pt x="113812" y="170545"/>
                  <a:pt x="91605" y="203422"/>
                  <a:pt x="76077" y="240116"/>
                </a:cubicBezTo>
                <a:cubicBezTo>
                  <a:pt x="60029" y="278111"/>
                  <a:pt x="51874" y="318362"/>
                  <a:pt x="51874" y="360000"/>
                </a:cubicBezTo>
                <a:cubicBezTo>
                  <a:pt x="51874" y="401639"/>
                  <a:pt x="60029" y="441976"/>
                  <a:pt x="76077" y="479885"/>
                </a:cubicBezTo>
                <a:cubicBezTo>
                  <a:pt x="91605" y="516579"/>
                  <a:pt x="113812" y="549543"/>
                  <a:pt x="142092" y="577822"/>
                </a:cubicBezTo>
                <a:cubicBezTo>
                  <a:pt x="170458" y="606102"/>
                  <a:pt x="203335" y="628309"/>
                  <a:pt x="240029" y="643837"/>
                </a:cubicBezTo>
                <a:cubicBezTo>
                  <a:pt x="278024" y="659885"/>
                  <a:pt x="318275" y="668039"/>
                  <a:pt x="359913" y="668039"/>
                </a:cubicBezTo>
                <a:cubicBezTo>
                  <a:pt x="401552" y="668039"/>
                  <a:pt x="441890" y="659885"/>
                  <a:pt x="479798" y="643837"/>
                </a:cubicBezTo>
                <a:cubicBezTo>
                  <a:pt x="516492" y="628309"/>
                  <a:pt x="549456" y="606102"/>
                  <a:pt x="577735" y="577822"/>
                </a:cubicBezTo>
                <a:cubicBezTo>
                  <a:pt x="606015" y="549456"/>
                  <a:pt x="628222" y="516579"/>
                  <a:pt x="643750" y="479885"/>
                </a:cubicBezTo>
                <a:cubicBezTo>
                  <a:pt x="653032" y="457938"/>
                  <a:pt x="659625" y="435297"/>
                  <a:pt x="663615" y="412049"/>
                </a:cubicBezTo>
                <a:lnTo>
                  <a:pt x="360000" y="412049"/>
                </a:lnTo>
                <a:cubicBezTo>
                  <a:pt x="331287" y="412049"/>
                  <a:pt x="307952" y="388714"/>
                  <a:pt x="307952" y="360000"/>
                </a:cubicBezTo>
                <a:close/>
                <a:moveTo>
                  <a:pt x="405022" y="0"/>
                </a:moveTo>
                <a:cubicBezTo>
                  <a:pt x="578950" y="0"/>
                  <a:pt x="720001" y="141051"/>
                  <a:pt x="720001" y="314979"/>
                </a:cubicBezTo>
                <a:lnTo>
                  <a:pt x="405022" y="314979"/>
                </a:lnTo>
                <a:close/>
                <a:moveTo>
                  <a:pt x="360000" y="0"/>
                </a:moveTo>
                <a:lnTo>
                  <a:pt x="360000" y="360000"/>
                </a:lnTo>
                <a:lnTo>
                  <a:pt x="720001" y="360000"/>
                </a:lnTo>
                <a:cubicBezTo>
                  <a:pt x="720001" y="558825"/>
                  <a:pt x="558824" y="720001"/>
                  <a:pt x="360000" y="720001"/>
                </a:cubicBezTo>
                <a:cubicBezTo>
                  <a:pt x="161176" y="720001"/>
                  <a:pt x="0" y="558825"/>
                  <a:pt x="0" y="360000"/>
                </a:cubicBezTo>
                <a:cubicBezTo>
                  <a:pt x="0" y="161176"/>
                  <a:pt x="161176" y="0"/>
                  <a:pt x="360000" y="0"/>
                </a:cubicBezTo>
                <a:close/>
              </a:path>
            </a:pathLst>
          </a:custGeom>
          <a:solidFill>
            <a:schemeClr val="bg1"/>
          </a:solidFill>
          <a:ln cap="sq">
            <a:noFill/>
            <a:prstDash val="solid"/>
          </a:ln>
        </p:spPr>
        <p:txBody>
          <a:bodyPr vert="horz" wrap="square" lIns="91440" tIns="45720" rIns="91440" bIns="45720" rtlCol="0" anchor="t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>
            <a:off x="8061599" y="2397751"/>
            <a:ext cx="1119026" cy="486635"/>
          </a:xfrm>
          <a:custGeom>
            <a:avLst/>
            <a:gdLst>
              <a:gd name="T0" fmla="*/ 476 w 476"/>
              <a:gd name="T1" fmla="*/ 0 h 207"/>
              <a:gd name="T2" fmla="*/ 476 w 476"/>
              <a:gd name="T3" fmla="*/ 34 h 207"/>
              <a:gd name="T4" fmla="*/ 442 w 476"/>
              <a:gd name="T5" fmla="*/ 93 h 207"/>
              <a:gd name="T6" fmla="*/ 255 w 476"/>
              <a:gd name="T7" fmla="*/ 201 h 207"/>
              <a:gd name="T8" fmla="*/ 221 w 476"/>
              <a:gd name="T9" fmla="*/ 201 h 207"/>
              <a:gd name="T10" fmla="*/ 34 w 476"/>
              <a:gd name="T11" fmla="*/ 93 h 207"/>
              <a:gd name="T12" fmla="*/ 0 w 476"/>
              <a:gd name="T13" fmla="*/ 34 h 207"/>
              <a:gd name="T14" fmla="*/ 0 w 476"/>
              <a:gd name="T15" fmla="*/ 0 h 207"/>
              <a:gd name="T16" fmla="*/ 34 w 476"/>
              <a:gd name="T17" fmla="*/ 59 h 207"/>
              <a:gd name="T18" fmla="*/ 221 w 476"/>
              <a:gd name="T19" fmla="*/ 167 h 207"/>
              <a:gd name="T20" fmla="*/ 255 w 476"/>
              <a:gd name="T21" fmla="*/ 167 h 207"/>
              <a:gd name="T22" fmla="*/ 442 w 476"/>
              <a:gd name="T23" fmla="*/ 59 h 207"/>
              <a:gd name="T24" fmla="*/ 476 w 476"/>
              <a:gd name="T25" fmla="*/ 0 h 207"/>
            </a:gdLst>
            <a:ahLst/>
            <a:cxnLst/>
            <a:rect l="0" t="0" r="r" b="b"/>
            <a:pathLst>
              <a:path w="476" h="207">
                <a:moveTo>
                  <a:pt x="476" y="0"/>
                </a:moveTo>
                <a:cubicBezTo>
                  <a:pt x="476" y="34"/>
                  <a:pt x="476" y="34"/>
                  <a:pt x="476" y="34"/>
                </a:cubicBezTo>
                <a:cubicBezTo>
                  <a:pt x="476" y="58"/>
                  <a:pt x="463" y="81"/>
                  <a:pt x="442" y="93"/>
                </a:cubicBezTo>
                <a:cubicBezTo>
                  <a:pt x="255" y="201"/>
                  <a:pt x="255" y="201"/>
                  <a:pt x="255" y="201"/>
                </a:cubicBezTo>
                <a:cubicBezTo>
                  <a:pt x="244" y="207"/>
                  <a:pt x="231" y="207"/>
                  <a:pt x="221" y="201"/>
                </a:cubicBezTo>
                <a:cubicBezTo>
                  <a:pt x="34" y="93"/>
                  <a:pt x="34" y="93"/>
                  <a:pt x="34" y="93"/>
                </a:cubicBezTo>
                <a:cubicBezTo>
                  <a:pt x="13" y="81"/>
                  <a:pt x="0" y="58"/>
                  <a:pt x="0" y="34"/>
                </a:cubicBezTo>
                <a:cubicBezTo>
                  <a:pt x="0" y="0"/>
                  <a:pt x="0" y="0"/>
                  <a:pt x="0" y="0"/>
                </a:cubicBezTo>
                <a:cubicBezTo>
                  <a:pt x="0" y="24"/>
                  <a:pt x="13" y="47"/>
                  <a:pt x="34" y="59"/>
                </a:cubicBezTo>
                <a:cubicBezTo>
                  <a:pt x="221" y="167"/>
                  <a:pt x="221" y="167"/>
                  <a:pt x="221" y="167"/>
                </a:cubicBezTo>
                <a:cubicBezTo>
                  <a:pt x="231" y="173"/>
                  <a:pt x="244" y="173"/>
                  <a:pt x="255" y="167"/>
                </a:cubicBezTo>
                <a:cubicBezTo>
                  <a:pt x="442" y="59"/>
                  <a:pt x="442" y="59"/>
                  <a:pt x="442" y="59"/>
                </a:cubicBezTo>
                <a:cubicBezTo>
                  <a:pt x="463" y="47"/>
                  <a:pt x="476" y="24"/>
                  <a:pt x="476" y="0"/>
                </a:cubicBezTo>
                <a:close/>
              </a:path>
            </a:pathLst>
          </a:custGeom>
          <a:solidFill>
            <a:schemeClr val="tx1">
              <a:alpha val="15000"/>
            </a:schemeClr>
          </a:solidFill>
          <a:ln cap="sq">
            <a:noFill/>
            <a:prstDash val="solid"/>
          </a:ln>
        </p:spPr>
        <p:txBody>
          <a:bodyPr vert="horz" wrap="square" lIns="91440" tIns="45720" rIns="91440" bIns="45720" rtlCol="0" anchor="t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>
            <a:off x="0" y="355669"/>
            <a:ext cx="720000" cy="576000"/>
          </a:xfrm>
          <a:prstGeom prst="triangl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0" name="标题 1"/>
          <p:cNvSpPr txBox="1"/>
          <p:nvPr/>
        </p:nvSpPr>
        <p:spPr>
          <a:xfrm>
            <a:off x="464394" y="355669"/>
            <a:ext cx="7519965" cy="576000"/>
          </a:xfrm>
          <a:custGeom>
            <a:avLst/>
            <a:gdLst>
              <a:gd name="connsiteX0" fmla="*/ 367854 w 7519965"/>
              <a:gd name="connsiteY0" fmla="*/ 503515 h 510950"/>
              <a:gd name="connsiteX1" fmla="*/ 0 w 7519965"/>
              <a:gd name="connsiteY1" fmla="*/ 0 h 510950"/>
              <a:gd name="connsiteX2" fmla="*/ 7519965 w 7519965"/>
              <a:gd name="connsiteY2" fmla="*/ 0 h 510950"/>
              <a:gd name="connsiteX3" fmla="*/ 7300522 w 7519965"/>
              <a:gd name="connsiteY3" fmla="*/ 510950 h 510950"/>
              <a:gd name="connsiteX4" fmla="*/ 367854 w 7519965"/>
              <a:gd name="connsiteY4" fmla="*/ 503515 h 510950"/>
            </a:gdLst>
            <a:ahLst/>
            <a:cxnLst/>
            <a:rect l="l" t="t" r="r" b="b"/>
            <a:pathLst>
              <a:path w="7519965" h="510950">
                <a:moveTo>
                  <a:pt x="367854" y="503515"/>
                </a:moveTo>
                <a:lnTo>
                  <a:pt x="0" y="0"/>
                </a:lnTo>
                <a:lnTo>
                  <a:pt x="7519965" y="0"/>
                </a:lnTo>
                <a:lnTo>
                  <a:pt x="7300522" y="510950"/>
                </a:lnTo>
                <a:lnTo>
                  <a:pt x="367854" y="503515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94000">
                <a:schemeClr val="bg1"/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1" name="标题 1"/>
          <p:cNvSpPr txBox="1"/>
          <p:nvPr/>
        </p:nvSpPr>
        <p:spPr>
          <a:xfrm>
            <a:off x="921832" y="409669"/>
            <a:ext cx="10537593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 panose="020B0800000000000000" charset="-122"/>
                <a:ea typeface="Source Han Sans CN Bold" panose="020B0800000000000000" charset="-122"/>
                <a:cs typeface="Source Han Sans CN Bold" panose="020B0800000000000000" charset="-122"/>
              </a:rPr>
              <a:t>（一）计算机系统定义</a:t>
            </a:r>
            <a:endParaRPr kumimoji="1"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>
            <a:off x="839788" y="1233488"/>
            <a:ext cx="5059579" cy="2337707"/>
          </a:xfrm>
          <a:prstGeom prst="rect">
            <a:avLst/>
          </a:prstGeom>
          <a:solidFill>
            <a:schemeClr val="bg1"/>
          </a:solidFill>
          <a:ln w="12700" cap="sq">
            <a:solidFill>
              <a:schemeClr val="accent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>
            <a:off x="1000590" y="1335488"/>
            <a:ext cx="4737975" cy="44017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/>
          <a:lstStyle/>
          <a:p>
            <a:pPr algn="ctr">
              <a:lnSpc>
                <a:spcPct val="13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00A4FB">
                    <a:alpha val="100000"/>
                  </a:srgbClr>
                </a:solidFill>
                <a:latin typeface="Source Han Sans CN Bold" panose="020B0800000000000000" charset="-122"/>
                <a:ea typeface="Source Han Sans CN Bold" panose="020B0800000000000000" charset="-122"/>
                <a:cs typeface="Source Han Sans CN Bold" panose="020B0800000000000000" charset="-122"/>
              </a:rPr>
              <a:t>互相依存</a:t>
            </a: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>
            <a:off x="1493945" y="1800858"/>
            <a:ext cx="3751265" cy="25200"/>
          </a:xfrm>
          <a:prstGeom prst="rect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5000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1000590" y="1820479"/>
            <a:ext cx="4737975" cy="167462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/>
          <a:lstStyle/>
          <a:p>
            <a:pPr algn="ctr">
              <a:lnSpc>
                <a:spcPct val="150000"/>
              </a:lnSpc>
            </a:pPr>
            <a:r>
              <a:rPr kumimoji="1" lang="en-US" altLang="zh-CN" sz="1185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" panose="020B0500000000000000" charset="-122"/>
                <a:ea typeface="Source Han Sans" panose="020B0500000000000000" charset="-122"/>
                <a:cs typeface="Source Han Sans" panose="020B0500000000000000" charset="-122"/>
              </a:rPr>
              <a:t>硬件为软件提供运行平台，软件发挥硬件功能，二者缺一不可，如无硬件，软件无法运行；无软件，硬件无用武之地。
硬件技术发展推动软件创新，软件需求促使硬件升级，如 GPU 发展推动图形软件进步，软件需求促使 CPU 性能提升。</a:t>
            </a: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>
            <a:off x="839788" y="3841351"/>
            <a:ext cx="5059579" cy="2337707"/>
          </a:xfrm>
          <a:prstGeom prst="rect">
            <a:avLst/>
          </a:prstGeom>
          <a:solidFill>
            <a:schemeClr val="bg1"/>
          </a:solidFill>
          <a:ln w="12700" cap="sq">
            <a:solidFill>
              <a:schemeClr val="accent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>
            <a:off x="1000590" y="3943351"/>
            <a:ext cx="4737975" cy="44017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/>
          <a:lstStyle/>
          <a:p>
            <a:pPr algn="ctr">
              <a:lnSpc>
                <a:spcPct val="13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00A4FB">
                    <a:alpha val="100000"/>
                  </a:srgbClr>
                </a:solidFill>
                <a:latin typeface="Source Han Sans CN Bold" panose="020B0800000000000000" charset="-122"/>
                <a:ea typeface="Source Han Sans CN Bold" panose="020B0800000000000000" charset="-122"/>
                <a:cs typeface="Source Han Sans CN Bold" panose="020B0800000000000000" charset="-122"/>
              </a:rPr>
              <a:t>协同发展</a:t>
            </a: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>
            <a:off x="1493945" y="4408721"/>
            <a:ext cx="3751265" cy="25200"/>
          </a:xfrm>
          <a:prstGeom prst="rect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5000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>
            <a:off x="1000590" y="4428342"/>
            <a:ext cx="4737975" cy="167462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/>
          <a:lstStyle/>
          <a:p>
            <a:pPr algn="ctr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" panose="020B0500000000000000" charset="-122"/>
                <a:ea typeface="Source Han Sans" panose="020B0500000000000000" charset="-122"/>
                <a:cs typeface="Source Han Sans" panose="020B0500000000000000" charset="-122"/>
              </a:rPr>
              <a:t>硬件与软件界面浮动，某些功能可由硬件或软件实现，如部分图形处理功能可由 GPU 硬件加速，也可由软件算法实现。
硬件与软件的协同发展使计算机系统性能不断提升，如 SSD 硬盘与文件系统优化协同提升数据读写速度。</a:t>
            </a:r>
            <a:endParaRPr kumimoji="1"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alphaModFix amt="100000"/>
          </a:blip>
          <a:srcRect l="15866" t="13584" r="10076" b="12204"/>
          <a:stretch>
            <a:fillRect/>
          </a:stretch>
        </p:blipFill>
        <p:spPr>
          <a:xfrm>
            <a:off x="6778496" y="1562355"/>
            <a:ext cx="4373135" cy="2921497"/>
          </a:xfrm>
          <a:custGeom>
            <a:avLst/>
            <a:gdLst>
              <a:gd name="connsiteX0" fmla="*/ 0 w 4373135"/>
              <a:gd name="connsiteY0" fmla="*/ 0 h 2921497"/>
              <a:gd name="connsiteX1" fmla="*/ 4373135 w 4373135"/>
              <a:gd name="connsiteY1" fmla="*/ 0 h 2921497"/>
              <a:gd name="connsiteX2" fmla="*/ 4373135 w 4373135"/>
              <a:gd name="connsiteY2" fmla="*/ 2921497 h 2921497"/>
              <a:gd name="connsiteX3" fmla="*/ 0 w 4373135"/>
              <a:gd name="connsiteY3" fmla="*/ 2921497 h 2921497"/>
            </a:gdLst>
            <a:ahLst/>
            <a:cxnLst/>
            <a:rect l="l" t="t" r="r" b="b"/>
            <a:pathLst>
              <a:path w="4373135" h="2921497">
                <a:moveTo>
                  <a:pt x="0" y="0"/>
                </a:moveTo>
                <a:lnTo>
                  <a:pt x="4373135" y="0"/>
                </a:lnTo>
                <a:lnTo>
                  <a:pt x="4373135" y="2921497"/>
                </a:lnTo>
                <a:lnTo>
                  <a:pt x="0" y="2921497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alphaModFix amt="100000"/>
          </a:blip>
          <a:srcRect/>
          <a:stretch>
            <a:fillRect/>
          </a:stretch>
        </p:blipFill>
        <p:spPr>
          <a:xfrm>
            <a:off x="6257458" y="1125538"/>
            <a:ext cx="5508772" cy="4828221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标题 1"/>
          <p:cNvSpPr txBox="1"/>
          <p:nvPr/>
        </p:nvSpPr>
        <p:spPr>
          <a:xfrm>
            <a:off x="0" y="355669"/>
            <a:ext cx="720000" cy="576000"/>
          </a:xfrm>
          <a:prstGeom prst="triangl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>
            <a:off x="464394" y="355669"/>
            <a:ext cx="7519965" cy="576000"/>
          </a:xfrm>
          <a:custGeom>
            <a:avLst/>
            <a:gdLst>
              <a:gd name="connsiteX0" fmla="*/ 367854 w 7519965"/>
              <a:gd name="connsiteY0" fmla="*/ 503515 h 510950"/>
              <a:gd name="connsiteX1" fmla="*/ 0 w 7519965"/>
              <a:gd name="connsiteY1" fmla="*/ 0 h 510950"/>
              <a:gd name="connsiteX2" fmla="*/ 7519965 w 7519965"/>
              <a:gd name="connsiteY2" fmla="*/ 0 h 510950"/>
              <a:gd name="connsiteX3" fmla="*/ 7300522 w 7519965"/>
              <a:gd name="connsiteY3" fmla="*/ 510950 h 510950"/>
              <a:gd name="connsiteX4" fmla="*/ 367854 w 7519965"/>
              <a:gd name="connsiteY4" fmla="*/ 503515 h 510950"/>
            </a:gdLst>
            <a:ahLst/>
            <a:cxnLst/>
            <a:rect l="l" t="t" r="r" b="b"/>
            <a:pathLst>
              <a:path w="7519965" h="510950">
                <a:moveTo>
                  <a:pt x="367854" y="503515"/>
                </a:moveTo>
                <a:lnTo>
                  <a:pt x="0" y="0"/>
                </a:lnTo>
                <a:lnTo>
                  <a:pt x="7519965" y="0"/>
                </a:lnTo>
                <a:lnTo>
                  <a:pt x="7300522" y="510950"/>
                </a:lnTo>
                <a:lnTo>
                  <a:pt x="367854" y="503515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94000">
                <a:schemeClr val="bg1"/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>
            <a:off x="921832" y="409669"/>
            <a:ext cx="10537593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 panose="020B0800000000000000" charset="-122"/>
                <a:ea typeface="Source Han Sans CN Bold" panose="020B0800000000000000" charset="-122"/>
                <a:cs typeface="Source Han Sans CN Bold" panose="020B0800000000000000" charset="-122"/>
              </a:rPr>
              <a:t>（二）硬件与软件的关系</a:t>
            </a:r>
            <a:endParaRPr kumimoji="1"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4910437" y="-415135"/>
            <a:ext cx="7281563" cy="7273135"/>
          </a:xfrm>
          <a:custGeom>
            <a:avLst/>
            <a:gdLst>
              <a:gd name="connsiteX0" fmla="*/ 6475823 w 6475822"/>
              <a:gd name="connsiteY0" fmla="*/ 30536 h 6468327"/>
              <a:gd name="connsiteX1" fmla="*/ 6475823 w 6475822"/>
              <a:gd name="connsiteY1" fmla="*/ 6468328 h 6468327"/>
              <a:gd name="connsiteX2" fmla="*/ 60475 w 6475822"/>
              <a:gd name="connsiteY2" fmla="*/ 6468328 h 6468327"/>
              <a:gd name="connsiteX3" fmla="*/ 1075459 w 6475822"/>
              <a:gd name="connsiteY3" fmla="*/ 4174015 h 6468327"/>
              <a:gd name="connsiteX4" fmla="*/ 2427109 w 6475822"/>
              <a:gd name="connsiteY4" fmla="*/ 4021892 h 6468327"/>
              <a:gd name="connsiteX5" fmla="*/ 4409694 w 6475822"/>
              <a:gd name="connsiteY5" fmla="*/ 3691461 h 6468327"/>
              <a:gd name="connsiteX6" fmla="*/ 4544360 w 6475822"/>
              <a:gd name="connsiteY6" fmla="*/ 1506877 h 6468327"/>
              <a:gd name="connsiteX7" fmla="*/ 4806211 w 6475822"/>
              <a:gd name="connsiteY7" fmla="*/ 566707 h 6468327"/>
              <a:gd name="connsiteX8" fmla="*/ 6475823 w 6475822"/>
              <a:gd name="connsiteY8" fmla="*/ 30536 h 6468327"/>
            </a:gdLst>
            <a:ahLst/>
            <a:cxnLst/>
            <a:rect l="l" t="t" r="r" b="b"/>
            <a:pathLst>
              <a:path w="6475822" h="6468327">
                <a:moveTo>
                  <a:pt x="6475823" y="30536"/>
                </a:moveTo>
                <a:lnTo>
                  <a:pt x="6475823" y="6468328"/>
                </a:lnTo>
                <a:lnTo>
                  <a:pt x="60475" y="6468328"/>
                </a:lnTo>
                <a:cubicBezTo>
                  <a:pt x="-136536" y="5684022"/>
                  <a:pt x="134043" y="4600459"/>
                  <a:pt x="1075459" y="4174015"/>
                </a:cubicBezTo>
                <a:cubicBezTo>
                  <a:pt x="1428335" y="4014411"/>
                  <a:pt x="1874728" y="3947078"/>
                  <a:pt x="2427109" y="4021892"/>
                </a:cubicBezTo>
                <a:cubicBezTo>
                  <a:pt x="3570524" y="4176509"/>
                  <a:pt x="4139115" y="4019399"/>
                  <a:pt x="4409694" y="3691461"/>
                </a:cubicBezTo>
                <a:cubicBezTo>
                  <a:pt x="4822421" y="3191451"/>
                  <a:pt x="4540620" y="2293676"/>
                  <a:pt x="4544360" y="1506877"/>
                </a:cubicBezTo>
                <a:cubicBezTo>
                  <a:pt x="4545608" y="1156495"/>
                  <a:pt x="4604212" y="828558"/>
                  <a:pt x="4806211" y="566707"/>
                </a:cubicBezTo>
                <a:cubicBezTo>
                  <a:pt x="5211457" y="38018"/>
                  <a:pt x="6013220" y="-61735"/>
                  <a:pt x="6475823" y="30536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99760">
                <a:schemeClr val="accent1">
                  <a:lumMod val="75000"/>
                </a:schemeClr>
              </a:gs>
            </a:gsLst>
            <a:lin ang="2700000" scaled="0"/>
          </a:gra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>
            <a:off x="9312812" y="-579215"/>
            <a:ext cx="5911948" cy="5911775"/>
          </a:xfrm>
          <a:custGeom>
            <a:avLst/>
            <a:gdLst>
              <a:gd name="connsiteX0" fmla="*/ 4636577 w 5911948"/>
              <a:gd name="connsiteY0" fmla="*/ 1782932 h 5911775"/>
              <a:gd name="connsiteX1" fmla="*/ 4685449 w 5911948"/>
              <a:gd name="connsiteY1" fmla="*/ 1855919 h 5911775"/>
              <a:gd name="connsiteX2" fmla="*/ 4867023 w 5911948"/>
              <a:gd name="connsiteY2" fmla="*/ 2215925 h 5911775"/>
              <a:gd name="connsiteX3" fmla="*/ 4894243 w 5911948"/>
              <a:gd name="connsiteY3" fmla="*/ 2298127 h 5911775"/>
              <a:gd name="connsiteX4" fmla="*/ 5136062 w 5911948"/>
              <a:gd name="connsiteY4" fmla="*/ 2238625 h 5911775"/>
              <a:gd name="connsiteX5" fmla="*/ 5195721 w 5911948"/>
              <a:gd name="connsiteY5" fmla="*/ 3455919 h 5911775"/>
              <a:gd name="connsiteX6" fmla="*/ 3916227 w 5911948"/>
              <a:gd name="connsiteY6" fmla="*/ 5040687 h 5911775"/>
              <a:gd name="connsiteX7" fmla="*/ 3837558 w 5911948"/>
              <a:gd name="connsiteY7" fmla="*/ 4803251 h 5911775"/>
              <a:gd name="connsiteX8" fmla="*/ 3703594 w 5911948"/>
              <a:gd name="connsiteY8" fmla="*/ 4863545 h 5911775"/>
              <a:gd name="connsiteX9" fmla="*/ 2509167 w 5911948"/>
              <a:gd name="connsiteY9" fmla="*/ 4956276 h 5911775"/>
              <a:gd name="connsiteX10" fmla="*/ 2545978 w 5911948"/>
              <a:gd name="connsiteY10" fmla="*/ 4789993 h 5911775"/>
              <a:gd name="connsiteX11" fmla="*/ 4789534 w 5911948"/>
              <a:gd name="connsiteY11" fmla="*/ 3364526 h 5911775"/>
              <a:gd name="connsiteX12" fmla="*/ 4496950 w 5911948"/>
              <a:gd name="connsiteY12" fmla="*/ 1880671 h 5911775"/>
              <a:gd name="connsiteX13" fmla="*/ 2981939 w 5911948"/>
              <a:gd name="connsiteY13" fmla="*/ 1378366 h 5911775"/>
              <a:gd name="connsiteX14" fmla="*/ 1416266 w 5911948"/>
              <a:gd name="connsiteY14" fmla="*/ 2612443 h 5911775"/>
              <a:gd name="connsiteX15" fmla="*/ 1624437 w 5911948"/>
              <a:gd name="connsiteY15" fmla="*/ 3801814 h 5911775"/>
              <a:gd name="connsiteX16" fmla="*/ 2612617 w 5911948"/>
              <a:gd name="connsiteY16" fmla="*/ 4495506 h 5911775"/>
              <a:gd name="connsiteX17" fmla="*/ 3801353 w 5911948"/>
              <a:gd name="connsiteY17" fmla="*/ 4287334 h 5911775"/>
              <a:gd name="connsiteX18" fmla="*/ 4495047 w 5911948"/>
              <a:gd name="connsiteY18" fmla="*/ 3299155 h 5911775"/>
              <a:gd name="connsiteX19" fmla="*/ 4286875 w 5911948"/>
              <a:gd name="connsiteY19" fmla="*/ 2109786 h 5911775"/>
              <a:gd name="connsiteX20" fmla="*/ 3298694 w 5911948"/>
              <a:gd name="connsiteY20" fmla="*/ 1416092 h 5911775"/>
              <a:gd name="connsiteX21" fmla="*/ 2981939 w 5911948"/>
              <a:gd name="connsiteY21" fmla="*/ 1378366 h 5911775"/>
              <a:gd name="connsiteX22" fmla="*/ 2983752 w 5911948"/>
              <a:gd name="connsiteY22" fmla="*/ 1265107 h 5911775"/>
              <a:gd name="connsiteX23" fmla="*/ 3323446 w 5911948"/>
              <a:gd name="connsiteY23" fmla="*/ 1305659 h 5911775"/>
              <a:gd name="connsiteX24" fmla="*/ 4383344 w 5911948"/>
              <a:gd name="connsiteY24" fmla="*/ 2049491 h 5911775"/>
              <a:gd name="connsiteX25" fmla="*/ 4606748 w 5911948"/>
              <a:gd name="connsiteY25" fmla="*/ 3324541 h 5911775"/>
              <a:gd name="connsiteX26" fmla="*/ 3862915 w 5911948"/>
              <a:gd name="connsiteY26" fmla="*/ 4383804 h 5911775"/>
              <a:gd name="connsiteX27" fmla="*/ 2587865 w 5911948"/>
              <a:gd name="connsiteY27" fmla="*/ 4606573 h 5911775"/>
              <a:gd name="connsiteX28" fmla="*/ 1528602 w 5911948"/>
              <a:gd name="connsiteY28" fmla="*/ 3862741 h 5911775"/>
              <a:gd name="connsiteX29" fmla="*/ 1305200 w 5911948"/>
              <a:gd name="connsiteY29" fmla="*/ 2587691 h 5911775"/>
              <a:gd name="connsiteX30" fmla="*/ 2983752 w 5911948"/>
              <a:gd name="connsiteY30" fmla="*/ 1265107 h 5911775"/>
              <a:gd name="connsiteX31" fmla="*/ 2401908 w 5911948"/>
              <a:gd name="connsiteY31" fmla="*/ 728111 h 5911775"/>
              <a:gd name="connsiteX32" fmla="*/ 2491811 w 5911948"/>
              <a:gd name="connsiteY32" fmla="*/ 961196 h 5911775"/>
              <a:gd name="connsiteX33" fmla="*/ 2602305 w 5911948"/>
              <a:gd name="connsiteY33" fmla="*/ 936204 h 5911775"/>
              <a:gd name="connsiteX34" fmla="*/ 3402147 w 5911948"/>
              <a:gd name="connsiteY34" fmla="*/ 955958 h 5911775"/>
              <a:gd name="connsiteX35" fmla="*/ 4171999 w 5911948"/>
              <a:gd name="connsiteY35" fmla="*/ 1305027 h 5911775"/>
              <a:gd name="connsiteX36" fmla="*/ 4071087 w 5911948"/>
              <a:gd name="connsiteY36" fmla="*/ 1442115 h 5911775"/>
              <a:gd name="connsiteX37" fmla="*/ 3365335 w 5911948"/>
              <a:gd name="connsiteY37" fmla="*/ 1121607 h 5911775"/>
              <a:gd name="connsiteX38" fmla="*/ 1948120 w 5911948"/>
              <a:gd name="connsiteY38" fmla="*/ 1369762 h 5911775"/>
              <a:gd name="connsiteX39" fmla="*/ 1121780 w 5911948"/>
              <a:gd name="connsiteY39" fmla="*/ 2547074 h 5911775"/>
              <a:gd name="connsiteX40" fmla="*/ 1409920 w 5911948"/>
              <a:gd name="connsiteY40" fmla="*/ 4024583 h 5911775"/>
              <a:gd name="connsiteX41" fmla="*/ 1269658 w 5911948"/>
              <a:gd name="connsiteY41" fmla="*/ 4121688 h 5911775"/>
              <a:gd name="connsiteX42" fmla="*/ 1158125 w 5911948"/>
              <a:gd name="connsiteY42" fmla="*/ 3940746 h 5911775"/>
              <a:gd name="connsiteX43" fmla="*/ 1094960 w 5911948"/>
              <a:gd name="connsiteY43" fmla="*/ 3809486 h 5911775"/>
              <a:gd name="connsiteX44" fmla="*/ 859026 w 5911948"/>
              <a:gd name="connsiteY44" fmla="*/ 3889398 h 5911775"/>
              <a:gd name="connsiteX45" fmla="*/ 715591 w 5911948"/>
              <a:gd name="connsiteY45" fmla="*/ 2456315 h 5911775"/>
              <a:gd name="connsiteX46" fmla="*/ 2401908 w 5911948"/>
              <a:gd name="connsiteY46" fmla="*/ 728111 h 5911775"/>
              <a:gd name="connsiteX47" fmla="*/ 2998380 w 5911948"/>
              <a:gd name="connsiteY47" fmla="*/ 420576 h 5911775"/>
              <a:gd name="connsiteX48" fmla="*/ 482035 w 5911948"/>
              <a:gd name="connsiteY48" fmla="*/ 2403002 h 5911775"/>
              <a:gd name="connsiteX49" fmla="*/ 816504 w 5911948"/>
              <a:gd name="connsiteY49" fmla="*/ 4314625 h 5911775"/>
              <a:gd name="connsiteX50" fmla="*/ 2403811 w 5911948"/>
              <a:gd name="connsiteY50" fmla="*/ 5429104 h 5911775"/>
              <a:gd name="connsiteX51" fmla="*/ 4314800 w 5911948"/>
              <a:gd name="connsiteY51" fmla="*/ 5094633 h 5911775"/>
              <a:gd name="connsiteX52" fmla="*/ 5429280 w 5911948"/>
              <a:gd name="connsiteY52" fmla="*/ 3506691 h 5911775"/>
              <a:gd name="connsiteX53" fmla="*/ 5094809 w 5911948"/>
              <a:gd name="connsiteY53" fmla="*/ 1595703 h 5911775"/>
              <a:gd name="connsiteX54" fmla="*/ 3507501 w 5911948"/>
              <a:gd name="connsiteY54" fmla="*/ 481224 h 5911775"/>
              <a:gd name="connsiteX55" fmla="*/ 2998380 w 5911948"/>
              <a:gd name="connsiteY55" fmla="*/ 420576 h 5911775"/>
              <a:gd name="connsiteX56" fmla="*/ 2998888 w 5911948"/>
              <a:gd name="connsiteY56" fmla="*/ 413954 h 5911775"/>
              <a:gd name="connsiteX57" fmla="*/ 3509405 w 5911948"/>
              <a:gd name="connsiteY57" fmla="*/ 474878 h 5911775"/>
              <a:gd name="connsiteX58" fmla="*/ 5101155 w 5911948"/>
              <a:gd name="connsiteY58" fmla="*/ 1592529 h 5911775"/>
              <a:gd name="connsiteX59" fmla="*/ 5436259 w 5911948"/>
              <a:gd name="connsiteY59" fmla="*/ 3508595 h 5911775"/>
              <a:gd name="connsiteX60" fmla="*/ 4318608 w 5911948"/>
              <a:gd name="connsiteY60" fmla="*/ 5100981 h 5911775"/>
              <a:gd name="connsiteX61" fmla="*/ 2402542 w 5911948"/>
              <a:gd name="connsiteY61" fmla="*/ 5436084 h 5911775"/>
              <a:gd name="connsiteX62" fmla="*/ 810792 w 5911948"/>
              <a:gd name="connsiteY62" fmla="*/ 4318433 h 5911775"/>
              <a:gd name="connsiteX63" fmla="*/ 475687 w 5911948"/>
              <a:gd name="connsiteY63" fmla="*/ 2402367 h 5911775"/>
              <a:gd name="connsiteX64" fmla="*/ 2998888 w 5911948"/>
              <a:gd name="connsiteY64" fmla="*/ 413954 h 5911775"/>
              <a:gd name="connsiteX65" fmla="*/ 3000528 w 5911948"/>
              <a:gd name="connsiteY65" fmla="*/ 322521 h 5911775"/>
              <a:gd name="connsiteX66" fmla="*/ 386199 w 5911948"/>
              <a:gd name="connsiteY66" fmla="*/ 2382693 h 5911775"/>
              <a:gd name="connsiteX67" fmla="*/ 733362 w 5911948"/>
              <a:gd name="connsiteY67" fmla="*/ 4367303 h 5911775"/>
              <a:gd name="connsiteX68" fmla="*/ 2382869 w 5911948"/>
              <a:gd name="connsiteY68" fmla="*/ 5525574 h 5911775"/>
              <a:gd name="connsiteX69" fmla="*/ 4368113 w 5911948"/>
              <a:gd name="connsiteY69" fmla="*/ 5178411 h 5911775"/>
              <a:gd name="connsiteX70" fmla="*/ 5526384 w 5911948"/>
              <a:gd name="connsiteY70" fmla="*/ 3528906 h 5911775"/>
              <a:gd name="connsiteX71" fmla="*/ 5179219 w 5911948"/>
              <a:gd name="connsiteY71" fmla="*/ 1543661 h 5911775"/>
              <a:gd name="connsiteX72" fmla="*/ 3529715 w 5911948"/>
              <a:gd name="connsiteY72" fmla="*/ 385390 h 5911775"/>
              <a:gd name="connsiteX73" fmla="*/ 3000528 w 5911948"/>
              <a:gd name="connsiteY73" fmla="*/ 322521 h 5911775"/>
              <a:gd name="connsiteX74" fmla="*/ 3000412 w 5911948"/>
              <a:gd name="connsiteY74" fmla="*/ 298369 h 5911775"/>
              <a:gd name="connsiteX75" fmla="*/ 3534157 w 5911948"/>
              <a:gd name="connsiteY75" fmla="*/ 361907 h 5911775"/>
              <a:gd name="connsiteX76" fmla="*/ 5198259 w 5911948"/>
              <a:gd name="connsiteY76" fmla="*/ 1530967 h 5911775"/>
              <a:gd name="connsiteX77" fmla="*/ 5548597 w 5911948"/>
              <a:gd name="connsiteY77" fmla="*/ 3533983 h 5911775"/>
              <a:gd name="connsiteX78" fmla="*/ 4380171 w 5911948"/>
              <a:gd name="connsiteY78" fmla="*/ 5198086 h 5911775"/>
              <a:gd name="connsiteX79" fmla="*/ 2377155 w 5911948"/>
              <a:gd name="connsiteY79" fmla="*/ 5548423 h 5911775"/>
              <a:gd name="connsiteX80" fmla="*/ 713053 w 5911948"/>
              <a:gd name="connsiteY80" fmla="*/ 4379996 h 5911775"/>
              <a:gd name="connsiteX81" fmla="*/ 362716 w 5911948"/>
              <a:gd name="connsiteY81" fmla="*/ 2376981 h 5911775"/>
              <a:gd name="connsiteX82" fmla="*/ 3000412 w 5911948"/>
              <a:gd name="connsiteY82" fmla="*/ 298369 h 5911775"/>
              <a:gd name="connsiteX83" fmla="*/ 3005622 w 5911948"/>
              <a:gd name="connsiteY83" fmla="*/ 8954 h 5911775"/>
              <a:gd name="connsiteX84" fmla="*/ 80288 w 5911948"/>
              <a:gd name="connsiteY84" fmla="*/ 2314151 h 5911775"/>
              <a:gd name="connsiteX85" fmla="*/ 468705 w 5911948"/>
              <a:gd name="connsiteY85" fmla="*/ 4535493 h 5911775"/>
              <a:gd name="connsiteX86" fmla="*/ 2314323 w 5911948"/>
              <a:gd name="connsiteY86" fmla="*/ 5831486 h 5911775"/>
              <a:gd name="connsiteX87" fmla="*/ 4535665 w 5911948"/>
              <a:gd name="connsiteY87" fmla="*/ 5442434 h 5911775"/>
              <a:gd name="connsiteX88" fmla="*/ 5831659 w 5911948"/>
              <a:gd name="connsiteY88" fmla="*/ 3596817 h 5911775"/>
              <a:gd name="connsiteX89" fmla="*/ 5442607 w 5911948"/>
              <a:gd name="connsiteY89" fmla="*/ 1374840 h 5911775"/>
              <a:gd name="connsiteX90" fmla="*/ 3597624 w 5911948"/>
              <a:gd name="connsiteY90" fmla="*/ 79481 h 5911775"/>
              <a:gd name="connsiteX91" fmla="*/ 3005622 w 5911948"/>
              <a:gd name="connsiteY91" fmla="*/ 8954 h 5911775"/>
              <a:gd name="connsiteX92" fmla="*/ 3005866 w 5911948"/>
              <a:gd name="connsiteY92" fmla="*/ 429 h 5911775"/>
              <a:gd name="connsiteX93" fmla="*/ 3599528 w 5911948"/>
              <a:gd name="connsiteY93" fmla="*/ 71230 h 5911775"/>
              <a:gd name="connsiteX94" fmla="*/ 5450223 w 5911948"/>
              <a:gd name="connsiteY94" fmla="*/ 1371032 h 5911775"/>
              <a:gd name="connsiteX95" fmla="*/ 5839910 w 5911948"/>
              <a:gd name="connsiteY95" fmla="*/ 3598720 h 5911775"/>
              <a:gd name="connsiteX96" fmla="*/ 4540107 w 5911948"/>
              <a:gd name="connsiteY96" fmla="*/ 5450051 h 5911775"/>
              <a:gd name="connsiteX97" fmla="*/ 2312418 w 5911948"/>
              <a:gd name="connsiteY97" fmla="*/ 5839737 h 5911775"/>
              <a:gd name="connsiteX98" fmla="*/ 461724 w 5911948"/>
              <a:gd name="connsiteY98" fmla="*/ 4539936 h 5911775"/>
              <a:gd name="connsiteX99" fmla="*/ 72037 w 5911948"/>
              <a:gd name="connsiteY99" fmla="*/ 2312247 h 5911775"/>
              <a:gd name="connsiteX100" fmla="*/ 3005866 w 5911948"/>
              <a:gd name="connsiteY100" fmla="*/ 429 h 5911775"/>
            </a:gdLst>
            <a:ahLst/>
            <a:cxnLst/>
            <a:rect l="l" t="t" r="r" b="b"/>
            <a:pathLst>
              <a:path w="5911948" h="5911775">
                <a:moveTo>
                  <a:pt x="4636577" y="1782932"/>
                </a:moveTo>
                <a:cubicBezTo>
                  <a:pt x="4654349" y="1807684"/>
                  <a:pt x="4670215" y="1831801"/>
                  <a:pt x="4685449" y="1855919"/>
                </a:cubicBezTo>
                <a:cubicBezTo>
                  <a:pt x="4758118" y="1970318"/>
                  <a:pt x="4818769" y="2090984"/>
                  <a:pt x="4867023" y="2215925"/>
                </a:cubicBezTo>
                <a:lnTo>
                  <a:pt x="4894243" y="2298127"/>
                </a:lnTo>
                <a:lnTo>
                  <a:pt x="5136062" y="2238625"/>
                </a:lnTo>
                <a:cubicBezTo>
                  <a:pt x="5261725" y="2618791"/>
                  <a:pt x="5289017" y="3036402"/>
                  <a:pt x="5195721" y="3455919"/>
                </a:cubicBezTo>
                <a:cubicBezTo>
                  <a:pt x="5033880" y="4182615"/>
                  <a:pt x="4543915" y="4751279"/>
                  <a:pt x="3916227" y="5040687"/>
                </a:cubicBezTo>
                <a:lnTo>
                  <a:pt x="3837558" y="4803251"/>
                </a:lnTo>
                <a:lnTo>
                  <a:pt x="3703594" y="4863545"/>
                </a:lnTo>
                <a:cubicBezTo>
                  <a:pt x="3336042" y="5008250"/>
                  <a:pt x="2923051" y="5048621"/>
                  <a:pt x="2509167" y="4956276"/>
                </a:cubicBezTo>
                <a:lnTo>
                  <a:pt x="2545978" y="4789993"/>
                </a:lnTo>
                <a:cubicBezTo>
                  <a:pt x="3557641" y="5015302"/>
                  <a:pt x="4563591" y="4376189"/>
                  <a:pt x="4789534" y="3364526"/>
                </a:cubicBezTo>
                <a:cubicBezTo>
                  <a:pt x="4903773" y="2852349"/>
                  <a:pt x="4797785" y="2312246"/>
                  <a:pt x="4496950" y="1880671"/>
                </a:cubicBezTo>
                <a:close/>
                <a:moveTo>
                  <a:pt x="2981939" y="1378366"/>
                </a:moveTo>
                <a:cubicBezTo>
                  <a:pt x="2249201" y="1365923"/>
                  <a:pt x="1581757" y="1869405"/>
                  <a:pt x="1416266" y="2612443"/>
                </a:cubicBezTo>
                <a:cubicBezTo>
                  <a:pt x="1324875" y="3023709"/>
                  <a:pt x="1398496" y="3445765"/>
                  <a:pt x="1624437" y="3801814"/>
                </a:cubicBezTo>
                <a:cubicBezTo>
                  <a:pt x="1850381" y="4157228"/>
                  <a:pt x="2201352" y="4403479"/>
                  <a:pt x="2612617" y="4495506"/>
                </a:cubicBezTo>
                <a:cubicBezTo>
                  <a:pt x="3023883" y="4587533"/>
                  <a:pt x="3445939" y="4513277"/>
                  <a:pt x="3801353" y="4287334"/>
                </a:cubicBezTo>
                <a:cubicBezTo>
                  <a:pt x="4156768" y="4061393"/>
                  <a:pt x="4403020" y="3710421"/>
                  <a:pt x="4495047" y="3299155"/>
                </a:cubicBezTo>
                <a:cubicBezTo>
                  <a:pt x="4587075" y="2887890"/>
                  <a:pt x="4512817" y="2465835"/>
                  <a:pt x="4286875" y="2109786"/>
                </a:cubicBezTo>
                <a:cubicBezTo>
                  <a:pt x="4060933" y="1754371"/>
                  <a:pt x="3709959" y="1508119"/>
                  <a:pt x="3298694" y="1416092"/>
                </a:cubicBezTo>
                <a:cubicBezTo>
                  <a:pt x="3192625" y="1392450"/>
                  <a:pt x="3086616" y="1380144"/>
                  <a:pt x="2981939" y="1378366"/>
                </a:cubicBezTo>
                <a:close/>
                <a:moveTo>
                  <a:pt x="2983752" y="1265107"/>
                </a:moveTo>
                <a:cubicBezTo>
                  <a:pt x="3095997" y="1267043"/>
                  <a:pt x="3209682" y="1280272"/>
                  <a:pt x="3323446" y="1305659"/>
                </a:cubicBezTo>
                <a:cubicBezTo>
                  <a:pt x="3765178" y="1404034"/>
                  <a:pt x="4140902" y="1668056"/>
                  <a:pt x="4383344" y="2049491"/>
                </a:cubicBezTo>
                <a:cubicBezTo>
                  <a:pt x="4625788" y="2430928"/>
                  <a:pt x="4704488" y="2883447"/>
                  <a:pt x="4606748" y="3324541"/>
                </a:cubicBezTo>
                <a:cubicBezTo>
                  <a:pt x="4508374" y="3765637"/>
                  <a:pt x="4244352" y="4141360"/>
                  <a:pt x="3862915" y="4383804"/>
                </a:cubicBezTo>
                <a:cubicBezTo>
                  <a:pt x="3481480" y="4626248"/>
                  <a:pt x="3028961" y="4704947"/>
                  <a:pt x="2587865" y="4606573"/>
                </a:cubicBezTo>
                <a:cubicBezTo>
                  <a:pt x="2146771" y="4508200"/>
                  <a:pt x="1771046" y="4244178"/>
                  <a:pt x="1528602" y="3862741"/>
                </a:cubicBezTo>
                <a:cubicBezTo>
                  <a:pt x="1286160" y="3481306"/>
                  <a:pt x="1207459" y="3028787"/>
                  <a:pt x="1305200" y="2587691"/>
                </a:cubicBezTo>
                <a:cubicBezTo>
                  <a:pt x="1482906" y="1791340"/>
                  <a:pt x="2198040" y="1251554"/>
                  <a:pt x="2983752" y="1265107"/>
                </a:cubicBezTo>
                <a:close/>
                <a:moveTo>
                  <a:pt x="2401908" y="728111"/>
                </a:moveTo>
                <a:lnTo>
                  <a:pt x="2491811" y="961196"/>
                </a:lnTo>
                <a:lnTo>
                  <a:pt x="2602305" y="936204"/>
                </a:lnTo>
                <a:cubicBezTo>
                  <a:pt x="2864106" y="890429"/>
                  <a:pt x="3134951" y="896300"/>
                  <a:pt x="3402147" y="955958"/>
                </a:cubicBezTo>
                <a:cubicBezTo>
                  <a:pt x="3683303" y="1017522"/>
                  <a:pt x="3942250" y="1135570"/>
                  <a:pt x="4171999" y="1305027"/>
                </a:cubicBezTo>
                <a:lnTo>
                  <a:pt x="4071087" y="1442115"/>
                </a:lnTo>
                <a:cubicBezTo>
                  <a:pt x="3860377" y="1286621"/>
                  <a:pt x="3623011" y="1178727"/>
                  <a:pt x="3365335" y="1121607"/>
                </a:cubicBezTo>
                <a:cubicBezTo>
                  <a:pt x="2875370" y="1012444"/>
                  <a:pt x="2372078" y="1100663"/>
                  <a:pt x="1948120" y="1369762"/>
                </a:cubicBezTo>
                <a:cubicBezTo>
                  <a:pt x="1524161" y="1638863"/>
                  <a:pt x="1230943" y="2057110"/>
                  <a:pt x="1121780" y="2547074"/>
                </a:cubicBezTo>
                <a:cubicBezTo>
                  <a:pt x="1008174" y="3056713"/>
                  <a:pt x="1113529" y="3595547"/>
                  <a:pt x="1409920" y="4024583"/>
                </a:cubicBezTo>
                <a:lnTo>
                  <a:pt x="1269658" y="4121688"/>
                </a:lnTo>
                <a:cubicBezTo>
                  <a:pt x="1229198" y="4063139"/>
                  <a:pt x="1192000" y="4002727"/>
                  <a:pt x="1158125" y="3940746"/>
                </a:cubicBezTo>
                <a:lnTo>
                  <a:pt x="1094960" y="3809486"/>
                </a:lnTo>
                <a:lnTo>
                  <a:pt x="859026" y="3889398"/>
                </a:lnTo>
                <a:cubicBezTo>
                  <a:pt x="664818" y="3455285"/>
                  <a:pt x="603889" y="2956434"/>
                  <a:pt x="715591" y="2456315"/>
                </a:cubicBezTo>
                <a:cubicBezTo>
                  <a:pt x="911704" y="1578568"/>
                  <a:pt x="1585088" y="931840"/>
                  <a:pt x="2401908" y="728111"/>
                </a:cubicBezTo>
                <a:close/>
                <a:moveTo>
                  <a:pt x="2998380" y="420576"/>
                </a:moveTo>
                <a:cubicBezTo>
                  <a:pt x="1820670" y="400531"/>
                  <a:pt x="748039" y="1209586"/>
                  <a:pt x="482035" y="2403002"/>
                </a:cubicBezTo>
                <a:cubicBezTo>
                  <a:pt x="334790" y="3064961"/>
                  <a:pt x="453474" y="3743422"/>
                  <a:pt x="816504" y="4314625"/>
                </a:cubicBezTo>
                <a:cubicBezTo>
                  <a:pt x="1179535" y="4885827"/>
                  <a:pt x="1743122" y="5281861"/>
                  <a:pt x="2403811" y="5429104"/>
                </a:cubicBezTo>
                <a:cubicBezTo>
                  <a:pt x="3064502" y="5576347"/>
                  <a:pt x="3742964" y="5457664"/>
                  <a:pt x="4314800" y="5094633"/>
                </a:cubicBezTo>
                <a:cubicBezTo>
                  <a:pt x="4886003" y="4731603"/>
                  <a:pt x="5282035" y="4168017"/>
                  <a:pt x="5429280" y="3506691"/>
                </a:cubicBezTo>
                <a:cubicBezTo>
                  <a:pt x="5576523" y="2846001"/>
                  <a:pt x="5457839" y="2167540"/>
                  <a:pt x="5094809" y="1595703"/>
                </a:cubicBezTo>
                <a:cubicBezTo>
                  <a:pt x="4731778" y="1024501"/>
                  <a:pt x="4168193" y="628467"/>
                  <a:pt x="3507501" y="481224"/>
                </a:cubicBezTo>
                <a:cubicBezTo>
                  <a:pt x="3337013" y="443223"/>
                  <a:pt x="3166624" y="423439"/>
                  <a:pt x="2998380" y="420576"/>
                </a:cubicBezTo>
                <a:close/>
                <a:moveTo>
                  <a:pt x="2998888" y="413954"/>
                </a:moveTo>
                <a:cubicBezTo>
                  <a:pt x="3167586" y="416845"/>
                  <a:pt x="3338441" y="436718"/>
                  <a:pt x="3509405" y="474878"/>
                </a:cubicBezTo>
                <a:cubicBezTo>
                  <a:pt x="4172000" y="622755"/>
                  <a:pt x="4736855" y="1020058"/>
                  <a:pt x="5101155" y="1592529"/>
                </a:cubicBezTo>
                <a:cubicBezTo>
                  <a:pt x="5465455" y="2165635"/>
                  <a:pt x="5584138" y="2846001"/>
                  <a:pt x="5436259" y="3508595"/>
                </a:cubicBezTo>
                <a:cubicBezTo>
                  <a:pt x="5288383" y="4171189"/>
                  <a:pt x="4891715" y="4736680"/>
                  <a:pt x="4318608" y="5100981"/>
                </a:cubicBezTo>
                <a:cubicBezTo>
                  <a:pt x="3745502" y="5465279"/>
                  <a:pt x="3065138" y="5583963"/>
                  <a:pt x="2402542" y="5436084"/>
                </a:cubicBezTo>
                <a:cubicBezTo>
                  <a:pt x="1739948" y="5288207"/>
                  <a:pt x="1174458" y="4891538"/>
                  <a:pt x="810792" y="4318433"/>
                </a:cubicBezTo>
                <a:cubicBezTo>
                  <a:pt x="446492" y="3745327"/>
                  <a:pt x="327810" y="3064961"/>
                  <a:pt x="475687" y="2402367"/>
                </a:cubicBezTo>
                <a:cubicBezTo>
                  <a:pt x="742804" y="1205620"/>
                  <a:pt x="1818003" y="393719"/>
                  <a:pt x="2998888" y="413954"/>
                </a:cubicBezTo>
                <a:close/>
                <a:moveTo>
                  <a:pt x="3000528" y="322521"/>
                </a:moveTo>
                <a:cubicBezTo>
                  <a:pt x="1776551" y="301990"/>
                  <a:pt x="662756" y="1142629"/>
                  <a:pt x="386199" y="2382693"/>
                </a:cubicBezTo>
                <a:cubicBezTo>
                  <a:pt x="232608" y="3068770"/>
                  <a:pt x="356370" y="3773888"/>
                  <a:pt x="733362" y="4367303"/>
                </a:cubicBezTo>
                <a:cubicBezTo>
                  <a:pt x="1110356" y="4960719"/>
                  <a:pt x="1696155" y="5371985"/>
                  <a:pt x="2382869" y="5525574"/>
                </a:cubicBezTo>
                <a:cubicBezTo>
                  <a:pt x="3069579" y="5678531"/>
                  <a:pt x="3774062" y="5555404"/>
                  <a:pt x="4368113" y="5178411"/>
                </a:cubicBezTo>
                <a:cubicBezTo>
                  <a:pt x="4961529" y="4801417"/>
                  <a:pt x="5372792" y="4215618"/>
                  <a:pt x="5526384" y="3528906"/>
                </a:cubicBezTo>
                <a:cubicBezTo>
                  <a:pt x="5679339" y="2842193"/>
                  <a:pt x="5556213" y="2137711"/>
                  <a:pt x="5179219" y="1543661"/>
                </a:cubicBezTo>
                <a:cubicBezTo>
                  <a:pt x="4802227" y="950246"/>
                  <a:pt x="4216426" y="538979"/>
                  <a:pt x="3529715" y="385390"/>
                </a:cubicBezTo>
                <a:cubicBezTo>
                  <a:pt x="3352484" y="345961"/>
                  <a:pt x="3175381" y="325454"/>
                  <a:pt x="3000528" y="322521"/>
                </a:cubicBezTo>
                <a:close/>
                <a:moveTo>
                  <a:pt x="3000412" y="298369"/>
                </a:moveTo>
                <a:cubicBezTo>
                  <a:pt x="3176789" y="301356"/>
                  <a:pt x="3355418" y="322082"/>
                  <a:pt x="3534157" y="361907"/>
                </a:cubicBezTo>
                <a:cubicBezTo>
                  <a:pt x="4226582" y="516767"/>
                  <a:pt x="4818093" y="931840"/>
                  <a:pt x="5198259" y="1530967"/>
                </a:cubicBezTo>
                <a:cubicBezTo>
                  <a:pt x="5579061" y="2130095"/>
                  <a:pt x="5703456" y="2841558"/>
                  <a:pt x="5548597" y="3533983"/>
                </a:cubicBezTo>
                <a:cubicBezTo>
                  <a:pt x="5393737" y="4226407"/>
                  <a:pt x="4979299" y="4817918"/>
                  <a:pt x="4380171" y="5198086"/>
                </a:cubicBezTo>
                <a:cubicBezTo>
                  <a:pt x="3781044" y="5578887"/>
                  <a:pt x="3069579" y="5703281"/>
                  <a:pt x="2377155" y="5548423"/>
                </a:cubicBezTo>
                <a:cubicBezTo>
                  <a:pt x="1684732" y="5394198"/>
                  <a:pt x="1093854" y="4979125"/>
                  <a:pt x="713053" y="4379996"/>
                </a:cubicBezTo>
                <a:cubicBezTo>
                  <a:pt x="332252" y="3780870"/>
                  <a:pt x="207856" y="3069405"/>
                  <a:pt x="362716" y="2376981"/>
                </a:cubicBezTo>
                <a:cubicBezTo>
                  <a:pt x="641494" y="1125810"/>
                  <a:pt x="1765771" y="277466"/>
                  <a:pt x="3000412" y="298369"/>
                </a:cubicBezTo>
                <a:close/>
                <a:moveTo>
                  <a:pt x="3005622" y="8954"/>
                </a:moveTo>
                <a:cubicBezTo>
                  <a:pt x="1636268" y="-14371"/>
                  <a:pt x="389609" y="926367"/>
                  <a:pt x="80288" y="2314151"/>
                </a:cubicBezTo>
                <a:cubicBezTo>
                  <a:pt x="-91706" y="3082100"/>
                  <a:pt x="46651" y="3871628"/>
                  <a:pt x="468705" y="4535493"/>
                </a:cubicBezTo>
                <a:cubicBezTo>
                  <a:pt x="890760" y="5199990"/>
                  <a:pt x="1546373" y="5660126"/>
                  <a:pt x="2314323" y="5831486"/>
                </a:cubicBezTo>
                <a:cubicBezTo>
                  <a:pt x="3082273" y="6002847"/>
                  <a:pt x="3871801" y="5864489"/>
                  <a:pt x="4535665" y="5442434"/>
                </a:cubicBezTo>
                <a:cubicBezTo>
                  <a:pt x="5200163" y="5020379"/>
                  <a:pt x="5660299" y="4364767"/>
                  <a:pt x="5831659" y="3596817"/>
                </a:cubicBezTo>
                <a:cubicBezTo>
                  <a:pt x="6003019" y="2828867"/>
                  <a:pt x="5864661" y="2039340"/>
                  <a:pt x="5442607" y="1374840"/>
                </a:cubicBezTo>
                <a:cubicBezTo>
                  <a:pt x="5021186" y="710977"/>
                  <a:pt x="4365573" y="250842"/>
                  <a:pt x="3597624" y="79481"/>
                </a:cubicBezTo>
                <a:cubicBezTo>
                  <a:pt x="3399369" y="35292"/>
                  <a:pt x="3201243" y="12286"/>
                  <a:pt x="3005622" y="8954"/>
                </a:cubicBezTo>
                <a:close/>
                <a:moveTo>
                  <a:pt x="3005866" y="429"/>
                </a:moveTo>
                <a:cubicBezTo>
                  <a:pt x="3202037" y="3787"/>
                  <a:pt x="3400718" y="26883"/>
                  <a:pt x="3599528" y="71230"/>
                </a:cubicBezTo>
                <a:cubicBezTo>
                  <a:pt x="4369383" y="243227"/>
                  <a:pt x="5026898" y="704630"/>
                  <a:pt x="5450223" y="1371032"/>
                </a:cubicBezTo>
                <a:cubicBezTo>
                  <a:pt x="5873548" y="2037435"/>
                  <a:pt x="6011905" y="2828233"/>
                  <a:pt x="5839910" y="3598720"/>
                </a:cubicBezTo>
                <a:cubicBezTo>
                  <a:pt x="5667914" y="4369210"/>
                  <a:pt x="5206509" y="5026727"/>
                  <a:pt x="4540107" y="5450051"/>
                </a:cubicBezTo>
                <a:cubicBezTo>
                  <a:pt x="3873704" y="5873375"/>
                  <a:pt x="3082907" y="6011732"/>
                  <a:pt x="2312418" y="5839737"/>
                </a:cubicBezTo>
                <a:cubicBezTo>
                  <a:pt x="1541931" y="5667743"/>
                  <a:pt x="884414" y="5206338"/>
                  <a:pt x="461724" y="4539936"/>
                </a:cubicBezTo>
                <a:cubicBezTo>
                  <a:pt x="38400" y="3873533"/>
                  <a:pt x="-99957" y="3082734"/>
                  <a:pt x="72037" y="2312247"/>
                </a:cubicBezTo>
                <a:cubicBezTo>
                  <a:pt x="382470" y="920576"/>
                  <a:pt x="1632669" y="-23078"/>
                  <a:pt x="3005866" y="429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>
            <a:off x="3543991" y="4021012"/>
            <a:ext cx="5910037" cy="5908531"/>
          </a:xfrm>
          <a:custGeom>
            <a:avLst/>
            <a:gdLst>
              <a:gd name="connsiteX0" fmla="*/ 5003730 w 5910037"/>
              <a:gd name="connsiteY0" fmla="*/ 2875686 h 5908531"/>
              <a:gd name="connsiteX1" fmla="*/ 5000894 w 5910037"/>
              <a:gd name="connsiteY1" fmla="*/ 3088329 h 5908531"/>
              <a:gd name="connsiteX2" fmla="*/ 4983908 w 5910037"/>
              <a:gd name="connsiteY2" fmla="*/ 3232450 h 5908531"/>
              <a:gd name="connsiteX3" fmla="*/ 5225864 w 5910037"/>
              <a:gd name="connsiteY3" fmla="*/ 3291395 h 5908531"/>
              <a:gd name="connsiteX4" fmla="*/ 4577867 w 5910037"/>
              <a:gd name="connsiteY4" fmla="*/ 4577868 h 5908531"/>
              <a:gd name="connsiteX5" fmla="*/ 2228323 w 5910037"/>
              <a:gd name="connsiteY5" fmla="*/ 5132569 h 5908531"/>
              <a:gd name="connsiteX6" fmla="*/ 2277619 w 5910037"/>
              <a:gd name="connsiteY6" fmla="*/ 4888462 h 5908531"/>
              <a:gd name="connsiteX7" fmla="*/ 2170012 w 5910037"/>
              <a:gd name="connsiteY7" fmla="*/ 4849984 h 5908531"/>
              <a:gd name="connsiteX8" fmla="*/ 1505434 w 5910037"/>
              <a:gd name="connsiteY8" fmla="*/ 4404604 h 5908531"/>
              <a:gd name="connsiteX9" fmla="*/ 1043395 w 5910037"/>
              <a:gd name="connsiteY9" fmla="*/ 3696312 h 5908531"/>
              <a:gd name="connsiteX10" fmla="*/ 1202698 w 5910037"/>
              <a:gd name="connsiteY10" fmla="*/ 3634750 h 5908531"/>
              <a:gd name="connsiteX11" fmla="*/ 1626656 w 5910037"/>
              <a:gd name="connsiteY11" fmla="*/ 4284018 h 5908531"/>
              <a:gd name="connsiteX12" fmla="*/ 2955653 w 5910037"/>
              <a:gd name="connsiteY12" fmla="*/ 4834274 h 5908531"/>
              <a:gd name="connsiteX13" fmla="*/ 4284650 w 5910037"/>
              <a:gd name="connsiteY13" fmla="*/ 4284018 h 5908531"/>
              <a:gd name="connsiteX14" fmla="*/ 4833639 w 5910037"/>
              <a:gd name="connsiteY14" fmla="*/ 2882032 h 5908531"/>
              <a:gd name="connsiteX15" fmla="*/ 2955020 w 5910037"/>
              <a:gd name="connsiteY15" fmla="*/ 1377232 h 5908531"/>
              <a:gd name="connsiteX16" fmla="*/ 1839905 w 5910037"/>
              <a:gd name="connsiteY16" fmla="*/ 1839271 h 5908531"/>
              <a:gd name="connsiteX17" fmla="*/ 1377866 w 5910037"/>
              <a:gd name="connsiteY17" fmla="*/ 2954386 h 5908531"/>
              <a:gd name="connsiteX18" fmla="*/ 1839905 w 5910037"/>
              <a:gd name="connsiteY18" fmla="*/ 4069499 h 5908531"/>
              <a:gd name="connsiteX19" fmla="*/ 4070133 w 5910037"/>
              <a:gd name="connsiteY19" fmla="*/ 4069499 h 5908531"/>
              <a:gd name="connsiteX20" fmla="*/ 4532172 w 5910037"/>
              <a:gd name="connsiteY20" fmla="*/ 2954386 h 5908531"/>
              <a:gd name="connsiteX21" fmla="*/ 4070133 w 5910037"/>
              <a:gd name="connsiteY21" fmla="*/ 1839271 h 5908531"/>
              <a:gd name="connsiteX22" fmla="*/ 2955020 w 5910037"/>
              <a:gd name="connsiteY22" fmla="*/ 1377232 h 5908531"/>
              <a:gd name="connsiteX23" fmla="*/ 2955020 w 5910037"/>
              <a:gd name="connsiteY23" fmla="*/ 1264261 h 5908531"/>
              <a:gd name="connsiteX24" fmla="*/ 4150735 w 5910037"/>
              <a:gd name="connsiteY24" fmla="*/ 1759303 h 5908531"/>
              <a:gd name="connsiteX25" fmla="*/ 4645777 w 5910037"/>
              <a:gd name="connsiteY25" fmla="*/ 2955020 h 5908531"/>
              <a:gd name="connsiteX26" fmla="*/ 4150735 w 5910037"/>
              <a:gd name="connsiteY26" fmla="*/ 4150736 h 5908531"/>
              <a:gd name="connsiteX27" fmla="*/ 1759303 w 5910037"/>
              <a:gd name="connsiteY27" fmla="*/ 4150736 h 5908531"/>
              <a:gd name="connsiteX28" fmla="*/ 1264261 w 5910037"/>
              <a:gd name="connsiteY28" fmla="*/ 2955020 h 5908531"/>
              <a:gd name="connsiteX29" fmla="*/ 1759303 w 5910037"/>
              <a:gd name="connsiteY29" fmla="*/ 1759303 h 5908531"/>
              <a:gd name="connsiteX30" fmla="*/ 2955020 w 5910037"/>
              <a:gd name="connsiteY30" fmla="*/ 1264261 h 5908531"/>
              <a:gd name="connsiteX31" fmla="*/ 3004233 w 5910037"/>
              <a:gd name="connsiteY31" fmla="*/ 659711 h 5908531"/>
              <a:gd name="connsiteX32" fmla="*/ 3262198 w 5910037"/>
              <a:gd name="connsiteY32" fmla="*/ 679731 h 5908531"/>
              <a:gd name="connsiteX33" fmla="*/ 3201106 w 5910037"/>
              <a:gd name="connsiteY33" fmla="*/ 922668 h 5908531"/>
              <a:gd name="connsiteX34" fmla="*/ 3346552 w 5910037"/>
              <a:gd name="connsiteY34" fmla="*/ 943604 h 5908531"/>
              <a:gd name="connsiteX35" fmla="*/ 4404602 w 5910037"/>
              <a:gd name="connsiteY35" fmla="*/ 1505436 h 5908531"/>
              <a:gd name="connsiteX36" fmla="*/ 4284016 w 5910037"/>
              <a:gd name="connsiteY36" fmla="*/ 1626024 h 5908531"/>
              <a:gd name="connsiteX37" fmla="*/ 1626022 w 5910037"/>
              <a:gd name="connsiteY37" fmla="*/ 1626024 h 5908531"/>
              <a:gd name="connsiteX38" fmla="*/ 1077669 w 5910037"/>
              <a:gd name="connsiteY38" fmla="*/ 3035622 h 5908531"/>
              <a:gd name="connsiteX39" fmla="*/ 907578 w 5910037"/>
              <a:gd name="connsiteY39" fmla="*/ 3042605 h 5908531"/>
              <a:gd name="connsiteX40" fmla="*/ 905038 w 5910037"/>
              <a:gd name="connsiteY40" fmla="*/ 2955655 h 5908531"/>
              <a:gd name="connsiteX41" fmla="*/ 944765 w 5910037"/>
              <a:gd name="connsiteY41" fmla="*/ 2554395 h 5908531"/>
              <a:gd name="connsiteX42" fmla="*/ 965883 w 5910037"/>
              <a:gd name="connsiteY42" fmla="*/ 2470263 h 5908531"/>
              <a:gd name="connsiteX43" fmla="*/ 729869 w 5910037"/>
              <a:gd name="connsiteY43" fmla="*/ 2390800 h 5908531"/>
              <a:gd name="connsiteX44" fmla="*/ 1332170 w 5910037"/>
              <a:gd name="connsiteY44" fmla="*/ 1331537 h 5908531"/>
              <a:gd name="connsiteX45" fmla="*/ 3004233 w 5910037"/>
              <a:gd name="connsiteY45" fmla="*/ 659711 h 5908531"/>
              <a:gd name="connsiteX46" fmla="*/ 2954385 w 5910037"/>
              <a:gd name="connsiteY46" fmla="*/ 420151 h 5908531"/>
              <a:gd name="connsiteX47" fmla="*/ 1162080 w 5910037"/>
              <a:gd name="connsiteY47" fmla="*/ 1162714 h 5908531"/>
              <a:gd name="connsiteX48" fmla="*/ 419516 w 5910037"/>
              <a:gd name="connsiteY48" fmla="*/ 2955019 h 5908531"/>
              <a:gd name="connsiteX49" fmla="*/ 1162080 w 5910037"/>
              <a:gd name="connsiteY49" fmla="*/ 4747325 h 5908531"/>
              <a:gd name="connsiteX50" fmla="*/ 4746691 w 5910037"/>
              <a:gd name="connsiteY50" fmla="*/ 4747325 h 5908531"/>
              <a:gd name="connsiteX51" fmla="*/ 5489255 w 5910037"/>
              <a:gd name="connsiteY51" fmla="*/ 2955019 h 5908531"/>
              <a:gd name="connsiteX52" fmla="*/ 4746691 w 5910037"/>
              <a:gd name="connsiteY52" fmla="*/ 1162714 h 5908531"/>
              <a:gd name="connsiteX53" fmla="*/ 2954385 w 5910037"/>
              <a:gd name="connsiteY53" fmla="*/ 420151 h 5908531"/>
              <a:gd name="connsiteX54" fmla="*/ 2955019 w 5910037"/>
              <a:gd name="connsiteY54" fmla="*/ 413170 h 5908531"/>
              <a:gd name="connsiteX55" fmla="*/ 4752403 w 5910037"/>
              <a:gd name="connsiteY55" fmla="*/ 1157637 h 5908531"/>
              <a:gd name="connsiteX56" fmla="*/ 5496869 w 5910037"/>
              <a:gd name="connsiteY56" fmla="*/ 2955019 h 5908531"/>
              <a:gd name="connsiteX57" fmla="*/ 4752403 w 5910037"/>
              <a:gd name="connsiteY57" fmla="*/ 4752402 h 5908531"/>
              <a:gd name="connsiteX58" fmla="*/ 1157637 w 5910037"/>
              <a:gd name="connsiteY58" fmla="*/ 4752402 h 5908531"/>
              <a:gd name="connsiteX59" fmla="*/ 413170 w 5910037"/>
              <a:gd name="connsiteY59" fmla="*/ 2955019 h 5908531"/>
              <a:gd name="connsiteX60" fmla="*/ 1157637 w 5910037"/>
              <a:gd name="connsiteY60" fmla="*/ 1157637 h 5908531"/>
              <a:gd name="connsiteX61" fmla="*/ 2955019 w 5910037"/>
              <a:gd name="connsiteY61" fmla="*/ 413170 h 5908531"/>
              <a:gd name="connsiteX62" fmla="*/ 2954384 w 5910037"/>
              <a:gd name="connsiteY62" fmla="*/ 321777 h 5908531"/>
              <a:gd name="connsiteX63" fmla="*/ 1092265 w 5910037"/>
              <a:gd name="connsiteY63" fmla="*/ 1092899 h 5908531"/>
              <a:gd name="connsiteX64" fmla="*/ 321143 w 5910037"/>
              <a:gd name="connsiteY64" fmla="*/ 2955019 h 5908531"/>
              <a:gd name="connsiteX65" fmla="*/ 1092265 w 5910037"/>
              <a:gd name="connsiteY65" fmla="*/ 4817138 h 5908531"/>
              <a:gd name="connsiteX66" fmla="*/ 4815868 w 5910037"/>
              <a:gd name="connsiteY66" fmla="*/ 4817138 h 5908531"/>
              <a:gd name="connsiteX67" fmla="*/ 5587626 w 5910037"/>
              <a:gd name="connsiteY67" fmla="*/ 2955019 h 5908531"/>
              <a:gd name="connsiteX68" fmla="*/ 4816504 w 5910037"/>
              <a:gd name="connsiteY68" fmla="*/ 1092899 h 5908531"/>
              <a:gd name="connsiteX69" fmla="*/ 2954384 w 5910037"/>
              <a:gd name="connsiteY69" fmla="*/ 321777 h 5908531"/>
              <a:gd name="connsiteX70" fmla="*/ 2955019 w 5910037"/>
              <a:gd name="connsiteY70" fmla="*/ 298294 h 5908531"/>
              <a:gd name="connsiteX71" fmla="*/ 4833639 w 5910037"/>
              <a:gd name="connsiteY71" fmla="*/ 1076399 h 5908531"/>
              <a:gd name="connsiteX72" fmla="*/ 5611743 w 5910037"/>
              <a:gd name="connsiteY72" fmla="*/ 2955019 h 5908531"/>
              <a:gd name="connsiteX73" fmla="*/ 4833639 w 5910037"/>
              <a:gd name="connsiteY73" fmla="*/ 4833639 h 5908531"/>
              <a:gd name="connsiteX74" fmla="*/ 1076399 w 5910037"/>
              <a:gd name="connsiteY74" fmla="*/ 4833639 h 5908531"/>
              <a:gd name="connsiteX75" fmla="*/ 298294 w 5910037"/>
              <a:gd name="connsiteY75" fmla="*/ 2955019 h 5908531"/>
              <a:gd name="connsiteX76" fmla="*/ 1076399 w 5910037"/>
              <a:gd name="connsiteY76" fmla="*/ 1076399 h 5908531"/>
              <a:gd name="connsiteX77" fmla="*/ 2955019 w 5910037"/>
              <a:gd name="connsiteY77" fmla="*/ 298294 h 5908531"/>
              <a:gd name="connsiteX78" fmla="*/ 2955019 w 5910037"/>
              <a:gd name="connsiteY78" fmla="*/ 8251 h 5908531"/>
              <a:gd name="connsiteX79" fmla="*/ 871401 w 5910037"/>
              <a:gd name="connsiteY79" fmla="*/ 871401 h 5908531"/>
              <a:gd name="connsiteX80" fmla="*/ 8251 w 5910037"/>
              <a:gd name="connsiteY80" fmla="*/ 2955020 h 5908531"/>
              <a:gd name="connsiteX81" fmla="*/ 871401 w 5910037"/>
              <a:gd name="connsiteY81" fmla="*/ 5038636 h 5908531"/>
              <a:gd name="connsiteX82" fmla="*/ 5038638 w 5910037"/>
              <a:gd name="connsiteY82" fmla="*/ 5038636 h 5908531"/>
              <a:gd name="connsiteX83" fmla="*/ 5901787 w 5910037"/>
              <a:gd name="connsiteY83" fmla="*/ 2955020 h 5908531"/>
              <a:gd name="connsiteX84" fmla="*/ 5038638 w 5910037"/>
              <a:gd name="connsiteY84" fmla="*/ 871401 h 5908531"/>
              <a:gd name="connsiteX85" fmla="*/ 2955019 w 5910037"/>
              <a:gd name="connsiteY85" fmla="*/ 8251 h 5908531"/>
              <a:gd name="connsiteX86" fmla="*/ 2955019 w 5910037"/>
              <a:gd name="connsiteY86" fmla="*/ 0 h 5908531"/>
              <a:gd name="connsiteX87" fmla="*/ 5044349 w 5910037"/>
              <a:gd name="connsiteY87" fmla="*/ 865689 h 5908531"/>
              <a:gd name="connsiteX88" fmla="*/ 5910037 w 5910037"/>
              <a:gd name="connsiteY88" fmla="*/ 2955020 h 5908531"/>
              <a:gd name="connsiteX89" fmla="*/ 5044349 w 5910037"/>
              <a:gd name="connsiteY89" fmla="*/ 5044350 h 5908531"/>
              <a:gd name="connsiteX90" fmla="*/ 865054 w 5910037"/>
              <a:gd name="connsiteY90" fmla="*/ 5044350 h 5908531"/>
              <a:gd name="connsiteX91" fmla="*/ 0 w 5910037"/>
              <a:gd name="connsiteY91" fmla="*/ 2955020 h 5908531"/>
              <a:gd name="connsiteX92" fmla="*/ 865689 w 5910037"/>
              <a:gd name="connsiteY92" fmla="*/ 865689 h 5908531"/>
              <a:gd name="connsiteX93" fmla="*/ 2955019 w 5910037"/>
              <a:gd name="connsiteY93" fmla="*/ 0 h 5908531"/>
            </a:gdLst>
            <a:ahLst/>
            <a:cxnLst/>
            <a:rect l="l" t="t" r="r" b="b"/>
            <a:pathLst>
              <a:path w="5910037" h="5908531">
                <a:moveTo>
                  <a:pt x="5003730" y="2875686"/>
                </a:moveTo>
                <a:cubicBezTo>
                  <a:pt x="5006507" y="2946849"/>
                  <a:pt x="5005525" y="3017822"/>
                  <a:pt x="5000894" y="3088329"/>
                </a:cubicBezTo>
                <a:lnTo>
                  <a:pt x="4983908" y="3232450"/>
                </a:lnTo>
                <a:lnTo>
                  <a:pt x="5225864" y="3291395"/>
                </a:lnTo>
                <a:cubicBezTo>
                  <a:pt x="5156051" y="3761684"/>
                  <a:pt x="4940263" y="4215473"/>
                  <a:pt x="4577867" y="4577868"/>
                </a:cubicBezTo>
                <a:cubicBezTo>
                  <a:pt x="3942563" y="5213172"/>
                  <a:pt x="3026736" y="5398496"/>
                  <a:pt x="2228323" y="5132569"/>
                </a:cubicBezTo>
                <a:lnTo>
                  <a:pt x="2277619" y="4888462"/>
                </a:lnTo>
                <a:lnTo>
                  <a:pt x="2170012" y="4849984"/>
                </a:lnTo>
                <a:cubicBezTo>
                  <a:pt x="1924474" y="4748277"/>
                  <a:pt x="1699008" y="4598178"/>
                  <a:pt x="1505434" y="4404604"/>
                </a:cubicBezTo>
                <a:cubicBezTo>
                  <a:pt x="1301705" y="4200875"/>
                  <a:pt x="1146211" y="3962239"/>
                  <a:pt x="1043395" y="3696312"/>
                </a:cubicBezTo>
                <a:lnTo>
                  <a:pt x="1202698" y="3634750"/>
                </a:lnTo>
                <a:cubicBezTo>
                  <a:pt x="1297263" y="3878463"/>
                  <a:pt x="1439428" y="4097424"/>
                  <a:pt x="1626656" y="4284018"/>
                </a:cubicBezTo>
                <a:cubicBezTo>
                  <a:pt x="1981436" y="4638796"/>
                  <a:pt x="2453630" y="4834274"/>
                  <a:pt x="2955653" y="4834274"/>
                </a:cubicBezTo>
                <a:cubicBezTo>
                  <a:pt x="3457676" y="4834274"/>
                  <a:pt x="3929869" y="4638796"/>
                  <a:pt x="4284650" y="4284018"/>
                </a:cubicBezTo>
                <a:cubicBezTo>
                  <a:pt x="4654027" y="3915273"/>
                  <a:pt x="4853947" y="3403730"/>
                  <a:pt x="4833639" y="2882032"/>
                </a:cubicBezTo>
                <a:close/>
                <a:moveTo>
                  <a:pt x="2955020" y="1377232"/>
                </a:moveTo>
                <a:cubicBezTo>
                  <a:pt x="2533599" y="1377232"/>
                  <a:pt x="2137566" y="1540977"/>
                  <a:pt x="1839905" y="1839271"/>
                </a:cubicBezTo>
                <a:cubicBezTo>
                  <a:pt x="1542246" y="2136931"/>
                  <a:pt x="1377866" y="2532965"/>
                  <a:pt x="1377866" y="2954386"/>
                </a:cubicBezTo>
                <a:cubicBezTo>
                  <a:pt x="1377866" y="3375805"/>
                  <a:pt x="1542246" y="3771838"/>
                  <a:pt x="1839905" y="4069499"/>
                </a:cubicBezTo>
                <a:cubicBezTo>
                  <a:pt x="2454901" y="4684492"/>
                  <a:pt x="3455139" y="4684492"/>
                  <a:pt x="4070133" y="4069499"/>
                </a:cubicBezTo>
                <a:cubicBezTo>
                  <a:pt x="4367792" y="3771838"/>
                  <a:pt x="4532172" y="3375805"/>
                  <a:pt x="4532172" y="2954386"/>
                </a:cubicBezTo>
                <a:cubicBezTo>
                  <a:pt x="4532172" y="2532965"/>
                  <a:pt x="4368427" y="2136931"/>
                  <a:pt x="4070133" y="1839271"/>
                </a:cubicBezTo>
                <a:cubicBezTo>
                  <a:pt x="3772473" y="1541612"/>
                  <a:pt x="3376439" y="1377232"/>
                  <a:pt x="2955020" y="1377232"/>
                </a:cubicBezTo>
                <a:close/>
                <a:moveTo>
                  <a:pt x="2955020" y="1264261"/>
                </a:moveTo>
                <a:cubicBezTo>
                  <a:pt x="3406268" y="1264261"/>
                  <a:pt x="3831497" y="1440064"/>
                  <a:pt x="4150735" y="1759303"/>
                </a:cubicBezTo>
                <a:cubicBezTo>
                  <a:pt x="4469974" y="2078543"/>
                  <a:pt x="4645777" y="2503134"/>
                  <a:pt x="4645777" y="2955020"/>
                </a:cubicBezTo>
                <a:cubicBezTo>
                  <a:pt x="4645777" y="3406903"/>
                  <a:pt x="4469974" y="3831498"/>
                  <a:pt x="4150735" y="4150736"/>
                </a:cubicBezTo>
                <a:cubicBezTo>
                  <a:pt x="3491315" y="4810157"/>
                  <a:pt x="2418724" y="4810157"/>
                  <a:pt x="1759303" y="4150736"/>
                </a:cubicBezTo>
                <a:cubicBezTo>
                  <a:pt x="1440064" y="3830863"/>
                  <a:pt x="1264261" y="3406269"/>
                  <a:pt x="1264261" y="2955020"/>
                </a:cubicBezTo>
                <a:cubicBezTo>
                  <a:pt x="1264261" y="2503134"/>
                  <a:pt x="1440064" y="2078543"/>
                  <a:pt x="1759303" y="1759303"/>
                </a:cubicBezTo>
                <a:cubicBezTo>
                  <a:pt x="2078542" y="1440064"/>
                  <a:pt x="2503135" y="1264261"/>
                  <a:pt x="2955020" y="1264261"/>
                </a:cubicBezTo>
                <a:close/>
                <a:moveTo>
                  <a:pt x="3004233" y="659711"/>
                </a:moveTo>
                <a:cubicBezTo>
                  <a:pt x="3090461" y="661554"/>
                  <a:pt x="3176597" y="668228"/>
                  <a:pt x="3262198" y="679731"/>
                </a:cubicBezTo>
                <a:lnTo>
                  <a:pt x="3201106" y="922668"/>
                </a:lnTo>
                <a:lnTo>
                  <a:pt x="3346552" y="943604"/>
                </a:lnTo>
                <a:cubicBezTo>
                  <a:pt x="3734422" y="1018515"/>
                  <a:pt x="4104721" y="1205793"/>
                  <a:pt x="4404602" y="1505436"/>
                </a:cubicBezTo>
                <a:lnTo>
                  <a:pt x="4284016" y="1626024"/>
                </a:lnTo>
                <a:cubicBezTo>
                  <a:pt x="3550973" y="892980"/>
                  <a:pt x="2359065" y="892980"/>
                  <a:pt x="1626022" y="1626024"/>
                </a:cubicBezTo>
                <a:cubicBezTo>
                  <a:pt x="1254741" y="1997304"/>
                  <a:pt x="1054820" y="2510116"/>
                  <a:pt x="1077669" y="3035622"/>
                </a:cubicBezTo>
                <a:lnTo>
                  <a:pt x="907578" y="3042605"/>
                </a:lnTo>
                <a:cubicBezTo>
                  <a:pt x="905673" y="3013410"/>
                  <a:pt x="905038" y="2984215"/>
                  <a:pt x="905038" y="2955655"/>
                </a:cubicBezTo>
                <a:cubicBezTo>
                  <a:pt x="905038" y="2820153"/>
                  <a:pt x="918525" y="2685762"/>
                  <a:pt x="944765" y="2554395"/>
                </a:cubicBezTo>
                <a:lnTo>
                  <a:pt x="965883" y="2470263"/>
                </a:lnTo>
                <a:lnTo>
                  <a:pt x="729869" y="2390800"/>
                </a:lnTo>
                <a:cubicBezTo>
                  <a:pt x="827608" y="2003016"/>
                  <a:pt x="1028163" y="1635542"/>
                  <a:pt x="1332170" y="1331537"/>
                </a:cubicBezTo>
                <a:cubicBezTo>
                  <a:pt x="1792543" y="870607"/>
                  <a:pt x="2400636" y="646808"/>
                  <a:pt x="3004233" y="659711"/>
                </a:cubicBezTo>
                <a:close/>
                <a:moveTo>
                  <a:pt x="2954385" y="420151"/>
                </a:moveTo>
                <a:cubicBezTo>
                  <a:pt x="2277193" y="420151"/>
                  <a:pt x="1640620" y="683538"/>
                  <a:pt x="1162080" y="1162714"/>
                </a:cubicBezTo>
                <a:cubicBezTo>
                  <a:pt x="683538" y="1641254"/>
                  <a:pt x="419516" y="2277827"/>
                  <a:pt x="419516" y="2955019"/>
                </a:cubicBezTo>
                <a:cubicBezTo>
                  <a:pt x="419516" y="3632210"/>
                  <a:pt x="682904" y="4268785"/>
                  <a:pt x="1162080" y="4747325"/>
                </a:cubicBezTo>
                <a:cubicBezTo>
                  <a:pt x="2150259" y="5735504"/>
                  <a:pt x="3758511" y="5735504"/>
                  <a:pt x="4746691" y="4747325"/>
                </a:cubicBezTo>
                <a:cubicBezTo>
                  <a:pt x="5225865" y="4268149"/>
                  <a:pt x="5489255" y="3631576"/>
                  <a:pt x="5489255" y="2955019"/>
                </a:cubicBezTo>
                <a:cubicBezTo>
                  <a:pt x="5489255" y="2277827"/>
                  <a:pt x="5225865" y="1641889"/>
                  <a:pt x="4746691" y="1162714"/>
                </a:cubicBezTo>
                <a:cubicBezTo>
                  <a:pt x="4268150" y="684174"/>
                  <a:pt x="3631576" y="420151"/>
                  <a:pt x="2954385" y="420151"/>
                </a:cubicBezTo>
                <a:close/>
                <a:moveTo>
                  <a:pt x="2955019" y="413170"/>
                </a:moveTo>
                <a:cubicBezTo>
                  <a:pt x="3634116" y="413170"/>
                  <a:pt x="4271958" y="677827"/>
                  <a:pt x="4752403" y="1157637"/>
                </a:cubicBezTo>
                <a:cubicBezTo>
                  <a:pt x="5232213" y="1637446"/>
                  <a:pt x="5496869" y="2275924"/>
                  <a:pt x="5496869" y="2955019"/>
                </a:cubicBezTo>
                <a:cubicBezTo>
                  <a:pt x="5496869" y="3634115"/>
                  <a:pt x="5232213" y="4271957"/>
                  <a:pt x="4752403" y="4752402"/>
                </a:cubicBezTo>
                <a:cubicBezTo>
                  <a:pt x="3761684" y="5743120"/>
                  <a:pt x="2148990" y="5743756"/>
                  <a:pt x="1157637" y="4752402"/>
                </a:cubicBezTo>
                <a:cubicBezTo>
                  <a:pt x="677827" y="4271957"/>
                  <a:pt x="413170" y="3634115"/>
                  <a:pt x="413170" y="2955019"/>
                </a:cubicBezTo>
                <a:cubicBezTo>
                  <a:pt x="413170" y="2275924"/>
                  <a:pt x="677827" y="1638082"/>
                  <a:pt x="1157637" y="1157637"/>
                </a:cubicBezTo>
                <a:cubicBezTo>
                  <a:pt x="1637447" y="677827"/>
                  <a:pt x="2275924" y="413170"/>
                  <a:pt x="2955019" y="413170"/>
                </a:cubicBezTo>
                <a:close/>
                <a:moveTo>
                  <a:pt x="2954384" y="321777"/>
                </a:moveTo>
                <a:cubicBezTo>
                  <a:pt x="2251170" y="321777"/>
                  <a:pt x="1589845" y="595954"/>
                  <a:pt x="1092265" y="1092899"/>
                </a:cubicBezTo>
                <a:cubicBezTo>
                  <a:pt x="594685" y="1590481"/>
                  <a:pt x="321143" y="2251805"/>
                  <a:pt x="321143" y="2955019"/>
                </a:cubicBezTo>
                <a:cubicBezTo>
                  <a:pt x="321143" y="3658231"/>
                  <a:pt x="595319" y="4319558"/>
                  <a:pt x="1092265" y="4817138"/>
                </a:cubicBezTo>
                <a:cubicBezTo>
                  <a:pt x="2119159" y="5843398"/>
                  <a:pt x="3789609" y="5843398"/>
                  <a:pt x="4815868" y="4817138"/>
                </a:cubicBezTo>
                <a:cubicBezTo>
                  <a:pt x="5314084" y="4319558"/>
                  <a:pt x="5587626" y="3658231"/>
                  <a:pt x="5587626" y="2955019"/>
                </a:cubicBezTo>
                <a:cubicBezTo>
                  <a:pt x="5587626" y="2251805"/>
                  <a:pt x="5313449" y="1590481"/>
                  <a:pt x="4816504" y="1092899"/>
                </a:cubicBezTo>
                <a:cubicBezTo>
                  <a:pt x="4318922" y="595319"/>
                  <a:pt x="3658233" y="321777"/>
                  <a:pt x="2954384" y="321777"/>
                </a:cubicBezTo>
                <a:close/>
                <a:moveTo>
                  <a:pt x="2955019" y="298294"/>
                </a:moveTo>
                <a:cubicBezTo>
                  <a:pt x="3664579" y="298294"/>
                  <a:pt x="4331616" y="574376"/>
                  <a:pt x="4833639" y="1076399"/>
                </a:cubicBezTo>
                <a:cubicBezTo>
                  <a:pt x="5335662" y="1578422"/>
                  <a:pt x="5611743" y="2245459"/>
                  <a:pt x="5611743" y="2955019"/>
                </a:cubicBezTo>
                <a:cubicBezTo>
                  <a:pt x="5611743" y="3664579"/>
                  <a:pt x="5335662" y="4331616"/>
                  <a:pt x="4833639" y="4833639"/>
                </a:cubicBezTo>
                <a:cubicBezTo>
                  <a:pt x="3797859" y="5869419"/>
                  <a:pt x="2112179" y="5869419"/>
                  <a:pt x="1076399" y="4833639"/>
                </a:cubicBezTo>
                <a:cubicBezTo>
                  <a:pt x="574376" y="4331616"/>
                  <a:pt x="298294" y="3664579"/>
                  <a:pt x="298294" y="2955019"/>
                </a:cubicBezTo>
                <a:cubicBezTo>
                  <a:pt x="298294" y="2245459"/>
                  <a:pt x="574376" y="1578422"/>
                  <a:pt x="1076399" y="1076399"/>
                </a:cubicBezTo>
                <a:cubicBezTo>
                  <a:pt x="1578422" y="574376"/>
                  <a:pt x="2245459" y="298294"/>
                  <a:pt x="2955019" y="298294"/>
                </a:cubicBezTo>
                <a:close/>
                <a:moveTo>
                  <a:pt x="2955019" y="8251"/>
                </a:moveTo>
                <a:cubicBezTo>
                  <a:pt x="2168030" y="8251"/>
                  <a:pt x="1428005" y="314797"/>
                  <a:pt x="871401" y="871401"/>
                </a:cubicBezTo>
                <a:cubicBezTo>
                  <a:pt x="314796" y="1428006"/>
                  <a:pt x="8251" y="2168030"/>
                  <a:pt x="8251" y="2955020"/>
                </a:cubicBezTo>
                <a:cubicBezTo>
                  <a:pt x="8251" y="3742009"/>
                  <a:pt x="314796" y="4482032"/>
                  <a:pt x="871401" y="5038636"/>
                </a:cubicBezTo>
                <a:cubicBezTo>
                  <a:pt x="2020151" y="6187389"/>
                  <a:pt x="3889887" y="6187389"/>
                  <a:pt x="5038638" y="5038636"/>
                </a:cubicBezTo>
                <a:cubicBezTo>
                  <a:pt x="5595242" y="4482032"/>
                  <a:pt x="5901787" y="3742009"/>
                  <a:pt x="5901787" y="2955020"/>
                </a:cubicBezTo>
                <a:cubicBezTo>
                  <a:pt x="5901787" y="2168030"/>
                  <a:pt x="5595242" y="1428006"/>
                  <a:pt x="5038638" y="871401"/>
                </a:cubicBezTo>
                <a:cubicBezTo>
                  <a:pt x="4482033" y="314797"/>
                  <a:pt x="3742009" y="8251"/>
                  <a:pt x="2955019" y="8251"/>
                </a:cubicBezTo>
                <a:close/>
                <a:moveTo>
                  <a:pt x="2955019" y="0"/>
                </a:moveTo>
                <a:cubicBezTo>
                  <a:pt x="3744548" y="0"/>
                  <a:pt x="4486475" y="307180"/>
                  <a:pt x="5044349" y="865689"/>
                </a:cubicBezTo>
                <a:cubicBezTo>
                  <a:pt x="5602223" y="1423563"/>
                  <a:pt x="5910037" y="2166125"/>
                  <a:pt x="5910037" y="2955020"/>
                </a:cubicBezTo>
                <a:cubicBezTo>
                  <a:pt x="5910037" y="3743912"/>
                  <a:pt x="5602857" y="4486476"/>
                  <a:pt x="5044349" y="5044350"/>
                </a:cubicBezTo>
                <a:cubicBezTo>
                  <a:pt x="3892425" y="6196274"/>
                  <a:pt x="2017614" y="6196909"/>
                  <a:pt x="865054" y="5044350"/>
                </a:cubicBezTo>
                <a:cubicBezTo>
                  <a:pt x="307180" y="4486476"/>
                  <a:pt x="0" y="3744548"/>
                  <a:pt x="0" y="2955020"/>
                </a:cubicBezTo>
                <a:cubicBezTo>
                  <a:pt x="0" y="2165491"/>
                  <a:pt x="307180" y="1423563"/>
                  <a:pt x="865689" y="865689"/>
                </a:cubicBezTo>
                <a:cubicBezTo>
                  <a:pt x="1424198" y="307814"/>
                  <a:pt x="2166125" y="0"/>
                  <a:pt x="2955019" y="0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>
            <a:off x="9890653" y="6141335"/>
            <a:ext cx="2572315" cy="246885"/>
          </a:xfrm>
          <a:custGeom>
            <a:avLst/>
            <a:gdLst>
              <a:gd name="connsiteX0" fmla="*/ 2543120 w 2572315"/>
              <a:gd name="connsiteY0" fmla="*/ 188495 h 246885"/>
              <a:gd name="connsiteX1" fmla="*/ 2572315 w 2572315"/>
              <a:gd name="connsiteY1" fmla="*/ 217690 h 246885"/>
              <a:gd name="connsiteX2" fmla="*/ 2543120 w 2572315"/>
              <a:gd name="connsiteY2" fmla="*/ 246885 h 246885"/>
              <a:gd name="connsiteX3" fmla="*/ 2513925 w 2572315"/>
              <a:gd name="connsiteY3" fmla="*/ 217690 h 246885"/>
              <a:gd name="connsiteX4" fmla="*/ 2543120 w 2572315"/>
              <a:gd name="connsiteY4" fmla="*/ 188495 h 246885"/>
              <a:gd name="connsiteX5" fmla="*/ 2398415 w 2572315"/>
              <a:gd name="connsiteY5" fmla="*/ 188495 h 246885"/>
              <a:gd name="connsiteX6" fmla="*/ 2427610 w 2572315"/>
              <a:gd name="connsiteY6" fmla="*/ 217690 h 246885"/>
              <a:gd name="connsiteX7" fmla="*/ 2398415 w 2572315"/>
              <a:gd name="connsiteY7" fmla="*/ 246885 h 246885"/>
              <a:gd name="connsiteX8" fmla="*/ 2369220 w 2572315"/>
              <a:gd name="connsiteY8" fmla="*/ 217690 h 246885"/>
              <a:gd name="connsiteX9" fmla="*/ 2398415 w 2572315"/>
              <a:gd name="connsiteY9" fmla="*/ 188495 h 246885"/>
              <a:gd name="connsiteX10" fmla="*/ 2109640 w 2572315"/>
              <a:gd name="connsiteY10" fmla="*/ 188495 h 246885"/>
              <a:gd name="connsiteX11" fmla="*/ 2138835 w 2572315"/>
              <a:gd name="connsiteY11" fmla="*/ 217690 h 246885"/>
              <a:gd name="connsiteX12" fmla="*/ 2109640 w 2572315"/>
              <a:gd name="connsiteY12" fmla="*/ 246885 h 246885"/>
              <a:gd name="connsiteX13" fmla="*/ 2080445 w 2572315"/>
              <a:gd name="connsiteY13" fmla="*/ 217690 h 246885"/>
              <a:gd name="connsiteX14" fmla="*/ 2109640 w 2572315"/>
              <a:gd name="connsiteY14" fmla="*/ 188495 h 246885"/>
              <a:gd name="connsiteX15" fmla="*/ 1964936 w 2572315"/>
              <a:gd name="connsiteY15" fmla="*/ 188495 h 246885"/>
              <a:gd name="connsiteX16" fmla="*/ 1994131 w 2572315"/>
              <a:gd name="connsiteY16" fmla="*/ 217690 h 246885"/>
              <a:gd name="connsiteX17" fmla="*/ 1964936 w 2572315"/>
              <a:gd name="connsiteY17" fmla="*/ 246885 h 246885"/>
              <a:gd name="connsiteX18" fmla="*/ 1935741 w 2572315"/>
              <a:gd name="connsiteY18" fmla="*/ 217690 h 246885"/>
              <a:gd name="connsiteX19" fmla="*/ 1964936 w 2572315"/>
              <a:gd name="connsiteY19" fmla="*/ 188495 h 246885"/>
              <a:gd name="connsiteX20" fmla="*/ 1820231 w 2572315"/>
              <a:gd name="connsiteY20" fmla="*/ 188495 h 246885"/>
              <a:gd name="connsiteX21" fmla="*/ 1849426 w 2572315"/>
              <a:gd name="connsiteY21" fmla="*/ 217690 h 246885"/>
              <a:gd name="connsiteX22" fmla="*/ 1820231 w 2572315"/>
              <a:gd name="connsiteY22" fmla="*/ 246885 h 246885"/>
              <a:gd name="connsiteX23" fmla="*/ 1791036 w 2572315"/>
              <a:gd name="connsiteY23" fmla="*/ 217690 h 246885"/>
              <a:gd name="connsiteX24" fmla="*/ 1820231 w 2572315"/>
              <a:gd name="connsiteY24" fmla="*/ 188495 h 246885"/>
              <a:gd name="connsiteX25" fmla="*/ 1676162 w 2572315"/>
              <a:gd name="connsiteY25" fmla="*/ 188495 h 246885"/>
              <a:gd name="connsiteX26" fmla="*/ 1705357 w 2572315"/>
              <a:gd name="connsiteY26" fmla="*/ 217690 h 246885"/>
              <a:gd name="connsiteX27" fmla="*/ 1676162 w 2572315"/>
              <a:gd name="connsiteY27" fmla="*/ 246885 h 246885"/>
              <a:gd name="connsiteX28" fmla="*/ 1646967 w 2572315"/>
              <a:gd name="connsiteY28" fmla="*/ 217690 h 246885"/>
              <a:gd name="connsiteX29" fmla="*/ 1676162 w 2572315"/>
              <a:gd name="connsiteY29" fmla="*/ 188495 h 246885"/>
              <a:gd name="connsiteX30" fmla="*/ 1367078 w 2572315"/>
              <a:gd name="connsiteY30" fmla="*/ 188495 h 246885"/>
              <a:gd name="connsiteX31" fmla="*/ 1396273 w 2572315"/>
              <a:gd name="connsiteY31" fmla="*/ 217690 h 246885"/>
              <a:gd name="connsiteX32" fmla="*/ 1367078 w 2572315"/>
              <a:gd name="connsiteY32" fmla="*/ 246885 h 246885"/>
              <a:gd name="connsiteX33" fmla="*/ 1337883 w 2572315"/>
              <a:gd name="connsiteY33" fmla="*/ 217690 h 246885"/>
              <a:gd name="connsiteX34" fmla="*/ 1367078 w 2572315"/>
              <a:gd name="connsiteY34" fmla="*/ 188495 h 246885"/>
              <a:gd name="connsiteX35" fmla="*/ 1127173 w 2572315"/>
              <a:gd name="connsiteY35" fmla="*/ 188495 h 246885"/>
              <a:gd name="connsiteX36" fmla="*/ 1156368 w 2572315"/>
              <a:gd name="connsiteY36" fmla="*/ 217690 h 246885"/>
              <a:gd name="connsiteX37" fmla="*/ 1127173 w 2572315"/>
              <a:gd name="connsiteY37" fmla="*/ 246885 h 246885"/>
              <a:gd name="connsiteX38" fmla="*/ 1097978 w 2572315"/>
              <a:gd name="connsiteY38" fmla="*/ 217690 h 246885"/>
              <a:gd name="connsiteX39" fmla="*/ 1127173 w 2572315"/>
              <a:gd name="connsiteY39" fmla="*/ 188495 h 246885"/>
              <a:gd name="connsiteX40" fmla="*/ 511543 w 2572315"/>
              <a:gd name="connsiteY40" fmla="*/ 188495 h 246885"/>
              <a:gd name="connsiteX41" fmla="*/ 540738 w 2572315"/>
              <a:gd name="connsiteY41" fmla="*/ 217690 h 246885"/>
              <a:gd name="connsiteX42" fmla="*/ 511543 w 2572315"/>
              <a:gd name="connsiteY42" fmla="*/ 246885 h 246885"/>
              <a:gd name="connsiteX43" fmla="*/ 482348 w 2572315"/>
              <a:gd name="connsiteY43" fmla="*/ 217690 h 246885"/>
              <a:gd name="connsiteX44" fmla="*/ 511543 w 2572315"/>
              <a:gd name="connsiteY44" fmla="*/ 188495 h 246885"/>
              <a:gd name="connsiteX45" fmla="*/ 196113 w 2572315"/>
              <a:gd name="connsiteY45" fmla="*/ 188495 h 246885"/>
              <a:gd name="connsiteX46" fmla="*/ 225308 w 2572315"/>
              <a:gd name="connsiteY46" fmla="*/ 217690 h 246885"/>
              <a:gd name="connsiteX47" fmla="*/ 196113 w 2572315"/>
              <a:gd name="connsiteY47" fmla="*/ 246885 h 246885"/>
              <a:gd name="connsiteX48" fmla="*/ 166918 w 2572315"/>
              <a:gd name="connsiteY48" fmla="*/ 217690 h 246885"/>
              <a:gd name="connsiteX49" fmla="*/ 196113 w 2572315"/>
              <a:gd name="connsiteY49" fmla="*/ 188495 h 246885"/>
              <a:gd name="connsiteX50" fmla="*/ 29195 w 2572315"/>
              <a:gd name="connsiteY50" fmla="*/ 188495 h 246885"/>
              <a:gd name="connsiteX51" fmla="*/ 58390 w 2572315"/>
              <a:gd name="connsiteY51" fmla="*/ 217690 h 246885"/>
              <a:gd name="connsiteX52" fmla="*/ 29195 w 2572315"/>
              <a:gd name="connsiteY52" fmla="*/ 246885 h 246885"/>
              <a:gd name="connsiteX53" fmla="*/ 0 w 2572315"/>
              <a:gd name="connsiteY53" fmla="*/ 217690 h 246885"/>
              <a:gd name="connsiteX54" fmla="*/ 29195 w 2572315"/>
              <a:gd name="connsiteY54" fmla="*/ 188495 h 246885"/>
              <a:gd name="connsiteX55" fmla="*/ 2051886 w 2572315"/>
              <a:gd name="connsiteY55" fmla="*/ 0 h 246885"/>
              <a:gd name="connsiteX56" fmla="*/ 2081081 w 2572315"/>
              <a:gd name="connsiteY56" fmla="*/ 29195 h 246885"/>
              <a:gd name="connsiteX57" fmla="*/ 2051886 w 2572315"/>
              <a:gd name="connsiteY57" fmla="*/ 58390 h 246885"/>
              <a:gd name="connsiteX58" fmla="*/ 2022691 w 2572315"/>
              <a:gd name="connsiteY58" fmla="*/ 29195 h 246885"/>
              <a:gd name="connsiteX59" fmla="*/ 2051886 w 2572315"/>
              <a:gd name="connsiteY59" fmla="*/ 0 h 246885"/>
              <a:gd name="connsiteX60" fmla="*/ 1907181 w 2572315"/>
              <a:gd name="connsiteY60" fmla="*/ 0 h 246885"/>
              <a:gd name="connsiteX61" fmla="*/ 1936376 w 2572315"/>
              <a:gd name="connsiteY61" fmla="*/ 29195 h 246885"/>
              <a:gd name="connsiteX62" fmla="*/ 1907181 w 2572315"/>
              <a:gd name="connsiteY62" fmla="*/ 58390 h 246885"/>
              <a:gd name="connsiteX63" fmla="*/ 1877986 w 2572315"/>
              <a:gd name="connsiteY63" fmla="*/ 29195 h 246885"/>
              <a:gd name="connsiteX64" fmla="*/ 1907181 w 2572315"/>
              <a:gd name="connsiteY64" fmla="*/ 0 h 246885"/>
              <a:gd name="connsiteX65" fmla="*/ 1618406 w 2572315"/>
              <a:gd name="connsiteY65" fmla="*/ 0 h 246885"/>
              <a:gd name="connsiteX66" fmla="*/ 1647601 w 2572315"/>
              <a:gd name="connsiteY66" fmla="*/ 29195 h 246885"/>
              <a:gd name="connsiteX67" fmla="*/ 1618406 w 2572315"/>
              <a:gd name="connsiteY67" fmla="*/ 58390 h 246885"/>
              <a:gd name="connsiteX68" fmla="*/ 1589211 w 2572315"/>
              <a:gd name="connsiteY68" fmla="*/ 29195 h 246885"/>
              <a:gd name="connsiteX69" fmla="*/ 1618406 w 2572315"/>
              <a:gd name="connsiteY69" fmla="*/ 0 h 246885"/>
              <a:gd name="connsiteX70" fmla="*/ 1473702 w 2572315"/>
              <a:gd name="connsiteY70" fmla="*/ 0 h 246885"/>
              <a:gd name="connsiteX71" fmla="*/ 1502897 w 2572315"/>
              <a:gd name="connsiteY71" fmla="*/ 29195 h 246885"/>
              <a:gd name="connsiteX72" fmla="*/ 1473702 w 2572315"/>
              <a:gd name="connsiteY72" fmla="*/ 58390 h 246885"/>
              <a:gd name="connsiteX73" fmla="*/ 1444507 w 2572315"/>
              <a:gd name="connsiteY73" fmla="*/ 29195 h 246885"/>
              <a:gd name="connsiteX74" fmla="*/ 1473702 w 2572315"/>
              <a:gd name="connsiteY74" fmla="*/ 0 h 246885"/>
              <a:gd name="connsiteX75" fmla="*/ 1328997 w 2572315"/>
              <a:gd name="connsiteY75" fmla="*/ 0 h 246885"/>
              <a:gd name="connsiteX76" fmla="*/ 1358192 w 2572315"/>
              <a:gd name="connsiteY76" fmla="*/ 29195 h 246885"/>
              <a:gd name="connsiteX77" fmla="*/ 1328997 w 2572315"/>
              <a:gd name="connsiteY77" fmla="*/ 58390 h 246885"/>
              <a:gd name="connsiteX78" fmla="*/ 1299802 w 2572315"/>
              <a:gd name="connsiteY78" fmla="*/ 29195 h 246885"/>
              <a:gd name="connsiteX79" fmla="*/ 1328997 w 2572315"/>
              <a:gd name="connsiteY79" fmla="*/ 0 h 246885"/>
              <a:gd name="connsiteX80" fmla="*/ 875844 w 2572315"/>
              <a:gd name="connsiteY80" fmla="*/ 0 h 246885"/>
              <a:gd name="connsiteX81" fmla="*/ 905039 w 2572315"/>
              <a:gd name="connsiteY81" fmla="*/ 29195 h 246885"/>
              <a:gd name="connsiteX82" fmla="*/ 875844 w 2572315"/>
              <a:gd name="connsiteY82" fmla="*/ 58390 h 246885"/>
              <a:gd name="connsiteX83" fmla="*/ 846649 w 2572315"/>
              <a:gd name="connsiteY83" fmla="*/ 29195 h 246885"/>
              <a:gd name="connsiteX84" fmla="*/ 875844 w 2572315"/>
              <a:gd name="connsiteY84" fmla="*/ 0 h 246885"/>
            </a:gdLst>
            <a:ahLst/>
            <a:cxnLst/>
            <a:rect l="l" t="t" r="r" b="b"/>
            <a:pathLst>
              <a:path w="2572315" h="246885">
                <a:moveTo>
                  <a:pt x="2543120" y="188495"/>
                </a:moveTo>
                <a:cubicBezTo>
                  <a:pt x="2558986" y="188495"/>
                  <a:pt x="2572315" y="201824"/>
                  <a:pt x="2572315" y="217690"/>
                </a:cubicBezTo>
                <a:cubicBezTo>
                  <a:pt x="2572315" y="233558"/>
                  <a:pt x="2558986" y="246885"/>
                  <a:pt x="2543120" y="246885"/>
                </a:cubicBezTo>
                <a:cubicBezTo>
                  <a:pt x="2526619" y="246885"/>
                  <a:pt x="2513925" y="234193"/>
                  <a:pt x="2513925" y="217690"/>
                </a:cubicBezTo>
                <a:cubicBezTo>
                  <a:pt x="2513925" y="201824"/>
                  <a:pt x="2527254" y="188495"/>
                  <a:pt x="2543120" y="188495"/>
                </a:cubicBezTo>
                <a:close/>
                <a:moveTo>
                  <a:pt x="2398415" y="188495"/>
                </a:moveTo>
                <a:cubicBezTo>
                  <a:pt x="2414281" y="188495"/>
                  <a:pt x="2427610" y="201824"/>
                  <a:pt x="2427610" y="217690"/>
                </a:cubicBezTo>
                <a:cubicBezTo>
                  <a:pt x="2427610" y="233558"/>
                  <a:pt x="2414281" y="246885"/>
                  <a:pt x="2398415" y="246885"/>
                </a:cubicBezTo>
                <a:cubicBezTo>
                  <a:pt x="2382549" y="246885"/>
                  <a:pt x="2369220" y="234193"/>
                  <a:pt x="2369220" y="217690"/>
                </a:cubicBezTo>
                <a:cubicBezTo>
                  <a:pt x="2369220" y="201824"/>
                  <a:pt x="2382549" y="188495"/>
                  <a:pt x="2398415" y="188495"/>
                </a:cubicBezTo>
                <a:close/>
                <a:moveTo>
                  <a:pt x="2109640" y="188495"/>
                </a:moveTo>
                <a:cubicBezTo>
                  <a:pt x="2125506" y="188495"/>
                  <a:pt x="2138835" y="201824"/>
                  <a:pt x="2138835" y="217690"/>
                </a:cubicBezTo>
                <a:cubicBezTo>
                  <a:pt x="2138835" y="233558"/>
                  <a:pt x="2125506" y="246885"/>
                  <a:pt x="2109640" y="246885"/>
                </a:cubicBezTo>
                <a:cubicBezTo>
                  <a:pt x="2093139" y="246885"/>
                  <a:pt x="2080445" y="234193"/>
                  <a:pt x="2080445" y="217690"/>
                </a:cubicBezTo>
                <a:cubicBezTo>
                  <a:pt x="2080445" y="201824"/>
                  <a:pt x="2093774" y="188495"/>
                  <a:pt x="2109640" y="188495"/>
                </a:cubicBezTo>
                <a:close/>
                <a:moveTo>
                  <a:pt x="1964936" y="188495"/>
                </a:moveTo>
                <a:cubicBezTo>
                  <a:pt x="1980802" y="188495"/>
                  <a:pt x="1994131" y="201824"/>
                  <a:pt x="1994131" y="217690"/>
                </a:cubicBezTo>
                <a:cubicBezTo>
                  <a:pt x="1994131" y="233558"/>
                  <a:pt x="1980802" y="246885"/>
                  <a:pt x="1964936" y="246885"/>
                </a:cubicBezTo>
                <a:cubicBezTo>
                  <a:pt x="1949069" y="246885"/>
                  <a:pt x="1935741" y="234193"/>
                  <a:pt x="1935741" y="217690"/>
                </a:cubicBezTo>
                <a:cubicBezTo>
                  <a:pt x="1935741" y="201824"/>
                  <a:pt x="1949069" y="188495"/>
                  <a:pt x="1964936" y="188495"/>
                </a:cubicBezTo>
                <a:close/>
                <a:moveTo>
                  <a:pt x="1820231" y="188495"/>
                </a:moveTo>
                <a:cubicBezTo>
                  <a:pt x="1836097" y="188495"/>
                  <a:pt x="1849426" y="201824"/>
                  <a:pt x="1849426" y="217690"/>
                </a:cubicBezTo>
                <a:cubicBezTo>
                  <a:pt x="1849426" y="233558"/>
                  <a:pt x="1836097" y="246885"/>
                  <a:pt x="1820231" y="246885"/>
                </a:cubicBezTo>
                <a:cubicBezTo>
                  <a:pt x="1804364" y="246885"/>
                  <a:pt x="1791036" y="234193"/>
                  <a:pt x="1791036" y="217690"/>
                </a:cubicBezTo>
                <a:cubicBezTo>
                  <a:pt x="1791036" y="201824"/>
                  <a:pt x="1804364" y="188495"/>
                  <a:pt x="1820231" y="188495"/>
                </a:cubicBezTo>
                <a:close/>
                <a:moveTo>
                  <a:pt x="1676162" y="188495"/>
                </a:moveTo>
                <a:cubicBezTo>
                  <a:pt x="1692028" y="188495"/>
                  <a:pt x="1705357" y="201824"/>
                  <a:pt x="1705357" y="217690"/>
                </a:cubicBezTo>
                <a:cubicBezTo>
                  <a:pt x="1705357" y="233558"/>
                  <a:pt x="1692028" y="246885"/>
                  <a:pt x="1676162" y="246885"/>
                </a:cubicBezTo>
                <a:cubicBezTo>
                  <a:pt x="1659661" y="246885"/>
                  <a:pt x="1646967" y="234193"/>
                  <a:pt x="1646967" y="217690"/>
                </a:cubicBezTo>
                <a:cubicBezTo>
                  <a:pt x="1646967" y="201824"/>
                  <a:pt x="1660295" y="188495"/>
                  <a:pt x="1676162" y="188495"/>
                </a:cubicBezTo>
                <a:close/>
                <a:moveTo>
                  <a:pt x="1367078" y="188495"/>
                </a:moveTo>
                <a:cubicBezTo>
                  <a:pt x="1382944" y="188495"/>
                  <a:pt x="1396273" y="201824"/>
                  <a:pt x="1396273" y="217690"/>
                </a:cubicBezTo>
                <a:cubicBezTo>
                  <a:pt x="1396273" y="233558"/>
                  <a:pt x="1382944" y="246885"/>
                  <a:pt x="1367078" y="246885"/>
                </a:cubicBezTo>
                <a:cubicBezTo>
                  <a:pt x="1351212" y="246885"/>
                  <a:pt x="1337883" y="234193"/>
                  <a:pt x="1337883" y="217690"/>
                </a:cubicBezTo>
                <a:cubicBezTo>
                  <a:pt x="1337883" y="201824"/>
                  <a:pt x="1351212" y="188495"/>
                  <a:pt x="1367078" y="188495"/>
                </a:cubicBezTo>
                <a:close/>
                <a:moveTo>
                  <a:pt x="1127173" y="188495"/>
                </a:moveTo>
                <a:cubicBezTo>
                  <a:pt x="1143039" y="188495"/>
                  <a:pt x="1156368" y="201824"/>
                  <a:pt x="1156368" y="217690"/>
                </a:cubicBezTo>
                <a:cubicBezTo>
                  <a:pt x="1156368" y="233558"/>
                  <a:pt x="1143039" y="246885"/>
                  <a:pt x="1127173" y="246885"/>
                </a:cubicBezTo>
                <a:cubicBezTo>
                  <a:pt x="1110672" y="246885"/>
                  <a:pt x="1097978" y="234193"/>
                  <a:pt x="1097978" y="217690"/>
                </a:cubicBezTo>
                <a:cubicBezTo>
                  <a:pt x="1097978" y="201824"/>
                  <a:pt x="1111306" y="188495"/>
                  <a:pt x="1127173" y="188495"/>
                </a:cubicBezTo>
                <a:close/>
                <a:moveTo>
                  <a:pt x="511543" y="188495"/>
                </a:moveTo>
                <a:cubicBezTo>
                  <a:pt x="527409" y="188495"/>
                  <a:pt x="540738" y="201824"/>
                  <a:pt x="540738" y="217690"/>
                </a:cubicBezTo>
                <a:cubicBezTo>
                  <a:pt x="540738" y="233558"/>
                  <a:pt x="527409" y="246885"/>
                  <a:pt x="511543" y="246885"/>
                </a:cubicBezTo>
                <a:cubicBezTo>
                  <a:pt x="495676" y="246885"/>
                  <a:pt x="482348" y="234193"/>
                  <a:pt x="482348" y="217690"/>
                </a:cubicBezTo>
                <a:cubicBezTo>
                  <a:pt x="482348" y="201824"/>
                  <a:pt x="495676" y="188495"/>
                  <a:pt x="511543" y="188495"/>
                </a:cubicBezTo>
                <a:close/>
                <a:moveTo>
                  <a:pt x="196113" y="188495"/>
                </a:moveTo>
                <a:cubicBezTo>
                  <a:pt x="211979" y="188495"/>
                  <a:pt x="225308" y="201824"/>
                  <a:pt x="225308" y="217690"/>
                </a:cubicBezTo>
                <a:cubicBezTo>
                  <a:pt x="225308" y="233558"/>
                  <a:pt x="211979" y="246885"/>
                  <a:pt x="196113" y="246885"/>
                </a:cubicBezTo>
                <a:cubicBezTo>
                  <a:pt x="179612" y="246885"/>
                  <a:pt x="166918" y="234193"/>
                  <a:pt x="166918" y="217690"/>
                </a:cubicBezTo>
                <a:cubicBezTo>
                  <a:pt x="166918" y="201824"/>
                  <a:pt x="180247" y="188495"/>
                  <a:pt x="196113" y="188495"/>
                </a:cubicBezTo>
                <a:close/>
                <a:moveTo>
                  <a:pt x="29195" y="188495"/>
                </a:moveTo>
                <a:cubicBezTo>
                  <a:pt x="45061" y="188495"/>
                  <a:pt x="58390" y="201824"/>
                  <a:pt x="58390" y="217690"/>
                </a:cubicBezTo>
                <a:cubicBezTo>
                  <a:pt x="58390" y="233558"/>
                  <a:pt x="45061" y="246885"/>
                  <a:pt x="29195" y="246885"/>
                </a:cubicBezTo>
                <a:cubicBezTo>
                  <a:pt x="12694" y="246885"/>
                  <a:pt x="0" y="234193"/>
                  <a:pt x="0" y="217690"/>
                </a:cubicBezTo>
                <a:cubicBezTo>
                  <a:pt x="0" y="201824"/>
                  <a:pt x="13328" y="188495"/>
                  <a:pt x="29195" y="188495"/>
                </a:cubicBezTo>
                <a:close/>
                <a:moveTo>
                  <a:pt x="2051886" y="0"/>
                </a:moveTo>
                <a:cubicBezTo>
                  <a:pt x="2067752" y="0"/>
                  <a:pt x="2081081" y="13329"/>
                  <a:pt x="2081081" y="29195"/>
                </a:cubicBezTo>
                <a:cubicBezTo>
                  <a:pt x="2081081" y="45061"/>
                  <a:pt x="2067752" y="58390"/>
                  <a:pt x="2051886" y="58390"/>
                </a:cubicBezTo>
                <a:cubicBezTo>
                  <a:pt x="2035385" y="58390"/>
                  <a:pt x="2022691" y="45061"/>
                  <a:pt x="2022691" y="29195"/>
                </a:cubicBezTo>
                <a:cubicBezTo>
                  <a:pt x="2022691" y="13329"/>
                  <a:pt x="2036019" y="0"/>
                  <a:pt x="2051886" y="0"/>
                </a:cubicBezTo>
                <a:close/>
                <a:moveTo>
                  <a:pt x="1907181" y="0"/>
                </a:moveTo>
                <a:cubicBezTo>
                  <a:pt x="1923049" y="0"/>
                  <a:pt x="1936376" y="13329"/>
                  <a:pt x="1936376" y="29195"/>
                </a:cubicBezTo>
                <a:cubicBezTo>
                  <a:pt x="1936376" y="45061"/>
                  <a:pt x="1923049" y="58390"/>
                  <a:pt x="1907181" y="58390"/>
                </a:cubicBezTo>
                <a:cubicBezTo>
                  <a:pt x="1891315" y="58390"/>
                  <a:pt x="1877986" y="45061"/>
                  <a:pt x="1877986" y="29195"/>
                </a:cubicBezTo>
                <a:cubicBezTo>
                  <a:pt x="1877986" y="13329"/>
                  <a:pt x="1891315" y="0"/>
                  <a:pt x="1907181" y="0"/>
                </a:cubicBezTo>
                <a:close/>
                <a:moveTo>
                  <a:pt x="1618406" y="0"/>
                </a:moveTo>
                <a:cubicBezTo>
                  <a:pt x="1634274" y="0"/>
                  <a:pt x="1647601" y="13329"/>
                  <a:pt x="1647601" y="29195"/>
                </a:cubicBezTo>
                <a:cubicBezTo>
                  <a:pt x="1647601" y="45061"/>
                  <a:pt x="1634274" y="58390"/>
                  <a:pt x="1618406" y="58390"/>
                </a:cubicBezTo>
                <a:cubicBezTo>
                  <a:pt x="1601905" y="58390"/>
                  <a:pt x="1589211" y="45061"/>
                  <a:pt x="1589211" y="29195"/>
                </a:cubicBezTo>
                <a:cubicBezTo>
                  <a:pt x="1589211" y="13329"/>
                  <a:pt x="1602540" y="0"/>
                  <a:pt x="1618406" y="0"/>
                </a:cubicBezTo>
                <a:close/>
                <a:moveTo>
                  <a:pt x="1473702" y="0"/>
                </a:moveTo>
                <a:cubicBezTo>
                  <a:pt x="1489568" y="0"/>
                  <a:pt x="1502897" y="13329"/>
                  <a:pt x="1502897" y="29195"/>
                </a:cubicBezTo>
                <a:cubicBezTo>
                  <a:pt x="1502897" y="45061"/>
                  <a:pt x="1489568" y="58390"/>
                  <a:pt x="1473702" y="58390"/>
                </a:cubicBezTo>
                <a:cubicBezTo>
                  <a:pt x="1457835" y="58390"/>
                  <a:pt x="1444507" y="45061"/>
                  <a:pt x="1444507" y="29195"/>
                </a:cubicBezTo>
                <a:cubicBezTo>
                  <a:pt x="1444507" y="13329"/>
                  <a:pt x="1457835" y="0"/>
                  <a:pt x="1473702" y="0"/>
                </a:cubicBezTo>
                <a:close/>
                <a:moveTo>
                  <a:pt x="1328997" y="0"/>
                </a:moveTo>
                <a:cubicBezTo>
                  <a:pt x="1344863" y="0"/>
                  <a:pt x="1358192" y="13329"/>
                  <a:pt x="1358192" y="29195"/>
                </a:cubicBezTo>
                <a:cubicBezTo>
                  <a:pt x="1358192" y="45061"/>
                  <a:pt x="1344863" y="58390"/>
                  <a:pt x="1328997" y="58390"/>
                </a:cubicBezTo>
                <a:cubicBezTo>
                  <a:pt x="1313131" y="58390"/>
                  <a:pt x="1299802" y="45061"/>
                  <a:pt x="1299802" y="29195"/>
                </a:cubicBezTo>
                <a:cubicBezTo>
                  <a:pt x="1299802" y="13329"/>
                  <a:pt x="1313131" y="0"/>
                  <a:pt x="1328997" y="0"/>
                </a:cubicBezTo>
                <a:close/>
                <a:moveTo>
                  <a:pt x="875844" y="0"/>
                </a:moveTo>
                <a:cubicBezTo>
                  <a:pt x="891712" y="0"/>
                  <a:pt x="905039" y="13329"/>
                  <a:pt x="905039" y="29195"/>
                </a:cubicBezTo>
                <a:cubicBezTo>
                  <a:pt x="905039" y="45061"/>
                  <a:pt x="891712" y="58390"/>
                  <a:pt x="875844" y="58390"/>
                </a:cubicBezTo>
                <a:cubicBezTo>
                  <a:pt x="859978" y="58390"/>
                  <a:pt x="846649" y="45061"/>
                  <a:pt x="846649" y="29195"/>
                </a:cubicBezTo>
                <a:cubicBezTo>
                  <a:pt x="846649" y="13329"/>
                  <a:pt x="859978" y="0"/>
                  <a:pt x="875844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3928113" y="1080113"/>
            <a:ext cx="2572949" cy="246885"/>
          </a:xfrm>
          <a:custGeom>
            <a:avLst/>
            <a:gdLst>
              <a:gd name="connsiteX0" fmla="*/ 1696471 w 2572949"/>
              <a:gd name="connsiteY0" fmla="*/ 188495 h 246885"/>
              <a:gd name="connsiteX1" fmla="*/ 1725666 w 2572949"/>
              <a:gd name="connsiteY1" fmla="*/ 217690 h 246885"/>
              <a:gd name="connsiteX2" fmla="*/ 1696471 w 2572949"/>
              <a:gd name="connsiteY2" fmla="*/ 246885 h 246885"/>
              <a:gd name="connsiteX3" fmla="*/ 1667276 w 2572949"/>
              <a:gd name="connsiteY3" fmla="*/ 217690 h 246885"/>
              <a:gd name="connsiteX4" fmla="*/ 1696471 w 2572949"/>
              <a:gd name="connsiteY4" fmla="*/ 188495 h 246885"/>
              <a:gd name="connsiteX5" fmla="*/ 1243316 w 2572949"/>
              <a:gd name="connsiteY5" fmla="*/ 188495 h 246885"/>
              <a:gd name="connsiteX6" fmla="*/ 1272511 w 2572949"/>
              <a:gd name="connsiteY6" fmla="*/ 217690 h 246885"/>
              <a:gd name="connsiteX7" fmla="*/ 1243316 w 2572949"/>
              <a:gd name="connsiteY7" fmla="*/ 246885 h 246885"/>
              <a:gd name="connsiteX8" fmla="*/ 1214121 w 2572949"/>
              <a:gd name="connsiteY8" fmla="*/ 217690 h 246885"/>
              <a:gd name="connsiteX9" fmla="*/ 1243316 w 2572949"/>
              <a:gd name="connsiteY9" fmla="*/ 188495 h 246885"/>
              <a:gd name="connsiteX10" fmla="*/ 1098612 w 2572949"/>
              <a:gd name="connsiteY10" fmla="*/ 188495 h 246885"/>
              <a:gd name="connsiteX11" fmla="*/ 1127807 w 2572949"/>
              <a:gd name="connsiteY11" fmla="*/ 217690 h 246885"/>
              <a:gd name="connsiteX12" fmla="*/ 1098612 w 2572949"/>
              <a:gd name="connsiteY12" fmla="*/ 246885 h 246885"/>
              <a:gd name="connsiteX13" fmla="*/ 1069417 w 2572949"/>
              <a:gd name="connsiteY13" fmla="*/ 217690 h 246885"/>
              <a:gd name="connsiteX14" fmla="*/ 1098612 w 2572949"/>
              <a:gd name="connsiteY14" fmla="*/ 188495 h 246885"/>
              <a:gd name="connsiteX15" fmla="*/ 954542 w 2572949"/>
              <a:gd name="connsiteY15" fmla="*/ 188495 h 246885"/>
              <a:gd name="connsiteX16" fmla="*/ 983737 w 2572949"/>
              <a:gd name="connsiteY16" fmla="*/ 217690 h 246885"/>
              <a:gd name="connsiteX17" fmla="*/ 954542 w 2572949"/>
              <a:gd name="connsiteY17" fmla="*/ 246885 h 246885"/>
              <a:gd name="connsiteX18" fmla="*/ 925347 w 2572949"/>
              <a:gd name="connsiteY18" fmla="*/ 217690 h 246885"/>
              <a:gd name="connsiteX19" fmla="*/ 954542 w 2572949"/>
              <a:gd name="connsiteY19" fmla="*/ 188495 h 246885"/>
              <a:gd name="connsiteX20" fmla="*/ 665134 w 2572949"/>
              <a:gd name="connsiteY20" fmla="*/ 188495 h 246885"/>
              <a:gd name="connsiteX21" fmla="*/ 694329 w 2572949"/>
              <a:gd name="connsiteY21" fmla="*/ 217690 h 246885"/>
              <a:gd name="connsiteX22" fmla="*/ 665134 w 2572949"/>
              <a:gd name="connsiteY22" fmla="*/ 246885 h 246885"/>
              <a:gd name="connsiteX23" fmla="*/ 635939 w 2572949"/>
              <a:gd name="connsiteY23" fmla="*/ 217690 h 246885"/>
              <a:gd name="connsiteX24" fmla="*/ 665134 w 2572949"/>
              <a:gd name="connsiteY24" fmla="*/ 188495 h 246885"/>
              <a:gd name="connsiteX25" fmla="*/ 521063 w 2572949"/>
              <a:gd name="connsiteY25" fmla="*/ 188495 h 246885"/>
              <a:gd name="connsiteX26" fmla="*/ 550258 w 2572949"/>
              <a:gd name="connsiteY26" fmla="*/ 217690 h 246885"/>
              <a:gd name="connsiteX27" fmla="*/ 521063 w 2572949"/>
              <a:gd name="connsiteY27" fmla="*/ 246885 h 246885"/>
              <a:gd name="connsiteX28" fmla="*/ 491868 w 2572949"/>
              <a:gd name="connsiteY28" fmla="*/ 217690 h 246885"/>
              <a:gd name="connsiteX29" fmla="*/ 521063 w 2572949"/>
              <a:gd name="connsiteY29" fmla="*/ 188495 h 246885"/>
              <a:gd name="connsiteX30" fmla="*/ 2543754 w 2572949"/>
              <a:gd name="connsiteY30" fmla="*/ 0 h 246885"/>
              <a:gd name="connsiteX31" fmla="*/ 2572949 w 2572949"/>
              <a:gd name="connsiteY31" fmla="*/ 29195 h 246885"/>
              <a:gd name="connsiteX32" fmla="*/ 2543754 w 2572949"/>
              <a:gd name="connsiteY32" fmla="*/ 58390 h 246885"/>
              <a:gd name="connsiteX33" fmla="*/ 2514559 w 2572949"/>
              <a:gd name="connsiteY33" fmla="*/ 29195 h 246885"/>
              <a:gd name="connsiteX34" fmla="*/ 2543754 w 2572949"/>
              <a:gd name="connsiteY34" fmla="*/ 0 h 246885"/>
              <a:gd name="connsiteX35" fmla="*/ 2376200 w 2572949"/>
              <a:gd name="connsiteY35" fmla="*/ 0 h 246885"/>
              <a:gd name="connsiteX36" fmla="*/ 2405395 w 2572949"/>
              <a:gd name="connsiteY36" fmla="*/ 29195 h 246885"/>
              <a:gd name="connsiteX37" fmla="*/ 2376200 w 2572949"/>
              <a:gd name="connsiteY37" fmla="*/ 58390 h 246885"/>
              <a:gd name="connsiteX38" fmla="*/ 2347005 w 2572949"/>
              <a:gd name="connsiteY38" fmla="*/ 29195 h 246885"/>
              <a:gd name="connsiteX39" fmla="*/ 2376200 w 2572949"/>
              <a:gd name="connsiteY39" fmla="*/ 0 h 246885"/>
              <a:gd name="connsiteX40" fmla="*/ 2060771 w 2572949"/>
              <a:gd name="connsiteY40" fmla="*/ 0 h 246885"/>
              <a:gd name="connsiteX41" fmla="*/ 2089966 w 2572949"/>
              <a:gd name="connsiteY41" fmla="*/ 29195 h 246885"/>
              <a:gd name="connsiteX42" fmla="*/ 2060771 w 2572949"/>
              <a:gd name="connsiteY42" fmla="*/ 58390 h 246885"/>
              <a:gd name="connsiteX43" fmla="*/ 2031576 w 2572949"/>
              <a:gd name="connsiteY43" fmla="*/ 29195 h 246885"/>
              <a:gd name="connsiteX44" fmla="*/ 2060771 w 2572949"/>
              <a:gd name="connsiteY44" fmla="*/ 0 h 246885"/>
              <a:gd name="connsiteX45" fmla="*/ 1445776 w 2572949"/>
              <a:gd name="connsiteY45" fmla="*/ 0 h 246885"/>
              <a:gd name="connsiteX46" fmla="*/ 1474971 w 2572949"/>
              <a:gd name="connsiteY46" fmla="*/ 29195 h 246885"/>
              <a:gd name="connsiteX47" fmla="*/ 1445776 w 2572949"/>
              <a:gd name="connsiteY47" fmla="*/ 58390 h 246885"/>
              <a:gd name="connsiteX48" fmla="*/ 1416581 w 2572949"/>
              <a:gd name="connsiteY48" fmla="*/ 29195 h 246885"/>
              <a:gd name="connsiteX49" fmla="*/ 1445776 w 2572949"/>
              <a:gd name="connsiteY49" fmla="*/ 0 h 246885"/>
              <a:gd name="connsiteX50" fmla="*/ 1205237 w 2572949"/>
              <a:gd name="connsiteY50" fmla="*/ 0 h 246885"/>
              <a:gd name="connsiteX51" fmla="*/ 1234432 w 2572949"/>
              <a:gd name="connsiteY51" fmla="*/ 29195 h 246885"/>
              <a:gd name="connsiteX52" fmla="*/ 1205237 w 2572949"/>
              <a:gd name="connsiteY52" fmla="*/ 58390 h 246885"/>
              <a:gd name="connsiteX53" fmla="*/ 1176042 w 2572949"/>
              <a:gd name="connsiteY53" fmla="*/ 29195 h 246885"/>
              <a:gd name="connsiteX54" fmla="*/ 1205237 w 2572949"/>
              <a:gd name="connsiteY54" fmla="*/ 0 h 246885"/>
              <a:gd name="connsiteX55" fmla="*/ 896787 w 2572949"/>
              <a:gd name="connsiteY55" fmla="*/ 0 h 246885"/>
              <a:gd name="connsiteX56" fmla="*/ 925982 w 2572949"/>
              <a:gd name="connsiteY56" fmla="*/ 29195 h 246885"/>
              <a:gd name="connsiteX57" fmla="*/ 896787 w 2572949"/>
              <a:gd name="connsiteY57" fmla="*/ 58390 h 246885"/>
              <a:gd name="connsiteX58" fmla="*/ 867592 w 2572949"/>
              <a:gd name="connsiteY58" fmla="*/ 29195 h 246885"/>
              <a:gd name="connsiteX59" fmla="*/ 896787 w 2572949"/>
              <a:gd name="connsiteY59" fmla="*/ 0 h 246885"/>
              <a:gd name="connsiteX60" fmla="*/ 752084 w 2572949"/>
              <a:gd name="connsiteY60" fmla="*/ 0 h 246885"/>
              <a:gd name="connsiteX61" fmla="*/ 781279 w 2572949"/>
              <a:gd name="connsiteY61" fmla="*/ 29195 h 246885"/>
              <a:gd name="connsiteX62" fmla="*/ 752084 w 2572949"/>
              <a:gd name="connsiteY62" fmla="*/ 58390 h 246885"/>
              <a:gd name="connsiteX63" fmla="*/ 722889 w 2572949"/>
              <a:gd name="connsiteY63" fmla="*/ 29195 h 246885"/>
              <a:gd name="connsiteX64" fmla="*/ 752084 w 2572949"/>
              <a:gd name="connsiteY64" fmla="*/ 0 h 246885"/>
              <a:gd name="connsiteX65" fmla="*/ 607379 w 2572949"/>
              <a:gd name="connsiteY65" fmla="*/ 0 h 246885"/>
              <a:gd name="connsiteX66" fmla="*/ 636573 w 2572949"/>
              <a:gd name="connsiteY66" fmla="*/ 29195 h 246885"/>
              <a:gd name="connsiteX67" fmla="*/ 607379 w 2572949"/>
              <a:gd name="connsiteY67" fmla="*/ 58390 h 246885"/>
              <a:gd name="connsiteX68" fmla="*/ 578184 w 2572949"/>
              <a:gd name="connsiteY68" fmla="*/ 29195 h 246885"/>
              <a:gd name="connsiteX69" fmla="*/ 607379 w 2572949"/>
              <a:gd name="connsiteY69" fmla="*/ 0 h 246885"/>
              <a:gd name="connsiteX70" fmla="*/ 462674 w 2572949"/>
              <a:gd name="connsiteY70" fmla="*/ 0 h 246885"/>
              <a:gd name="connsiteX71" fmla="*/ 491869 w 2572949"/>
              <a:gd name="connsiteY71" fmla="*/ 29195 h 246885"/>
              <a:gd name="connsiteX72" fmla="*/ 462674 w 2572949"/>
              <a:gd name="connsiteY72" fmla="*/ 58390 h 246885"/>
              <a:gd name="connsiteX73" fmla="*/ 433479 w 2572949"/>
              <a:gd name="connsiteY73" fmla="*/ 29195 h 246885"/>
              <a:gd name="connsiteX74" fmla="*/ 462674 w 2572949"/>
              <a:gd name="connsiteY74" fmla="*/ 0 h 246885"/>
              <a:gd name="connsiteX75" fmla="*/ 173900 w 2572949"/>
              <a:gd name="connsiteY75" fmla="*/ 0 h 246885"/>
              <a:gd name="connsiteX76" fmla="*/ 203095 w 2572949"/>
              <a:gd name="connsiteY76" fmla="*/ 29195 h 246885"/>
              <a:gd name="connsiteX77" fmla="*/ 173900 w 2572949"/>
              <a:gd name="connsiteY77" fmla="*/ 58390 h 246885"/>
              <a:gd name="connsiteX78" fmla="*/ 144705 w 2572949"/>
              <a:gd name="connsiteY78" fmla="*/ 29195 h 246885"/>
              <a:gd name="connsiteX79" fmla="*/ 173900 w 2572949"/>
              <a:gd name="connsiteY79" fmla="*/ 0 h 246885"/>
              <a:gd name="connsiteX80" fmla="*/ 29195 w 2572949"/>
              <a:gd name="connsiteY80" fmla="*/ 0 h 246885"/>
              <a:gd name="connsiteX81" fmla="*/ 58390 w 2572949"/>
              <a:gd name="connsiteY81" fmla="*/ 29195 h 246885"/>
              <a:gd name="connsiteX82" fmla="*/ 29195 w 2572949"/>
              <a:gd name="connsiteY82" fmla="*/ 58390 h 246885"/>
              <a:gd name="connsiteX83" fmla="*/ 0 w 2572949"/>
              <a:gd name="connsiteY83" fmla="*/ 29195 h 246885"/>
              <a:gd name="connsiteX84" fmla="*/ 29195 w 2572949"/>
              <a:gd name="connsiteY84" fmla="*/ 0 h 246885"/>
            </a:gdLst>
            <a:ahLst/>
            <a:cxnLst/>
            <a:rect l="l" t="t" r="r" b="b"/>
            <a:pathLst>
              <a:path w="2572949" h="246885">
                <a:moveTo>
                  <a:pt x="1696471" y="188495"/>
                </a:moveTo>
                <a:cubicBezTo>
                  <a:pt x="1712972" y="188495"/>
                  <a:pt x="1725666" y="201189"/>
                  <a:pt x="1725666" y="217690"/>
                </a:cubicBezTo>
                <a:cubicBezTo>
                  <a:pt x="1725666" y="233556"/>
                  <a:pt x="1712337" y="246885"/>
                  <a:pt x="1696471" y="246885"/>
                </a:cubicBezTo>
                <a:cubicBezTo>
                  <a:pt x="1680605" y="246885"/>
                  <a:pt x="1667276" y="233556"/>
                  <a:pt x="1667276" y="217690"/>
                </a:cubicBezTo>
                <a:cubicBezTo>
                  <a:pt x="1667276" y="201823"/>
                  <a:pt x="1680605" y="188495"/>
                  <a:pt x="1696471" y="188495"/>
                </a:cubicBezTo>
                <a:close/>
                <a:moveTo>
                  <a:pt x="1243316" y="188495"/>
                </a:moveTo>
                <a:cubicBezTo>
                  <a:pt x="1259183" y="188495"/>
                  <a:pt x="1272511" y="201189"/>
                  <a:pt x="1272511" y="217690"/>
                </a:cubicBezTo>
                <a:cubicBezTo>
                  <a:pt x="1272511" y="233556"/>
                  <a:pt x="1259183" y="246885"/>
                  <a:pt x="1243316" y="246885"/>
                </a:cubicBezTo>
                <a:cubicBezTo>
                  <a:pt x="1227450" y="246885"/>
                  <a:pt x="1214121" y="233556"/>
                  <a:pt x="1214121" y="217690"/>
                </a:cubicBezTo>
                <a:cubicBezTo>
                  <a:pt x="1214121" y="201823"/>
                  <a:pt x="1227450" y="188495"/>
                  <a:pt x="1243316" y="188495"/>
                </a:cubicBezTo>
                <a:close/>
                <a:moveTo>
                  <a:pt x="1098612" y="188495"/>
                </a:moveTo>
                <a:cubicBezTo>
                  <a:pt x="1115113" y="188495"/>
                  <a:pt x="1127807" y="201189"/>
                  <a:pt x="1127807" y="217690"/>
                </a:cubicBezTo>
                <a:cubicBezTo>
                  <a:pt x="1127807" y="233556"/>
                  <a:pt x="1114478" y="246885"/>
                  <a:pt x="1098612" y="246885"/>
                </a:cubicBezTo>
                <a:cubicBezTo>
                  <a:pt x="1082745" y="246885"/>
                  <a:pt x="1069417" y="233556"/>
                  <a:pt x="1069417" y="217690"/>
                </a:cubicBezTo>
                <a:cubicBezTo>
                  <a:pt x="1069417" y="201823"/>
                  <a:pt x="1082745" y="188495"/>
                  <a:pt x="1098612" y="188495"/>
                </a:cubicBezTo>
                <a:close/>
                <a:moveTo>
                  <a:pt x="954542" y="188495"/>
                </a:moveTo>
                <a:cubicBezTo>
                  <a:pt x="970408" y="188495"/>
                  <a:pt x="983737" y="201189"/>
                  <a:pt x="983737" y="217690"/>
                </a:cubicBezTo>
                <a:cubicBezTo>
                  <a:pt x="983737" y="233556"/>
                  <a:pt x="970408" y="246885"/>
                  <a:pt x="954542" y="246885"/>
                </a:cubicBezTo>
                <a:cubicBezTo>
                  <a:pt x="938675" y="246885"/>
                  <a:pt x="925347" y="233556"/>
                  <a:pt x="925347" y="217690"/>
                </a:cubicBezTo>
                <a:cubicBezTo>
                  <a:pt x="925347" y="201823"/>
                  <a:pt x="938675" y="188495"/>
                  <a:pt x="954542" y="188495"/>
                </a:cubicBezTo>
                <a:close/>
                <a:moveTo>
                  <a:pt x="665134" y="188495"/>
                </a:moveTo>
                <a:cubicBezTo>
                  <a:pt x="681635" y="188495"/>
                  <a:pt x="694329" y="201189"/>
                  <a:pt x="694329" y="217690"/>
                </a:cubicBezTo>
                <a:cubicBezTo>
                  <a:pt x="694329" y="233556"/>
                  <a:pt x="681000" y="246885"/>
                  <a:pt x="665134" y="246885"/>
                </a:cubicBezTo>
                <a:cubicBezTo>
                  <a:pt x="649267" y="246885"/>
                  <a:pt x="635939" y="233556"/>
                  <a:pt x="635939" y="217690"/>
                </a:cubicBezTo>
                <a:cubicBezTo>
                  <a:pt x="635939" y="201823"/>
                  <a:pt x="649267" y="188495"/>
                  <a:pt x="665134" y="188495"/>
                </a:cubicBezTo>
                <a:close/>
                <a:moveTo>
                  <a:pt x="521063" y="188495"/>
                </a:moveTo>
                <a:cubicBezTo>
                  <a:pt x="536929" y="188495"/>
                  <a:pt x="550258" y="201189"/>
                  <a:pt x="550258" y="217690"/>
                </a:cubicBezTo>
                <a:cubicBezTo>
                  <a:pt x="550258" y="233556"/>
                  <a:pt x="536929" y="246885"/>
                  <a:pt x="521063" y="246885"/>
                </a:cubicBezTo>
                <a:cubicBezTo>
                  <a:pt x="505196" y="246885"/>
                  <a:pt x="491868" y="233556"/>
                  <a:pt x="491868" y="217690"/>
                </a:cubicBezTo>
                <a:cubicBezTo>
                  <a:pt x="491868" y="201823"/>
                  <a:pt x="505196" y="188495"/>
                  <a:pt x="521063" y="188495"/>
                </a:cubicBezTo>
                <a:close/>
                <a:moveTo>
                  <a:pt x="2543754" y="0"/>
                </a:moveTo>
                <a:cubicBezTo>
                  <a:pt x="2559620" y="0"/>
                  <a:pt x="2572949" y="12694"/>
                  <a:pt x="2572949" y="29195"/>
                </a:cubicBezTo>
                <a:cubicBezTo>
                  <a:pt x="2572949" y="45061"/>
                  <a:pt x="2559620" y="58390"/>
                  <a:pt x="2543754" y="58390"/>
                </a:cubicBezTo>
                <a:cubicBezTo>
                  <a:pt x="2527888" y="58390"/>
                  <a:pt x="2514559" y="45061"/>
                  <a:pt x="2514559" y="29195"/>
                </a:cubicBezTo>
                <a:cubicBezTo>
                  <a:pt x="2514559" y="13329"/>
                  <a:pt x="2527888" y="0"/>
                  <a:pt x="2543754" y="0"/>
                </a:cubicBezTo>
                <a:close/>
                <a:moveTo>
                  <a:pt x="2376200" y="0"/>
                </a:moveTo>
                <a:cubicBezTo>
                  <a:pt x="2392703" y="0"/>
                  <a:pt x="2405395" y="12694"/>
                  <a:pt x="2405395" y="29195"/>
                </a:cubicBezTo>
                <a:cubicBezTo>
                  <a:pt x="2405395" y="45061"/>
                  <a:pt x="2392067" y="58390"/>
                  <a:pt x="2376200" y="58390"/>
                </a:cubicBezTo>
                <a:cubicBezTo>
                  <a:pt x="2360334" y="58390"/>
                  <a:pt x="2347005" y="45061"/>
                  <a:pt x="2347005" y="29195"/>
                </a:cubicBezTo>
                <a:cubicBezTo>
                  <a:pt x="2347005" y="13329"/>
                  <a:pt x="2360334" y="0"/>
                  <a:pt x="2376200" y="0"/>
                </a:cubicBezTo>
                <a:close/>
                <a:moveTo>
                  <a:pt x="2060771" y="0"/>
                </a:moveTo>
                <a:cubicBezTo>
                  <a:pt x="2076637" y="0"/>
                  <a:pt x="2089966" y="12694"/>
                  <a:pt x="2089966" y="29195"/>
                </a:cubicBezTo>
                <a:cubicBezTo>
                  <a:pt x="2089966" y="45061"/>
                  <a:pt x="2076637" y="58390"/>
                  <a:pt x="2060771" y="58390"/>
                </a:cubicBezTo>
                <a:cubicBezTo>
                  <a:pt x="2044905" y="58390"/>
                  <a:pt x="2031576" y="45061"/>
                  <a:pt x="2031576" y="29195"/>
                </a:cubicBezTo>
                <a:cubicBezTo>
                  <a:pt x="2031576" y="13329"/>
                  <a:pt x="2044905" y="0"/>
                  <a:pt x="2060771" y="0"/>
                </a:cubicBezTo>
                <a:close/>
                <a:moveTo>
                  <a:pt x="1445776" y="0"/>
                </a:moveTo>
                <a:cubicBezTo>
                  <a:pt x="1461643" y="0"/>
                  <a:pt x="1474971" y="12694"/>
                  <a:pt x="1474971" y="29195"/>
                </a:cubicBezTo>
                <a:cubicBezTo>
                  <a:pt x="1474971" y="45061"/>
                  <a:pt x="1461643" y="58390"/>
                  <a:pt x="1445776" y="58390"/>
                </a:cubicBezTo>
                <a:cubicBezTo>
                  <a:pt x="1429910" y="58390"/>
                  <a:pt x="1416581" y="45061"/>
                  <a:pt x="1416581" y="29195"/>
                </a:cubicBezTo>
                <a:cubicBezTo>
                  <a:pt x="1416581" y="13329"/>
                  <a:pt x="1429910" y="0"/>
                  <a:pt x="1445776" y="0"/>
                </a:cubicBezTo>
                <a:close/>
                <a:moveTo>
                  <a:pt x="1205237" y="0"/>
                </a:moveTo>
                <a:cubicBezTo>
                  <a:pt x="1221104" y="0"/>
                  <a:pt x="1234432" y="12694"/>
                  <a:pt x="1234432" y="29195"/>
                </a:cubicBezTo>
                <a:cubicBezTo>
                  <a:pt x="1234432" y="45061"/>
                  <a:pt x="1221104" y="58390"/>
                  <a:pt x="1205237" y="58390"/>
                </a:cubicBezTo>
                <a:cubicBezTo>
                  <a:pt x="1189370" y="58390"/>
                  <a:pt x="1176042" y="45061"/>
                  <a:pt x="1176042" y="29195"/>
                </a:cubicBezTo>
                <a:cubicBezTo>
                  <a:pt x="1176042" y="13329"/>
                  <a:pt x="1189370" y="0"/>
                  <a:pt x="1205237" y="0"/>
                </a:cubicBezTo>
                <a:close/>
                <a:moveTo>
                  <a:pt x="896787" y="0"/>
                </a:moveTo>
                <a:cubicBezTo>
                  <a:pt x="912653" y="0"/>
                  <a:pt x="925982" y="12694"/>
                  <a:pt x="925982" y="29195"/>
                </a:cubicBezTo>
                <a:cubicBezTo>
                  <a:pt x="925982" y="45061"/>
                  <a:pt x="912653" y="58390"/>
                  <a:pt x="896787" y="58390"/>
                </a:cubicBezTo>
                <a:cubicBezTo>
                  <a:pt x="880920" y="58390"/>
                  <a:pt x="867592" y="45061"/>
                  <a:pt x="867592" y="29195"/>
                </a:cubicBezTo>
                <a:cubicBezTo>
                  <a:pt x="867592" y="13329"/>
                  <a:pt x="880920" y="0"/>
                  <a:pt x="896787" y="0"/>
                </a:cubicBezTo>
                <a:close/>
                <a:moveTo>
                  <a:pt x="752084" y="0"/>
                </a:moveTo>
                <a:cubicBezTo>
                  <a:pt x="767950" y="0"/>
                  <a:pt x="781279" y="12694"/>
                  <a:pt x="781279" y="29195"/>
                </a:cubicBezTo>
                <a:cubicBezTo>
                  <a:pt x="781279" y="45061"/>
                  <a:pt x="767950" y="58390"/>
                  <a:pt x="752084" y="58390"/>
                </a:cubicBezTo>
                <a:cubicBezTo>
                  <a:pt x="736217" y="58390"/>
                  <a:pt x="722889" y="45061"/>
                  <a:pt x="722889" y="29195"/>
                </a:cubicBezTo>
                <a:cubicBezTo>
                  <a:pt x="722889" y="13329"/>
                  <a:pt x="736217" y="0"/>
                  <a:pt x="752084" y="0"/>
                </a:cubicBezTo>
                <a:close/>
                <a:moveTo>
                  <a:pt x="607379" y="0"/>
                </a:moveTo>
                <a:cubicBezTo>
                  <a:pt x="623879" y="0"/>
                  <a:pt x="636573" y="12694"/>
                  <a:pt x="636573" y="29195"/>
                </a:cubicBezTo>
                <a:cubicBezTo>
                  <a:pt x="636573" y="45061"/>
                  <a:pt x="623245" y="58390"/>
                  <a:pt x="607379" y="58390"/>
                </a:cubicBezTo>
                <a:cubicBezTo>
                  <a:pt x="591512" y="58390"/>
                  <a:pt x="578184" y="45061"/>
                  <a:pt x="578184" y="29195"/>
                </a:cubicBezTo>
                <a:cubicBezTo>
                  <a:pt x="578184" y="13329"/>
                  <a:pt x="591512" y="0"/>
                  <a:pt x="607379" y="0"/>
                </a:cubicBezTo>
                <a:close/>
                <a:moveTo>
                  <a:pt x="462674" y="0"/>
                </a:moveTo>
                <a:cubicBezTo>
                  <a:pt x="479175" y="0"/>
                  <a:pt x="491869" y="12694"/>
                  <a:pt x="491869" y="29195"/>
                </a:cubicBezTo>
                <a:cubicBezTo>
                  <a:pt x="491869" y="45061"/>
                  <a:pt x="478540" y="58390"/>
                  <a:pt x="462674" y="58390"/>
                </a:cubicBezTo>
                <a:cubicBezTo>
                  <a:pt x="446807" y="58390"/>
                  <a:pt x="433479" y="45061"/>
                  <a:pt x="433479" y="29195"/>
                </a:cubicBezTo>
                <a:cubicBezTo>
                  <a:pt x="433479" y="13329"/>
                  <a:pt x="446807" y="0"/>
                  <a:pt x="462674" y="0"/>
                </a:cubicBezTo>
                <a:close/>
                <a:moveTo>
                  <a:pt x="173900" y="0"/>
                </a:moveTo>
                <a:cubicBezTo>
                  <a:pt x="189766" y="0"/>
                  <a:pt x="203095" y="12694"/>
                  <a:pt x="203095" y="29195"/>
                </a:cubicBezTo>
                <a:cubicBezTo>
                  <a:pt x="203095" y="45061"/>
                  <a:pt x="189766" y="58390"/>
                  <a:pt x="173900" y="58390"/>
                </a:cubicBezTo>
                <a:cubicBezTo>
                  <a:pt x="158033" y="58390"/>
                  <a:pt x="144705" y="45061"/>
                  <a:pt x="144705" y="29195"/>
                </a:cubicBezTo>
                <a:cubicBezTo>
                  <a:pt x="144705" y="13329"/>
                  <a:pt x="158033" y="0"/>
                  <a:pt x="173900" y="0"/>
                </a:cubicBezTo>
                <a:close/>
                <a:moveTo>
                  <a:pt x="29195" y="0"/>
                </a:moveTo>
                <a:cubicBezTo>
                  <a:pt x="45696" y="0"/>
                  <a:pt x="58390" y="12694"/>
                  <a:pt x="58390" y="29195"/>
                </a:cubicBezTo>
                <a:cubicBezTo>
                  <a:pt x="58390" y="45061"/>
                  <a:pt x="45061" y="58390"/>
                  <a:pt x="29195" y="58390"/>
                </a:cubicBezTo>
                <a:cubicBezTo>
                  <a:pt x="13328" y="58390"/>
                  <a:pt x="0" y="45061"/>
                  <a:pt x="0" y="29195"/>
                </a:cubicBezTo>
                <a:cubicBezTo>
                  <a:pt x="0" y="13329"/>
                  <a:pt x="13328" y="0"/>
                  <a:pt x="29195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>
            <a:off x="-115450" y="5073275"/>
            <a:ext cx="2847762" cy="226578"/>
          </a:xfrm>
          <a:custGeom>
            <a:avLst/>
            <a:gdLst>
              <a:gd name="connsiteX0" fmla="*/ 2666881 w 2847762"/>
              <a:gd name="connsiteY0" fmla="*/ 0 h 226578"/>
              <a:gd name="connsiteX1" fmla="*/ 2847762 w 2847762"/>
              <a:gd name="connsiteY1" fmla="*/ 0 h 226578"/>
              <a:gd name="connsiteX2" fmla="*/ 2640224 w 2847762"/>
              <a:gd name="connsiteY2" fmla="*/ 226578 h 226578"/>
              <a:gd name="connsiteX3" fmla="*/ 2459344 w 2847762"/>
              <a:gd name="connsiteY3" fmla="*/ 226578 h 226578"/>
              <a:gd name="connsiteX4" fmla="*/ 2392069 w 2847762"/>
              <a:gd name="connsiteY4" fmla="*/ 0 h 226578"/>
              <a:gd name="connsiteX5" fmla="*/ 2572950 w 2847762"/>
              <a:gd name="connsiteY5" fmla="*/ 0 h 226578"/>
              <a:gd name="connsiteX6" fmla="*/ 2364777 w 2847762"/>
              <a:gd name="connsiteY6" fmla="*/ 226578 h 226578"/>
              <a:gd name="connsiteX7" fmla="*/ 2183897 w 2847762"/>
              <a:gd name="connsiteY7" fmla="*/ 226578 h 226578"/>
              <a:gd name="connsiteX8" fmla="*/ 2116623 w 2847762"/>
              <a:gd name="connsiteY8" fmla="*/ 0 h 226578"/>
              <a:gd name="connsiteX9" fmla="*/ 2297503 w 2847762"/>
              <a:gd name="connsiteY9" fmla="*/ 0 h 226578"/>
              <a:gd name="connsiteX10" fmla="*/ 2089966 w 2847762"/>
              <a:gd name="connsiteY10" fmla="*/ 226578 h 226578"/>
              <a:gd name="connsiteX11" fmla="*/ 1909086 w 2847762"/>
              <a:gd name="connsiteY11" fmla="*/ 226578 h 226578"/>
              <a:gd name="connsiteX12" fmla="*/ 1841811 w 2847762"/>
              <a:gd name="connsiteY12" fmla="*/ 0 h 226578"/>
              <a:gd name="connsiteX13" fmla="*/ 2022691 w 2847762"/>
              <a:gd name="connsiteY13" fmla="*/ 0 h 226578"/>
              <a:gd name="connsiteX14" fmla="*/ 1814519 w 2847762"/>
              <a:gd name="connsiteY14" fmla="*/ 226578 h 226578"/>
              <a:gd name="connsiteX15" fmla="*/ 1633639 w 2847762"/>
              <a:gd name="connsiteY15" fmla="*/ 226578 h 226578"/>
              <a:gd name="connsiteX16" fmla="*/ 1566365 w 2847762"/>
              <a:gd name="connsiteY16" fmla="*/ 0 h 226578"/>
              <a:gd name="connsiteX17" fmla="*/ 1747245 w 2847762"/>
              <a:gd name="connsiteY17" fmla="*/ 0 h 226578"/>
              <a:gd name="connsiteX18" fmla="*/ 1539708 w 2847762"/>
              <a:gd name="connsiteY18" fmla="*/ 226578 h 226578"/>
              <a:gd name="connsiteX19" fmla="*/ 1358828 w 2847762"/>
              <a:gd name="connsiteY19" fmla="*/ 226578 h 226578"/>
              <a:gd name="connsiteX20" fmla="*/ 1291552 w 2847762"/>
              <a:gd name="connsiteY20" fmla="*/ 0 h 226578"/>
              <a:gd name="connsiteX21" fmla="*/ 1472432 w 2847762"/>
              <a:gd name="connsiteY21" fmla="*/ 0 h 226578"/>
              <a:gd name="connsiteX22" fmla="*/ 1264261 w 2847762"/>
              <a:gd name="connsiteY22" fmla="*/ 226578 h 226578"/>
              <a:gd name="connsiteX23" fmla="*/ 1084015 w 2847762"/>
              <a:gd name="connsiteY23" fmla="*/ 226578 h 226578"/>
              <a:gd name="connsiteX24" fmla="*/ 1016105 w 2847762"/>
              <a:gd name="connsiteY24" fmla="*/ 0 h 226578"/>
              <a:gd name="connsiteX25" fmla="*/ 1196985 w 2847762"/>
              <a:gd name="connsiteY25" fmla="*/ 0 h 226578"/>
              <a:gd name="connsiteX26" fmla="*/ 989448 w 2847762"/>
              <a:gd name="connsiteY26" fmla="*/ 226578 h 226578"/>
              <a:gd name="connsiteX27" fmla="*/ 808568 w 2847762"/>
              <a:gd name="connsiteY27" fmla="*/ 226578 h 226578"/>
              <a:gd name="connsiteX28" fmla="*/ 778739 w 2847762"/>
              <a:gd name="connsiteY28" fmla="*/ 0 h 226578"/>
              <a:gd name="connsiteX29" fmla="*/ 922173 w 2847762"/>
              <a:gd name="connsiteY29" fmla="*/ 0 h 226578"/>
              <a:gd name="connsiteX30" fmla="*/ 714637 w 2847762"/>
              <a:gd name="connsiteY30" fmla="*/ 226578 h 226578"/>
              <a:gd name="connsiteX31" fmla="*/ 570567 w 2847762"/>
              <a:gd name="connsiteY31" fmla="*/ 226578 h 226578"/>
              <a:gd name="connsiteX32" fmla="*/ 532488 w 2847762"/>
              <a:gd name="connsiteY32" fmla="*/ 0 h 226578"/>
              <a:gd name="connsiteX33" fmla="*/ 625150 w 2847762"/>
              <a:gd name="connsiteY33" fmla="*/ 0 h 226578"/>
              <a:gd name="connsiteX34" fmla="*/ 416978 w 2847762"/>
              <a:gd name="connsiteY34" fmla="*/ 226578 h 226578"/>
              <a:gd name="connsiteX35" fmla="*/ 324316 w 2847762"/>
              <a:gd name="connsiteY35" fmla="*/ 226578 h 226578"/>
              <a:gd name="connsiteX36" fmla="*/ 208172 w 2847762"/>
              <a:gd name="connsiteY36" fmla="*/ 0 h 226578"/>
              <a:gd name="connsiteX37" fmla="*/ 277985 w 2847762"/>
              <a:gd name="connsiteY37" fmla="*/ 0 h 226578"/>
              <a:gd name="connsiteX38" fmla="*/ 69813 w 2847762"/>
              <a:gd name="connsiteY38" fmla="*/ 226578 h 226578"/>
              <a:gd name="connsiteX39" fmla="*/ 0 w 2847762"/>
              <a:gd name="connsiteY39" fmla="*/ 226578 h 226578"/>
            </a:gdLst>
            <a:ahLst/>
            <a:cxnLst/>
            <a:rect l="l" t="t" r="r" b="b"/>
            <a:pathLst>
              <a:path w="2847762" h="226578">
                <a:moveTo>
                  <a:pt x="2666881" y="0"/>
                </a:moveTo>
                <a:lnTo>
                  <a:pt x="2847762" y="0"/>
                </a:lnTo>
                <a:lnTo>
                  <a:pt x="2640224" y="226578"/>
                </a:lnTo>
                <a:lnTo>
                  <a:pt x="2459344" y="226578"/>
                </a:lnTo>
                <a:close/>
                <a:moveTo>
                  <a:pt x="2392069" y="0"/>
                </a:moveTo>
                <a:lnTo>
                  <a:pt x="2572950" y="0"/>
                </a:lnTo>
                <a:lnTo>
                  <a:pt x="2364777" y="226578"/>
                </a:lnTo>
                <a:lnTo>
                  <a:pt x="2183897" y="226578"/>
                </a:lnTo>
                <a:close/>
                <a:moveTo>
                  <a:pt x="2116623" y="0"/>
                </a:moveTo>
                <a:lnTo>
                  <a:pt x="2297503" y="0"/>
                </a:lnTo>
                <a:lnTo>
                  <a:pt x="2089966" y="226578"/>
                </a:lnTo>
                <a:lnTo>
                  <a:pt x="1909086" y="226578"/>
                </a:lnTo>
                <a:close/>
                <a:moveTo>
                  <a:pt x="1841811" y="0"/>
                </a:moveTo>
                <a:lnTo>
                  <a:pt x="2022691" y="0"/>
                </a:lnTo>
                <a:lnTo>
                  <a:pt x="1814519" y="226578"/>
                </a:lnTo>
                <a:lnTo>
                  <a:pt x="1633639" y="226578"/>
                </a:lnTo>
                <a:close/>
                <a:moveTo>
                  <a:pt x="1566365" y="0"/>
                </a:moveTo>
                <a:lnTo>
                  <a:pt x="1747245" y="0"/>
                </a:lnTo>
                <a:lnTo>
                  <a:pt x="1539708" y="226578"/>
                </a:lnTo>
                <a:lnTo>
                  <a:pt x="1358828" y="226578"/>
                </a:lnTo>
                <a:close/>
                <a:moveTo>
                  <a:pt x="1291552" y="0"/>
                </a:moveTo>
                <a:lnTo>
                  <a:pt x="1472432" y="0"/>
                </a:lnTo>
                <a:lnTo>
                  <a:pt x="1264261" y="226578"/>
                </a:lnTo>
                <a:lnTo>
                  <a:pt x="1084015" y="226578"/>
                </a:lnTo>
                <a:close/>
                <a:moveTo>
                  <a:pt x="1016105" y="0"/>
                </a:moveTo>
                <a:lnTo>
                  <a:pt x="1196985" y="0"/>
                </a:lnTo>
                <a:lnTo>
                  <a:pt x="989448" y="226578"/>
                </a:lnTo>
                <a:lnTo>
                  <a:pt x="808568" y="226578"/>
                </a:lnTo>
                <a:close/>
                <a:moveTo>
                  <a:pt x="778739" y="0"/>
                </a:moveTo>
                <a:lnTo>
                  <a:pt x="922173" y="0"/>
                </a:lnTo>
                <a:lnTo>
                  <a:pt x="714637" y="226578"/>
                </a:lnTo>
                <a:lnTo>
                  <a:pt x="570567" y="226578"/>
                </a:lnTo>
                <a:close/>
                <a:moveTo>
                  <a:pt x="532488" y="0"/>
                </a:moveTo>
                <a:lnTo>
                  <a:pt x="625150" y="0"/>
                </a:lnTo>
                <a:lnTo>
                  <a:pt x="416978" y="226578"/>
                </a:lnTo>
                <a:lnTo>
                  <a:pt x="324316" y="226578"/>
                </a:lnTo>
                <a:close/>
                <a:moveTo>
                  <a:pt x="208172" y="0"/>
                </a:moveTo>
                <a:lnTo>
                  <a:pt x="277985" y="0"/>
                </a:lnTo>
                <a:lnTo>
                  <a:pt x="69813" y="226578"/>
                </a:lnTo>
                <a:lnTo>
                  <a:pt x="0" y="226578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>
            <a:off x="401961" y="344558"/>
            <a:ext cx="1321317" cy="164080"/>
          </a:xfrm>
          <a:custGeom>
            <a:avLst/>
            <a:gdLst>
              <a:gd name="connsiteX0" fmla="*/ 353068 w 1228797"/>
              <a:gd name="connsiteY0" fmla="*/ 146933 h 152590"/>
              <a:gd name="connsiteX1" fmla="*/ 353259 w 1228797"/>
              <a:gd name="connsiteY1" fmla="*/ 146971 h 152590"/>
              <a:gd name="connsiteX2" fmla="*/ 352878 w 1228797"/>
              <a:gd name="connsiteY2" fmla="*/ 146971 h 152590"/>
              <a:gd name="connsiteX3" fmla="*/ 463654 w 1228797"/>
              <a:gd name="connsiteY3" fmla="*/ 28766 h 152590"/>
              <a:gd name="connsiteX4" fmla="*/ 457368 w 1228797"/>
              <a:gd name="connsiteY4" fmla="*/ 35052 h 152590"/>
              <a:gd name="connsiteX5" fmla="*/ 457368 w 1228797"/>
              <a:gd name="connsiteY5" fmla="*/ 66866 h 152590"/>
              <a:gd name="connsiteX6" fmla="*/ 463464 w 1228797"/>
              <a:gd name="connsiteY6" fmla="*/ 73152 h 152590"/>
              <a:gd name="connsiteX7" fmla="*/ 463654 w 1228797"/>
              <a:gd name="connsiteY7" fmla="*/ 73152 h 152590"/>
              <a:gd name="connsiteX8" fmla="*/ 502611 w 1228797"/>
              <a:gd name="connsiteY8" fmla="*/ 73152 h 152590"/>
              <a:gd name="connsiteX9" fmla="*/ 525281 w 1228797"/>
              <a:gd name="connsiteY9" fmla="*/ 51911 h 152590"/>
              <a:gd name="connsiteX10" fmla="*/ 504450 w 1228797"/>
              <a:gd name="connsiteY10" fmla="*/ 28795 h 152590"/>
              <a:gd name="connsiteX11" fmla="*/ 503183 w 1228797"/>
              <a:gd name="connsiteY11" fmla="*/ 28766 h 152590"/>
              <a:gd name="connsiteX12" fmla="*/ 1154216 w 1228797"/>
              <a:gd name="connsiteY12" fmla="*/ 28194 h 152590"/>
              <a:gd name="connsiteX13" fmla="*/ 1154216 w 1228797"/>
              <a:gd name="connsiteY13" fmla="*/ 28765 h 152590"/>
              <a:gd name="connsiteX14" fmla="*/ 1104877 w 1228797"/>
              <a:gd name="connsiteY14" fmla="*/ 77914 h 152590"/>
              <a:gd name="connsiteX15" fmla="*/ 1154026 w 1228797"/>
              <a:gd name="connsiteY15" fmla="*/ 127254 h 152590"/>
              <a:gd name="connsiteX16" fmla="*/ 1203365 w 1228797"/>
              <a:gd name="connsiteY16" fmla="*/ 78105 h 152590"/>
              <a:gd name="connsiteX17" fmla="*/ 1203365 w 1228797"/>
              <a:gd name="connsiteY17" fmla="*/ 78009 h 152590"/>
              <a:gd name="connsiteX18" fmla="*/ 1154502 w 1228797"/>
              <a:gd name="connsiteY18" fmla="*/ 28195 h 152590"/>
              <a:gd name="connsiteX19" fmla="*/ 1154216 w 1228797"/>
              <a:gd name="connsiteY19" fmla="*/ 28194 h 152590"/>
              <a:gd name="connsiteX20" fmla="*/ 836558 w 1228797"/>
              <a:gd name="connsiteY20" fmla="*/ 25718 h 152590"/>
              <a:gd name="connsiteX21" fmla="*/ 787314 w 1228797"/>
              <a:gd name="connsiteY21" fmla="*/ 74962 h 152590"/>
              <a:gd name="connsiteX22" fmla="*/ 836558 w 1228797"/>
              <a:gd name="connsiteY22" fmla="*/ 124207 h 152590"/>
              <a:gd name="connsiteX23" fmla="*/ 885802 w 1228797"/>
              <a:gd name="connsiteY23" fmla="*/ 74962 h 152590"/>
              <a:gd name="connsiteX24" fmla="*/ 885802 w 1228797"/>
              <a:gd name="connsiteY24" fmla="*/ 74867 h 152590"/>
              <a:gd name="connsiteX25" fmla="*/ 836558 w 1228797"/>
              <a:gd name="connsiteY25" fmla="*/ 25718 h 152590"/>
              <a:gd name="connsiteX26" fmla="*/ 200954 w 1228797"/>
              <a:gd name="connsiteY26" fmla="*/ 25527 h 152590"/>
              <a:gd name="connsiteX27" fmla="*/ 200954 w 1228797"/>
              <a:gd name="connsiteY27" fmla="*/ 25908 h 152590"/>
              <a:gd name="connsiteX28" fmla="*/ 151424 w 1228797"/>
              <a:gd name="connsiteY28" fmla="*/ 75248 h 152590"/>
              <a:gd name="connsiteX29" fmla="*/ 200764 w 1228797"/>
              <a:gd name="connsiteY29" fmla="*/ 124778 h 152590"/>
              <a:gd name="connsiteX30" fmla="*/ 250294 w 1228797"/>
              <a:gd name="connsiteY30" fmla="*/ 75438 h 152590"/>
              <a:gd name="connsiteX31" fmla="*/ 250294 w 1228797"/>
              <a:gd name="connsiteY31" fmla="*/ 75248 h 152590"/>
              <a:gd name="connsiteX32" fmla="*/ 201145 w 1228797"/>
              <a:gd name="connsiteY32" fmla="*/ 25528 h 152590"/>
              <a:gd name="connsiteX33" fmla="*/ 200954 w 1228797"/>
              <a:gd name="connsiteY33" fmla="*/ 25527 h 152590"/>
              <a:gd name="connsiteX34" fmla="*/ 437841 w 1228797"/>
              <a:gd name="connsiteY34" fmla="*/ 3429 h 152590"/>
              <a:gd name="connsiteX35" fmla="*/ 502040 w 1228797"/>
              <a:gd name="connsiteY35" fmla="*/ 3429 h 152590"/>
              <a:gd name="connsiteX36" fmla="*/ 535949 w 1228797"/>
              <a:gd name="connsiteY36" fmla="*/ 16764 h 152590"/>
              <a:gd name="connsiteX37" fmla="*/ 550808 w 1228797"/>
              <a:gd name="connsiteY37" fmla="*/ 49340 h 152590"/>
              <a:gd name="connsiteX38" fmla="*/ 528615 w 1228797"/>
              <a:gd name="connsiteY38" fmla="*/ 91345 h 152590"/>
              <a:gd name="connsiteX39" fmla="*/ 526233 w 1228797"/>
              <a:gd name="connsiteY39" fmla="*/ 99251 h 152590"/>
              <a:gd name="connsiteX40" fmla="*/ 544712 w 1228797"/>
              <a:gd name="connsiteY40" fmla="*/ 138017 h 152590"/>
              <a:gd name="connsiteX41" fmla="*/ 541683 w 1228797"/>
              <a:gd name="connsiteY41" fmla="*/ 146377 h 152590"/>
              <a:gd name="connsiteX42" fmla="*/ 538997 w 1228797"/>
              <a:gd name="connsiteY42" fmla="*/ 146971 h 152590"/>
              <a:gd name="connsiteX43" fmla="*/ 525567 w 1228797"/>
              <a:gd name="connsiteY43" fmla="*/ 146971 h 152590"/>
              <a:gd name="connsiteX44" fmla="*/ 519947 w 1228797"/>
              <a:gd name="connsiteY44" fmla="*/ 143447 h 152590"/>
              <a:gd name="connsiteX45" fmla="*/ 500230 w 1228797"/>
              <a:gd name="connsiteY45" fmla="*/ 102203 h 152590"/>
              <a:gd name="connsiteX46" fmla="*/ 494611 w 1228797"/>
              <a:gd name="connsiteY46" fmla="*/ 98679 h 152590"/>
              <a:gd name="connsiteX47" fmla="*/ 463654 w 1228797"/>
              <a:gd name="connsiteY47" fmla="*/ 98679 h 152590"/>
              <a:gd name="connsiteX48" fmla="*/ 457368 w 1228797"/>
              <a:gd name="connsiteY48" fmla="*/ 104773 h 152590"/>
              <a:gd name="connsiteX49" fmla="*/ 457368 w 1228797"/>
              <a:gd name="connsiteY49" fmla="*/ 104966 h 152590"/>
              <a:gd name="connsiteX50" fmla="*/ 457368 w 1228797"/>
              <a:gd name="connsiteY50" fmla="*/ 140684 h 152590"/>
              <a:gd name="connsiteX51" fmla="*/ 451081 w 1228797"/>
              <a:gd name="connsiteY51" fmla="*/ 146971 h 152590"/>
              <a:gd name="connsiteX52" fmla="*/ 437841 w 1228797"/>
              <a:gd name="connsiteY52" fmla="*/ 146971 h 152590"/>
              <a:gd name="connsiteX53" fmla="*/ 431555 w 1228797"/>
              <a:gd name="connsiteY53" fmla="*/ 140684 h 152590"/>
              <a:gd name="connsiteX54" fmla="*/ 431555 w 1228797"/>
              <a:gd name="connsiteY54" fmla="*/ 9716 h 152590"/>
              <a:gd name="connsiteX55" fmla="*/ 437841 w 1228797"/>
              <a:gd name="connsiteY55" fmla="*/ 3429 h 152590"/>
              <a:gd name="connsiteX56" fmla="*/ 293633 w 1228797"/>
              <a:gd name="connsiteY56" fmla="*/ 3429 h 152590"/>
              <a:gd name="connsiteX57" fmla="*/ 306777 w 1228797"/>
              <a:gd name="connsiteY57" fmla="*/ 3429 h 152590"/>
              <a:gd name="connsiteX58" fmla="*/ 312683 w 1228797"/>
              <a:gd name="connsiteY58" fmla="*/ 9715 h 152590"/>
              <a:gd name="connsiteX59" fmla="*/ 312683 w 1228797"/>
              <a:gd name="connsiteY59" fmla="*/ 80677 h 152590"/>
              <a:gd name="connsiteX60" fmla="*/ 350592 w 1228797"/>
              <a:gd name="connsiteY60" fmla="*/ 123032 h 152590"/>
              <a:gd name="connsiteX61" fmla="*/ 392950 w 1228797"/>
              <a:gd name="connsiteY61" fmla="*/ 85118 h 152590"/>
              <a:gd name="connsiteX62" fmla="*/ 392978 w 1228797"/>
              <a:gd name="connsiteY62" fmla="*/ 81248 h 152590"/>
              <a:gd name="connsiteX63" fmla="*/ 392978 w 1228797"/>
              <a:gd name="connsiteY63" fmla="*/ 9715 h 152590"/>
              <a:gd name="connsiteX64" fmla="*/ 399265 w 1228797"/>
              <a:gd name="connsiteY64" fmla="*/ 3429 h 152590"/>
              <a:gd name="connsiteX65" fmla="*/ 412505 w 1228797"/>
              <a:gd name="connsiteY65" fmla="*/ 3429 h 152590"/>
              <a:gd name="connsiteX66" fmla="*/ 418696 w 1228797"/>
              <a:gd name="connsiteY66" fmla="*/ 9715 h 152590"/>
              <a:gd name="connsiteX67" fmla="*/ 418696 w 1228797"/>
              <a:gd name="connsiteY67" fmla="*/ 81153 h 152590"/>
              <a:gd name="connsiteX68" fmla="*/ 378496 w 1228797"/>
              <a:gd name="connsiteY68" fmla="*/ 141799 h 152590"/>
              <a:gd name="connsiteX69" fmla="*/ 353068 w 1228797"/>
              <a:gd name="connsiteY69" fmla="*/ 146933 h 152590"/>
              <a:gd name="connsiteX70" fmla="*/ 327634 w 1228797"/>
              <a:gd name="connsiteY70" fmla="*/ 141836 h 152590"/>
              <a:gd name="connsiteX71" fmla="*/ 287346 w 1228797"/>
              <a:gd name="connsiteY71" fmla="*/ 81248 h 152590"/>
              <a:gd name="connsiteX72" fmla="*/ 287346 w 1228797"/>
              <a:gd name="connsiteY72" fmla="*/ 81153 h 152590"/>
              <a:gd name="connsiteX73" fmla="*/ 287346 w 1228797"/>
              <a:gd name="connsiteY73" fmla="*/ 9715 h 152590"/>
              <a:gd name="connsiteX74" fmla="*/ 293633 w 1228797"/>
              <a:gd name="connsiteY74" fmla="*/ 3429 h 152590"/>
              <a:gd name="connsiteX75" fmla="*/ 6264 w 1228797"/>
              <a:gd name="connsiteY75" fmla="*/ 3333 h 152590"/>
              <a:gd name="connsiteX76" fmla="*/ 18646 w 1228797"/>
              <a:gd name="connsiteY76" fmla="*/ 3333 h 152590"/>
              <a:gd name="connsiteX77" fmla="*/ 23790 w 1228797"/>
              <a:gd name="connsiteY77" fmla="*/ 6000 h 152590"/>
              <a:gd name="connsiteX78" fmla="*/ 61890 w 1228797"/>
              <a:gd name="connsiteY78" fmla="*/ 59817 h 152590"/>
              <a:gd name="connsiteX79" fmla="*/ 67033 w 1228797"/>
              <a:gd name="connsiteY79" fmla="*/ 62388 h 152590"/>
              <a:gd name="connsiteX80" fmla="*/ 72081 w 1228797"/>
              <a:gd name="connsiteY80" fmla="*/ 59817 h 152590"/>
              <a:gd name="connsiteX81" fmla="*/ 110181 w 1228797"/>
              <a:gd name="connsiteY81" fmla="*/ 6000 h 152590"/>
              <a:gd name="connsiteX82" fmla="*/ 115325 w 1228797"/>
              <a:gd name="connsiteY82" fmla="*/ 3333 h 152590"/>
              <a:gd name="connsiteX83" fmla="*/ 127707 w 1228797"/>
              <a:gd name="connsiteY83" fmla="*/ 3333 h 152590"/>
              <a:gd name="connsiteX84" fmla="*/ 134065 w 1228797"/>
              <a:gd name="connsiteY84" fmla="*/ 9548 h 152590"/>
              <a:gd name="connsiteX85" fmla="*/ 132851 w 1228797"/>
              <a:gd name="connsiteY85" fmla="*/ 13335 h 152590"/>
              <a:gd name="connsiteX86" fmla="*/ 81702 w 1228797"/>
              <a:gd name="connsiteY86" fmla="*/ 83724 h 152590"/>
              <a:gd name="connsiteX87" fmla="*/ 79987 w 1228797"/>
              <a:gd name="connsiteY87" fmla="*/ 89154 h 152590"/>
              <a:gd name="connsiteX88" fmla="*/ 79987 w 1228797"/>
              <a:gd name="connsiteY88" fmla="*/ 140684 h 152590"/>
              <a:gd name="connsiteX89" fmla="*/ 73701 w 1228797"/>
              <a:gd name="connsiteY89" fmla="*/ 146970 h 152590"/>
              <a:gd name="connsiteX90" fmla="*/ 60270 w 1228797"/>
              <a:gd name="connsiteY90" fmla="*/ 146970 h 152590"/>
              <a:gd name="connsiteX91" fmla="*/ 53984 w 1228797"/>
              <a:gd name="connsiteY91" fmla="*/ 140684 h 152590"/>
              <a:gd name="connsiteX92" fmla="*/ 53984 w 1228797"/>
              <a:gd name="connsiteY92" fmla="*/ 89154 h 152590"/>
              <a:gd name="connsiteX93" fmla="*/ 52269 w 1228797"/>
              <a:gd name="connsiteY93" fmla="*/ 83724 h 152590"/>
              <a:gd name="connsiteX94" fmla="*/ 1215 w 1228797"/>
              <a:gd name="connsiteY94" fmla="*/ 13335 h 152590"/>
              <a:gd name="connsiteX95" fmla="*/ 2572 w 1228797"/>
              <a:gd name="connsiteY95" fmla="*/ 4549 h 152590"/>
              <a:gd name="connsiteX96" fmla="*/ 6264 w 1228797"/>
              <a:gd name="connsiteY96" fmla="*/ 3333 h 152590"/>
              <a:gd name="connsiteX97" fmla="*/ 1154026 w 1228797"/>
              <a:gd name="connsiteY97" fmla="*/ 3238 h 152590"/>
              <a:gd name="connsiteX98" fmla="*/ 1228797 w 1228797"/>
              <a:gd name="connsiteY98" fmla="*/ 77819 h 152590"/>
              <a:gd name="connsiteX99" fmla="*/ 1228797 w 1228797"/>
              <a:gd name="connsiteY99" fmla="*/ 77914 h 152590"/>
              <a:gd name="connsiteX100" fmla="*/ 1154216 w 1228797"/>
              <a:gd name="connsiteY100" fmla="*/ 152590 h 152590"/>
              <a:gd name="connsiteX101" fmla="*/ 1079445 w 1228797"/>
              <a:gd name="connsiteY101" fmla="*/ 78009 h 152590"/>
              <a:gd name="connsiteX102" fmla="*/ 1154026 w 1228797"/>
              <a:gd name="connsiteY102" fmla="*/ 3238 h 152590"/>
              <a:gd name="connsiteX103" fmla="*/ 646058 w 1228797"/>
              <a:gd name="connsiteY103" fmla="*/ 2096 h 152590"/>
              <a:gd name="connsiteX104" fmla="*/ 659774 w 1228797"/>
              <a:gd name="connsiteY104" fmla="*/ 2096 h 152590"/>
              <a:gd name="connsiteX105" fmla="*/ 666060 w 1228797"/>
              <a:gd name="connsiteY105" fmla="*/ 8382 h 152590"/>
              <a:gd name="connsiteX106" fmla="*/ 666060 w 1228797"/>
              <a:gd name="connsiteY106" fmla="*/ 116491 h 152590"/>
              <a:gd name="connsiteX107" fmla="*/ 672346 w 1228797"/>
              <a:gd name="connsiteY107" fmla="*/ 122778 h 152590"/>
              <a:gd name="connsiteX108" fmla="*/ 750166 w 1228797"/>
              <a:gd name="connsiteY108" fmla="*/ 122778 h 152590"/>
              <a:gd name="connsiteX109" fmla="*/ 756452 w 1228797"/>
              <a:gd name="connsiteY109" fmla="*/ 129064 h 152590"/>
              <a:gd name="connsiteX110" fmla="*/ 756452 w 1228797"/>
              <a:gd name="connsiteY110" fmla="*/ 141733 h 152590"/>
              <a:gd name="connsiteX111" fmla="*/ 750356 w 1228797"/>
              <a:gd name="connsiteY111" fmla="*/ 148019 h 152590"/>
              <a:gd name="connsiteX112" fmla="*/ 750166 w 1228797"/>
              <a:gd name="connsiteY112" fmla="*/ 148019 h 152590"/>
              <a:gd name="connsiteX113" fmla="*/ 646058 w 1228797"/>
              <a:gd name="connsiteY113" fmla="*/ 148019 h 152590"/>
              <a:gd name="connsiteX114" fmla="*/ 639771 w 1228797"/>
              <a:gd name="connsiteY114" fmla="*/ 141733 h 152590"/>
              <a:gd name="connsiteX115" fmla="*/ 639771 w 1228797"/>
              <a:gd name="connsiteY115" fmla="*/ 8382 h 152590"/>
              <a:gd name="connsiteX116" fmla="*/ 646058 w 1228797"/>
              <a:gd name="connsiteY116" fmla="*/ 2096 h 152590"/>
              <a:gd name="connsiteX117" fmla="*/ 995720 w 1228797"/>
              <a:gd name="connsiteY117" fmla="*/ 191 h 152590"/>
              <a:gd name="connsiteX118" fmla="*/ 1040488 w 1228797"/>
              <a:gd name="connsiteY118" fmla="*/ 15621 h 152590"/>
              <a:gd name="connsiteX119" fmla="*/ 1051060 w 1228797"/>
              <a:gd name="connsiteY119" fmla="*/ 25146 h 152590"/>
              <a:gd name="connsiteX120" fmla="*/ 1051251 w 1228797"/>
              <a:gd name="connsiteY120" fmla="*/ 25418 h 152590"/>
              <a:gd name="connsiteX121" fmla="*/ 1049536 w 1228797"/>
              <a:gd name="connsiteY121" fmla="*/ 34004 h 152590"/>
              <a:gd name="connsiteX122" fmla="*/ 1038964 w 1228797"/>
              <a:gd name="connsiteY122" fmla="*/ 41434 h 152590"/>
              <a:gd name="connsiteX123" fmla="*/ 1030867 w 1228797"/>
              <a:gd name="connsiteY123" fmla="*/ 40767 h 152590"/>
              <a:gd name="connsiteX124" fmla="*/ 1028010 w 1228797"/>
              <a:gd name="connsiteY124" fmla="*/ 38100 h 152590"/>
              <a:gd name="connsiteX125" fmla="*/ 1027343 w 1228797"/>
              <a:gd name="connsiteY125" fmla="*/ 37624 h 152590"/>
              <a:gd name="connsiteX126" fmla="*/ 995911 w 1228797"/>
              <a:gd name="connsiteY126" fmla="*/ 26194 h 152590"/>
              <a:gd name="connsiteX127" fmla="*/ 993815 w 1228797"/>
              <a:gd name="connsiteY127" fmla="*/ 26194 h 152590"/>
              <a:gd name="connsiteX128" fmla="*/ 990386 w 1228797"/>
              <a:gd name="connsiteY128" fmla="*/ 26194 h 152590"/>
              <a:gd name="connsiteX129" fmla="*/ 981623 w 1228797"/>
              <a:gd name="connsiteY129" fmla="*/ 28004 h 152590"/>
              <a:gd name="connsiteX130" fmla="*/ 947638 w 1228797"/>
              <a:gd name="connsiteY130" fmla="*/ 64456 h 152590"/>
              <a:gd name="connsiteX131" fmla="*/ 984957 w 1228797"/>
              <a:gd name="connsiteY131" fmla="*/ 123254 h 152590"/>
              <a:gd name="connsiteX132" fmla="*/ 988957 w 1228797"/>
              <a:gd name="connsiteY132" fmla="*/ 124016 h 152590"/>
              <a:gd name="connsiteX133" fmla="*/ 992291 w 1228797"/>
              <a:gd name="connsiteY133" fmla="*/ 122968 h 152590"/>
              <a:gd name="connsiteX134" fmla="*/ 1001816 w 1228797"/>
              <a:gd name="connsiteY134" fmla="*/ 122968 h 152590"/>
              <a:gd name="connsiteX135" fmla="*/ 1009150 w 1228797"/>
              <a:gd name="connsiteY135" fmla="*/ 121920 h 152590"/>
              <a:gd name="connsiteX136" fmla="*/ 1010484 w 1228797"/>
              <a:gd name="connsiteY136" fmla="*/ 121920 h 152590"/>
              <a:gd name="connsiteX137" fmla="*/ 1011817 w 1228797"/>
              <a:gd name="connsiteY137" fmla="*/ 121920 h 152590"/>
              <a:gd name="connsiteX138" fmla="*/ 1017437 w 1228797"/>
              <a:gd name="connsiteY138" fmla="*/ 119920 h 152590"/>
              <a:gd name="connsiteX139" fmla="*/ 1018580 w 1228797"/>
              <a:gd name="connsiteY139" fmla="*/ 119444 h 152590"/>
              <a:gd name="connsiteX140" fmla="*/ 1019723 w 1228797"/>
              <a:gd name="connsiteY140" fmla="*/ 118967 h 152590"/>
              <a:gd name="connsiteX141" fmla="*/ 1020866 w 1228797"/>
              <a:gd name="connsiteY141" fmla="*/ 118396 h 152590"/>
              <a:gd name="connsiteX142" fmla="*/ 1023438 w 1228797"/>
              <a:gd name="connsiteY142" fmla="*/ 117062 h 152590"/>
              <a:gd name="connsiteX143" fmla="*/ 1024200 w 1228797"/>
              <a:gd name="connsiteY143" fmla="*/ 116491 h 152590"/>
              <a:gd name="connsiteX144" fmla="*/ 1041154 w 1228797"/>
              <a:gd name="connsiteY144" fmla="*/ 95345 h 152590"/>
              <a:gd name="connsiteX145" fmla="*/ 1040202 w 1228797"/>
              <a:gd name="connsiteY145" fmla="*/ 90297 h 152590"/>
              <a:gd name="connsiteX146" fmla="*/ 1036106 w 1228797"/>
              <a:gd name="connsiteY146" fmla="*/ 88583 h 152590"/>
              <a:gd name="connsiteX147" fmla="*/ 1008579 w 1228797"/>
              <a:gd name="connsiteY147" fmla="*/ 88583 h 152590"/>
              <a:gd name="connsiteX148" fmla="*/ 1002292 w 1228797"/>
              <a:gd name="connsiteY148" fmla="*/ 82296 h 152590"/>
              <a:gd name="connsiteX149" fmla="*/ 1002292 w 1228797"/>
              <a:gd name="connsiteY149" fmla="*/ 69437 h 152590"/>
              <a:gd name="connsiteX150" fmla="*/ 1002292 w 1228797"/>
              <a:gd name="connsiteY150" fmla="*/ 69245 h 152590"/>
              <a:gd name="connsiteX151" fmla="*/ 1008579 w 1228797"/>
              <a:gd name="connsiteY151" fmla="*/ 63151 h 152590"/>
              <a:gd name="connsiteX152" fmla="*/ 1065729 w 1228797"/>
              <a:gd name="connsiteY152" fmla="*/ 63151 h 152590"/>
              <a:gd name="connsiteX153" fmla="*/ 1066205 w 1228797"/>
              <a:gd name="connsiteY153" fmla="*/ 63151 h 152590"/>
              <a:gd name="connsiteX154" fmla="*/ 1066777 w 1228797"/>
              <a:gd name="connsiteY154" fmla="*/ 63151 h 152590"/>
              <a:gd name="connsiteX155" fmla="*/ 1068205 w 1228797"/>
              <a:gd name="connsiteY155" fmla="*/ 68771 h 152590"/>
              <a:gd name="connsiteX156" fmla="*/ 1068205 w 1228797"/>
              <a:gd name="connsiteY156" fmla="*/ 80391 h 152590"/>
              <a:gd name="connsiteX157" fmla="*/ 1043155 w 1228797"/>
              <a:gd name="connsiteY157" fmla="*/ 136112 h 152590"/>
              <a:gd name="connsiteX158" fmla="*/ 1040869 w 1228797"/>
              <a:gd name="connsiteY158" fmla="*/ 138113 h 152590"/>
              <a:gd name="connsiteX159" fmla="*/ 1039630 w 1228797"/>
              <a:gd name="connsiteY159" fmla="*/ 139065 h 152590"/>
              <a:gd name="connsiteX160" fmla="*/ 1037249 w 1228797"/>
              <a:gd name="connsiteY160" fmla="*/ 140780 h 152590"/>
              <a:gd name="connsiteX161" fmla="*/ 1036011 w 1228797"/>
              <a:gd name="connsiteY161" fmla="*/ 141637 h 152590"/>
              <a:gd name="connsiteX162" fmla="*/ 1033630 w 1228797"/>
              <a:gd name="connsiteY162" fmla="*/ 143161 h 152590"/>
              <a:gd name="connsiteX163" fmla="*/ 1032391 w 1228797"/>
              <a:gd name="connsiteY163" fmla="*/ 143923 h 152590"/>
              <a:gd name="connsiteX164" fmla="*/ 1029915 w 1228797"/>
              <a:gd name="connsiteY164" fmla="*/ 145352 h 152590"/>
              <a:gd name="connsiteX165" fmla="*/ 1029343 w 1228797"/>
              <a:gd name="connsiteY165" fmla="*/ 145352 h 152590"/>
              <a:gd name="connsiteX166" fmla="*/ 1025343 w 1228797"/>
              <a:gd name="connsiteY166" fmla="*/ 147257 h 152590"/>
              <a:gd name="connsiteX167" fmla="*/ 1024676 w 1228797"/>
              <a:gd name="connsiteY167" fmla="*/ 147257 h 152590"/>
              <a:gd name="connsiteX168" fmla="*/ 1022104 w 1228797"/>
              <a:gd name="connsiteY168" fmla="*/ 148209 h 152590"/>
              <a:gd name="connsiteX169" fmla="*/ 1020866 w 1228797"/>
              <a:gd name="connsiteY169" fmla="*/ 148209 h 152590"/>
              <a:gd name="connsiteX170" fmla="*/ 1020104 w 1228797"/>
              <a:gd name="connsiteY170" fmla="*/ 148209 h 152590"/>
              <a:gd name="connsiteX171" fmla="*/ 1018009 w 1228797"/>
              <a:gd name="connsiteY171" fmla="*/ 148971 h 152590"/>
              <a:gd name="connsiteX172" fmla="*/ 1017151 w 1228797"/>
              <a:gd name="connsiteY172" fmla="*/ 148971 h 152590"/>
              <a:gd name="connsiteX173" fmla="*/ 1015913 w 1228797"/>
              <a:gd name="connsiteY173" fmla="*/ 148971 h 152590"/>
              <a:gd name="connsiteX174" fmla="*/ 1015056 w 1228797"/>
              <a:gd name="connsiteY174" fmla="*/ 148971 h 152590"/>
              <a:gd name="connsiteX175" fmla="*/ 1013151 w 1228797"/>
              <a:gd name="connsiteY175" fmla="*/ 149447 h 152590"/>
              <a:gd name="connsiteX176" fmla="*/ 1012103 w 1228797"/>
              <a:gd name="connsiteY176" fmla="*/ 149447 h 152590"/>
              <a:gd name="connsiteX177" fmla="*/ 1010960 w 1228797"/>
              <a:gd name="connsiteY177" fmla="*/ 149447 h 152590"/>
              <a:gd name="connsiteX178" fmla="*/ 1009912 w 1228797"/>
              <a:gd name="connsiteY178" fmla="*/ 149447 h 152590"/>
              <a:gd name="connsiteX179" fmla="*/ 1008103 w 1228797"/>
              <a:gd name="connsiteY179" fmla="*/ 149447 h 152590"/>
              <a:gd name="connsiteX180" fmla="*/ 1006960 w 1228797"/>
              <a:gd name="connsiteY180" fmla="*/ 149447 h 152590"/>
              <a:gd name="connsiteX181" fmla="*/ 1005817 w 1228797"/>
              <a:gd name="connsiteY181" fmla="*/ 149447 h 152590"/>
              <a:gd name="connsiteX182" fmla="*/ 1004578 w 1228797"/>
              <a:gd name="connsiteY182" fmla="*/ 149447 h 152590"/>
              <a:gd name="connsiteX183" fmla="*/ 1002864 w 1228797"/>
              <a:gd name="connsiteY183" fmla="*/ 149447 h 152590"/>
              <a:gd name="connsiteX184" fmla="*/ 995720 w 1228797"/>
              <a:gd name="connsiteY184" fmla="*/ 149447 h 152590"/>
              <a:gd name="connsiteX185" fmla="*/ 990386 w 1228797"/>
              <a:gd name="connsiteY185" fmla="*/ 149447 h 152590"/>
              <a:gd name="connsiteX186" fmla="*/ 918425 w 1228797"/>
              <a:gd name="connsiteY186" fmla="*/ 72152 h 152590"/>
              <a:gd name="connsiteX187" fmla="*/ 995720 w 1228797"/>
              <a:gd name="connsiteY187" fmla="*/ 191 h 152590"/>
              <a:gd name="connsiteX188" fmla="*/ 836558 w 1228797"/>
              <a:gd name="connsiteY188" fmla="*/ 191 h 152590"/>
              <a:gd name="connsiteX189" fmla="*/ 911234 w 1228797"/>
              <a:gd name="connsiteY189" fmla="*/ 74867 h 152590"/>
              <a:gd name="connsiteX190" fmla="*/ 836558 w 1228797"/>
              <a:gd name="connsiteY190" fmla="*/ 149543 h 152590"/>
              <a:gd name="connsiteX191" fmla="*/ 761882 w 1228797"/>
              <a:gd name="connsiteY191" fmla="*/ 74867 h 152590"/>
              <a:gd name="connsiteX192" fmla="*/ 836558 w 1228797"/>
              <a:gd name="connsiteY192" fmla="*/ 191 h 152590"/>
              <a:gd name="connsiteX193" fmla="*/ 200954 w 1228797"/>
              <a:gd name="connsiteY193" fmla="*/ 0 h 152590"/>
              <a:gd name="connsiteX194" fmla="*/ 275821 w 1228797"/>
              <a:gd name="connsiteY194" fmla="*/ 74867 h 152590"/>
              <a:gd name="connsiteX195" fmla="*/ 200954 w 1228797"/>
              <a:gd name="connsiteY195" fmla="*/ 149733 h 152590"/>
              <a:gd name="connsiteX196" fmla="*/ 126088 w 1228797"/>
              <a:gd name="connsiteY196" fmla="*/ 74867 h 152590"/>
              <a:gd name="connsiteX197" fmla="*/ 200954 w 1228797"/>
              <a:gd name="connsiteY197" fmla="*/ 0 h 152590"/>
            </a:gdLst>
            <a:ahLst/>
            <a:cxnLst/>
            <a:rect l="l" t="t" r="r" b="b"/>
            <a:pathLst>
              <a:path w="1228797" h="152590">
                <a:moveTo>
                  <a:pt x="353068" y="146933"/>
                </a:moveTo>
                <a:lnTo>
                  <a:pt x="353259" y="146971"/>
                </a:lnTo>
                <a:lnTo>
                  <a:pt x="352878" y="146971"/>
                </a:lnTo>
                <a:close/>
                <a:moveTo>
                  <a:pt x="463654" y="28766"/>
                </a:moveTo>
                <a:cubicBezTo>
                  <a:pt x="460187" y="28766"/>
                  <a:pt x="457368" y="31580"/>
                  <a:pt x="457368" y="35052"/>
                </a:cubicBezTo>
                <a:lnTo>
                  <a:pt x="457368" y="66866"/>
                </a:lnTo>
                <a:cubicBezTo>
                  <a:pt x="457311" y="70284"/>
                  <a:pt x="460044" y="73099"/>
                  <a:pt x="463464" y="73152"/>
                </a:cubicBezTo>
                <a:cubicBezTo>
                  <a:pt x="463530" y="73153"/>
                  <a:pt x="463588" y="73153"/>
                  <a:pt x="463654" y="73152"/>
                </a:cubicBezTo>
                <a:lnTo>
                  <a:pt x="502611" y="73152"/>
                </a:lnTo>
                <a:cubicBezTo>
                  <a:pt x="514613" y="73223"/>
                  <a:pt x="524576" y="63892"/>
                  <a:pt x="525281" y="51911"/>
                </a:cubicBezTo>
                <a:cubicBezTo>
                  <a:pt x="525910" y="39775"/>
                  <a:pt x="516585" y="29427"/>
                  <a:pt x="504450" y="28795"/>
                </a:cubicBezTo>
                <a:cubicBezTo>
                  <a:pt x="504031" y="28773"/>
                  <a:pt x="503602" y="28763"/>
                  <a:pt x="503183" y="28766"/>
                </a:cubicBezTo>
                <a:close/>
                <a:moveTo>
                  <a:pt x="1154216" y="28194"/>
                </a:moveTo>
                <a:lnTo>
                  <a:pt x="1154216" y="28765"/>
                </a:lnTo>
                <a:cubicBezTo>
                  <a:pt x="1127022" y="28713"/>
                  <a:pt x="1104934" y="50717"/>
                  <a:pt x="1104877" y="77914"/>
                </a:cubicBezTo>
                <a:cubicBezTo>
                  <a:pt x="1104820" y="105111"/>
                  <a:pt x="1126832" y="127201"/>
                  <a:pt x="1154026" y="127254"/>
                </a:cubicBezTo>
                <a:cubicBezTo>
                  <a:pt x="1181220" y="127306"/>
                  <a:pt x="1203308" y="105301"/>
                  <a:pt x="1203365" y="78105"/>
                </a:cubicBezTo>
                <a:cubicBezTo>
                  <a:pt x="1203365" y="78073"/>
                  <a:pt x="1203365" y="78041"/>
                  <a:pt x="1203365" y="78009"/>
                </a:cubicBezTo>
                <a:cubicBezTo>
                  <a:pt x="1203632" y="50761"/>
                  <a:pt x="1181753" y="28458"/>
                  <a:pt x="1154502" y="28195"/>
                </a:cubicBezTo>
                <a:cubicBezTo>
                  <a:pt x="1154407" y="28195"/>
                  <a:pt x="1154312" y="28194"/>
                  <a:pt x="1154216" y="28194"/>
                </a:cubicBezTo>
                <a:close/>
                <a:moveTo>
                  <a:pt x="836558" y="25718"/>
                </a:moveTo>
                <a:cubicBezTo>
                  <a:pt x="809364" y="25718"/>
                  <a:pt x="787314" y="47766"/>
                  <a:pt x="787314" y="74962"/>
                </a:cubicBezTo>
                <a:cubicBezTo>
                  <a:pt x="787314" y="102159"/>
                  <a:pt x="809364" y="124207"/>
                  <a:pt x="836558" y="124207"/>
                </a:cubicBezTo>
                <a:cubicBezTo>
                  <a:pt x="863752" y="124207"/>
                  <a:pt x="885802" y="102159"/>
                  <a:pt x="885802" y="74962"/>
                </a:cubicBezTo>
                <a:cubicBezTo>
                  <a:pt x="885802" y="74931"/>
                  <a:pt x="885802" y="74898"/>
                  <a:pt x="885802" y="74867"/>
                </a:cubicBezTo>
                <a:cubicBezTo>
                  <a:pt x="885745" y="47707"/>
                  <a:pt x="863714" y="25718"/>
                  <a:pt x="836558" y="25718"/>
                </a:cubicBezTo>
                <a:close/>
                <a:moveTo>
                  <a:pt x="200954" y="25527"/>
                </a:moveTo>
                <a:lnTo>
                  <a:pt x="200954" y="25908"/>
                </a:lnTo>
                <a:cubicBezTo>
                  <a:pt x="173652" y="25856"/>
                  <a:pt x="151477" y="47945"/>
                  <a:pt x="151424" y="75248"/>
                </a:cubicBezTo>
                <a:cubicBezTo>
                  <a:pt x="151372" y="102550"/>
                  <a:pt x="173462" y="124725"/>
                  <a:pt x="200764" y="124778"/>
                </a:cubicBezTo>
                <a:cubicBezTo>
                  <a:pt x="228063" y="124830"/>
                  <a:pt x="250237" y="102740"/>
                  <a:pt x="250294" y="75438"/>
                </a:cubicBezTo>
                <a:cubicBezTo>
                  <a:pt x="250294" y="75374"/>
                  <a:pt x="250294" y="75311"/>
                  <a:pt x="250294" y="75248"/>
                </a:cubicBezTo>
                <a:cubicBezTo>
                  <a:pt x="250456" y="47946"/>
                  <a:pt x="228444" y="25686"/>
                  <a:pt x="201145" y="25528"/>
                </a:cubicBezTo>
                <a:cubicBezTo>
                  <a:pt x="201078" y="25527"/>
                  <a:pt x="201021" y="25527"/>
                  <a:pt x="200954" y="25527"/>
                </a:cubicBezTo>
                <a:close/>
                <a:moveTo>
                  <a:pt x="437841" y="3429"/>
                </a:moveTo>
                <a:lnTo>
                  <a:pt x="502040" y="3429"/>
                </a:lnTo>
                <a:cubicBezTo>
                  <a:pt x="514623" y="3414"/>
                  <a:pt x="526748" y="8180"/>
                  <a:pt x="535949" y="16764"/>
                </a:cubicBezTo>
                <a:cubicBezTo>
                  <a:pt x="545074" y="25190"/>
                  <a:pt x="550427" y="36928"/>
                  <a:pt x="550808" y="49340"/>
                </a:cubicBezTo>
                <a:cubicBezTo>
                  <a:pt x="551303" y="66268"/>
                  <a:pt x="542883" y="82215"/>
                  <a:pt x="528615" y="91345"/>
                </a:cubicBezTo>
                <a:cubicBezTo>
                  <a:pt x="525881" y="92959"/>
                  <a:pt x="524852" y="96397"/>
                  <a:pt x="526233" y="99251"/>
                </a:cubicBezTo>
                <a:lnTo>
                  <a:pt x="544712" y="138017"/>
                </a:lnTo>
                <a:cubicBezTo>
                  <a:pt x="546188" y="141161"/>
                  <a:pt x="544826" y="144904"/>
                  <a:pt x="541683" y="146377"/>
                </a:cubicBezTo>
                <a:cubicBezTo>
                  <a:pt x="540845" y="146772"/>
                  <a:pt x="539930" y="146974"/>
                  <a:pt x="538997" y="146971"/>
                </a:cubicBezTo>
                <a:lnTo>
                  <a:pt x="525567" y="146971"/>
                </a:lnTo>
                <a:cubicBezTo>
                  <a:pt x="523166" y="146983"/>
                  <a:pt x="520976" y="145611"/>
                  <a:pt x="519947" y="143447"/>
                </a:cubicBezTo>
                <a:lnTo>
                  <a:pt x="500230" y="102203"/>
                </a:lnTo>
                <a:cubicBezTo>
                  <a:pt x="499221" y="100023"/>
                  <a:pt x="497011" y="98643"/>
                  <a:pt x="494611" y="98679"/>
                </a:cubicBezTo>
                <a:lnTo>
                  <a:pt x="463654" y="98679"/>
                </a:lnTo>
                <a:cubicBezTo>
                  <a:pt x="460235" y="98626"/>
                  <a:pt x="457425" y="101355"/>
                  <a:pt x="457368" y="104773"/>
                </a:cubicBezTo>
                <a:cubicBezTo>
                  <a:pt x="457368" y="104838"/>
                  <a:pt x="457368" y="104902"/>
                  <a:pt x="457368" y="104966"/>
                </a:cubicBezTo>
                <a:lnTo>
                  <a:pt x="457368" y="140684"/>
                </a:lnTo>
                <a:cubicBezTo>
                  <a:pt x="457368" y="144156"/>
                  <a:pt x="454558" y="146971"/>
                  <a:pt x="451081" y="146971"/>
                </a:cubicBezTo>
                <a:lnTo>
                  <a:pt x="437841" y="146971"/>
                </a:lnTo>
                <a:cubicBezTo>
                  <a:pt x="434365" y="146971"/>
                  <a:pt x="431555" y="144156"/>
                  <a:pt x="431555" y="140684"/>
                </a:cubicBezTo>
                <a:lnTo>
                  <a:pt x="431555" y="9716"/>
                </a:lnTo>
                <a:cubicBezTo>
                  <a:pt x="431603" y="6265"/>
                  <a:pt x="434393" y="3480"/>
                  <a:pt x="437841" y="3429"/>
                </a:cubicBezTo>
                <a:close/>
                <a:moveTo>
                  <a:pt x="293633" y="3429"/>
                </a:moveTo>
                <a:lnTo>
                  <a:pt x="306777" y="3429"/>
                </a:lnTo>
                <a:cubicBezTo>
                  <a:pt x="310101" y="3631"/>
                  <a:pt x="312692" y="6387"/>
                  <a:pt x="312683" y="9715"/>
                </a:cubicBezTo>
                <a:lnTo>
                  <a:pt x="312683" y="80677"/>
                </a:lnTo>
                <a:cubicBezTo>
                  <a:pt x="311454" y="102842"/>
                  <a:pt x="328427" y="121805"/>
                  <a:pt x="350592" y="123032"/>
                </a:cubicBezTo>
                <a:cubicBezTo>
                  <a:pt x="372757" y="124258"/>
                  <a:pt x="391721" y="107284"/>
                  <a:pt x="392950" y="85118"/>
                </a:cubicBezTo>
                <a:cubicBezTo>
                  <a:pt x="393026" y="83830"/>
                  <a:pt x="393035" y="82538"/>
                  <a:pt x="392978" y="81248"/>
                </a:cubicBezTo>
                <a:lnTo>
                  <a:pt x="392978" y="9715"/>
                </a:lnTo>
                <a:cubicBezTo>
                  <a:pt x="393026" y="6265"/>
                  <a:pt x="395817" y="3480"/>
                  <a:pt x="399265" y="3429"/>
                </a:cubicBezTo>
                <a:lnTo>
                  <a:pt x="412505" y="3429"/>
                </a:lnTo>
                <a:cubicBezTo>
                  <a:pt x="415943" y="3481"/>
                  <a:pt x="418696" y="6281"/>
                  <a:pt x="418696" y="9715"/>
                </a:cubicBezTo>
                <a:lnTo>
                  <a:pt x="418696" y="81153"/>
                </a:lnTo>
                <a:cubicBezTo>
                  <a:pt x="418696" y="108416"/>
                  <a:pt x="402119" y="131807"/>
                  <a:pt x="378496" y="141799"/>
                </a:cubicBezTo>
                <a:lnTo>
                  <a:pt x="353068" y="146933"/>
                </a:lnTo>
                <a:lnTo>
                  <a:pt x="327634" y="141836"/>
                </a:lnTo>
                <a:cubicBezTo>
                  <a:pt x="303998" y="131878"/>
                  <a:pt x="287389" y="108511"/>
                  <a:pt x="287346" y="81248"/>
                </a:cubicBezTo>
                <a:cubicBezTo>
                  <a:pt x="287346" y="81217"/>
                  <a:pt x="287346" y="81184"/>
                  <a:pt x="287346" y="81153"/>
                </a:cubicBezTo>
                <a:lnTo>
                  <a:pt x="287346" y="9715"/>
                </a:lnTo>
                <a:cubicBezTo>
                  <a:pt x="287394" y="6265"/>
                  <a:pt x="290184" y="3480"/>
                  <a:pt x="293633" y="3429"/>
                </a:cubicBezTo>
                <a:close/>
                <a:moveTo>
                  <a:pt x="6264" y="3333"/>
                </a:moveTo>
                <a:lnTo>
                  <a:pt x="18646" y="3333"/>
                </a:lnTo>
                <a:cubicBezTo>
                  <a:pt x="20692" y="3332"/>
                  <a:pt x="22611" y="4327"/>
                  <a:pt x="23790" y="6000"/>
                </a:cubicBezTo>
                <a:lnTo>
                  <a:pt x="61890" y="59817"/>
                </a:lnTo>
                <a:cubicBezTo>
                  <a:pt x="63109" y="61430"/>
                  <a:pt x="65011" y="62381"/>
                  <a:pt x="67033" y="62388"/>
                </a:cubicBezTo>
                <a:cubicBezTo>
                  <a:pt x="69032" y="62397"/>
                  <a:pt x="70913" y="61439"/>
                  <a:pt x="72081" y="59817"/>
                </a:cubicBezTo>
                <a:lnTo>
                  <a:pt x="110181" y="6000"/>
                </a:lnTo>
                <a:cubicBezTo>
                  <a:pt x="111360" y="4327"/>
                  <a:pt x="113279" y="3332"/>
                  <a:pt x="115325" y="3333"/>
                </a:cubicBezTo>
                <a:lnTo>
                  <a:pt x="127707" y="3333"/>
                </a:lnTo>
                <a:cubicBezTo>
                  <a:pt x="131179" y="3293"/>
                  <a:pt x="134026" y="6076"/>
                  <a:pt x="134065" y="9548"/>
                </a:cubicBezTo>
                <a:cubicBezTo>
                  <a:pt x="134082" y="10908"/>
                  <a:pt x="133655" y="12237"/>
                  <a:pt x="132851" y="13335"/>
                </a:cubicBezTo>
                <a:lnTo>
                  <a:pt x="81702" y="83724"/>
                </a:lnTo>
                <a:cubicBezTo>
                  <a:pt x="80555" y="85300"/>
                  <a:pt x="79953" y="87206"/>
                  <a:pt x="79987" y="89154"/>
                </a:cubicBezTo>
                <a:lnTo>
                  <a:pt x="79987" y="140684"/>
                </a:lnTo>
                <a:cubicBezTo>
                  <a:pt x="79987" y="144156"/>
                  <a:pt x="77172" y="146970"/>
                  <a:pt x="73701" y="146970"/>
                </a:cubicBezTo>
                <a:lnTo>
                  <a:pt x="60270" y="146970"/>
                </a:lnTo>
                <a:cubicBezTo>
                  <a:pt x="56798" y="146970"/>
                  <a:pt x="53984" y="144156"/>
                  <a:pt x="53984" y="140684"/>
                </a:cubicBezTo>
                <a:lnTo>
                  <a:pt x="53984" y="89154"/>
                </a:lnTo>
                <a:cubicBezTo>
                  <a:pt x="54018" y="87206"/>
                  <a:pt x="53416" y="85300"/>
                  <a:pt x="52269" y="83724"/>
                </a:cubicBezTo>
                <a:lnTo>
                  <a:pt x="1215" y="13335"/>
                </a:lnTo>
                <a:cubicBezTo>
                  <a:pt x="-836" y="10533"/>
                  <a:pt x="-229" y="6600"/>
                  <a:pt x="2572" y="4549"/>
                </a:cubicBezTo>
                <a:cubicBezTo>
                  <a:pt x="3643" y="3764"/>
                  <a:pt x="4936" y="3338"/>
                  <a:pt x="6264" y="3333"/>
                </a:cubicBezTo>
                <a:close/>
                <a:moveTo>
                  <a:pt x="1154026" y="3238"/>
                </a:moveTo>
                <a:cubicBezTo>
                  <a:pt x="1195269" y="3186"/>
                  <a:pt x="1228740" y="36577"/>
                  <a:pt x="1228797" y="77819"/>
                </a:cubicBezTo>
                <a:cubicBezTo>
                  <a:pt x="1228797" y="77850"/>
                  <a:pt x="1228797" y="77883"/>
                  <a:pt x="1228797" y="77914"/>
                </a:cubicBezTo>
                <a:cubicBezTo>
                  <a:pt x="1228740" y="119097"/>
                  <a:pt x="1195402" y="152485"/>
                  <a:pt x="1154216" y="152590"/>
                </a:cubicBezTo>
                <a:cubicBezTo>
                  <a:pt x="1112973" y="152642"/>
                  <a:pt x="1079502" y="119252"/>
                  <a:pt x="1079445" y="78009"/>
                </a:cubicBezTo>
                <a:cubicBezTo>
                  <a:pt x="1079388" y="36767"/>
                  <a:pt x="1112783" y="3290"/>
                  <a:pt x="1154026" y="3238"/>
                </a:cubicBezTo>
                <a:close/>
                <a:moveTo>
                  <a:pt x="646058" y="2096"/>
                </a:moveTo>
                <a:lnTo>
                  <a:pt x="659774" y="2096"/>
                </a:lnTo>
                <a:cubicBezTo>
                  <a:pt x="663250" y="2096"/>
                  <a:pt x="666060" y="4911"/>
                  <a:pt x="666060" y="8382"/>
                </a:cubicBezTo>
                <a:lnTo>
                  <a:pt x="666060" y="116491"/>
                </a:lnTo>
                <a:cubicBezTo>
                  <a:pt x="666060" y="119963"/>
                  <a:pt x="668870" y="122778"/>
                  <a:pt x="672346" y="122778"/>
                </a:cubicBezTo>
                <a:lnTo>
                  <a:pt x="750166" y="122778"/>
                </a:lnTo>
                <a:cubicBezTo>
                  <a:pt x="753633" y="122778"/>
                  <a:pt x="756452" y="125592"/>
                  <a:pt x="756452" y="129064"/>
                </a:cubicBezTo>
                <a:lnTo>
                  <a:pt x="756452" y="141733"/>
                </a:lnTo>
                <a:cubicBezTo>
                  <a:pt x="756509" y="145151"/>
                  <a:pt x="753776" y="147966"/>
                  <a:pt x="750356" y="148019"/>
                </a:cubicBezTo>
                <a:cubicBezTo>
                  <a:pt x="750290" y="148020"/>
                  <a:pt x="750232" y="148020"/>
                  <a:pt x="750166" y="148019"/>
                </a:cubicBezTo>
                <a:lnTo>
                  <a:pt x="646058" y="148019"/>
                </a:lnTo>
                <a:cubicBezTo>
                  <a:pt x="642581" y="148019"/>
                  <a:pt x="639771" y="145204"/>
                  <a:pt x="639771" y="141733"/>
                </a:cubicBezTo>
                <a:lnTo>
                  <a:pt x="639771" y="8382"/>
                </a:lnTo>
                <a:cubicBezTo>
                  <a:pt x="639819" y="4932"/>
                  <a:pt x="642609" y="2147"/>
                  <a:pt x="646058" y="2096"/>
                </a:cubicBezTo>
                <a:close/>
                <a:moveTo>
                  <a:pt x="995720" y="191"/>
                </a:moveTo>
                <a:cubicBezTo>
                  <a:pt x="1011922" y="355"/>
                  <a:pt x="1027629" y="5769"/>
                  <a:pt x="1040488" y="15621"/>
                </a:cubicBezTo>
                <a:cubicBezTo>
                  <a:pt x="1044298" y="18466"/>
                  <a:pt x="1047831" y="21654"/>
                  <a:pt x="1051060" y="25146"/>
                </a:cubicBezTo>
                <a:cubicBezTo>
                  <a:pt x="1051127" y="25235"/>
                  <a:pt x="1051194" y="25326"/>
                  <a:pt x="1051251" y="25418"/>
                </a:cubicBezTo>
                <a:cubicBezTo>
                  <a:pt x="1053146" y="28264"/>
                  <a:pt x="1052384" y="32107"/>
                  <a:pt x="1049536" y="34004"/>
                </a:cubicBezTo>
                <a:lnTo>
                  <a:pt x="1038964" y="41434"/>
                </a:lnTo>
                <a:cubicBezTo>
                  <a:pt x="1036478" y="43261"/>
                  <a:pt x="1033020" y="42976"/>
                  <a:pt x="1030867" y="40767"/>
                </a:cubicBezTo>
                <a:cubicBezTo>
                  <a:pt x="1029962" y="39830"/>
                  <a:pt x="1029010" y="38939"/>
                  <a:pt x="1028010" y="38100"/>
                </a:cubicBezTo>
                <a:cubicBezTo>
                  <a:pt x="1027753" y="37997"/>
                  <a:pt x="1027524" y="37834"/>
                  <a:pt x="1027343" y="37624"/>
                </a:cubicBezTo>
                <a:cubicBezTo>
                  <a:pt x="1018532" y="30242"/>
                  <a:pt x="1007407" y="26196"/>
                  <a:pt x="995911" y="26194"/>
                </a:cubicBezTo>
                <a:lnTo>
                  <a:pt x="993815" y="26194"/>
                </a:lnTo>
                <a:cubicBezTo>
                  <a:pt x="992672" y="26099"/>
                  <a:pt x="991529" y="26099"/>
                  <a:pt x="990386" y="26194"/>
                </a:cubicBezTo>
                <a:cubicBezTo>
                  <a:pt x="987414" y="26512"/>
                  <a:pt x="984481" y="27118"/>
                  <a:pt x="981623" y="28004"/>
                </a:cubicBezTo>
                <a:cubicBezTo>
                  <a:pt x="964526" y="33101"/>
                  <a:pt x="951524" y="47046"/>
                  <a:pt x="947638" y="64456"/>
                </a:cubicBezTo>
                <a:cubicBezTo>
                  <a:pt x="941704" y="90998"/>
                  <a:pt x="958411" y="117323"/>
                  <a:pt x="984957" y="123254"/>
                </a:cubicBezTo>
                <a:lnTo>
                  <a:pt x="988957" y="124016"/>
                </a:lnTo>
                <a:lnTo>
                  <a:pt x="992291" y="122968"/>
                </a:lnTo>
                <a:lnTo>
                  <a:pt x="1001816" y="122968"/>
                </a:lnTo>
                <a:cubicBezTo>
                  <a:pt x="1004274" y="122753"/>
                  <a:pt x="1006731" y="122403"/>
                  <a:pt x="1009150" y="121920"/>
                </a:cubicBezTo>
                <a:lnTo>
                  <a:pt x="1010484" y="121920"/>
                </a:lnTo>
                <a:lnTo>
                  <a:pt x="1011817" y="121920"/>
                </a:lnTo>
                <a:lnTo>
                  <a:pt x="1017437" y="119920"/>
                </a:lnTo>
                <a:lnTo>
                  <a:pt x="1018580" y="119444"/>
                </a:lnTo>
                <a:lnTo>
                  <a:pt x="1019723" y="118967"/>
                </a:lnTo>
                <a:lnTo>
                  <a:pt x="1020866" y="118396"/>
                </a:lnTo>
                <a:lnTo>
                  <a:pt x="1023438" y="117062"/>
                </a:lnTo>
                <a:lnTo>
                  <a:pt x="1024200" y="116491"/>
                </a:lnTo>
                <a:cubicBezTo>
                  <a:pt x="1031496" y="110931"/>
                  <a:pt x="1037316" y="103671"/>
                  <a:pt x="1041154" y="95345"/>
                </a:cubicBezTo>
                <a:cubicBezTo>
                  <a:pt x="1041764" y="93613"/>
                  <a:pt x="1041393" y="91690"/>
                  <a:pt x="1040202" y="90297"/>
                </a:cubicBezTo>
                <a:cubicBezTo>
                  <a:pt x="1039135" y="89178"/>
                  <a:pt x="1037649" y="88556"/>
                  <a:pt x="1036106" y="88583"/>
                </a:cubicBezTo>
                <a:lnTo>
                  <a:pt x="1008579" y="88583"/>
                </a:lnTo>
                <a:cubicBezTo>
                  <a:pt x="1005102" y="88583"/>
                  <a:pt x="1002292" y="85768"/>
                  <a:pt x="1002292" y="82296"/>
                </a:cubicBezTo>
                <a:lnTo>
                  <a:pt x="1002292" y="69437"/>
                </a:lnTo>
                <a:cubicBezTo>
                  <a:pt x="1002292" y="69373"/>
                  <a:pt x="1002292" y="69310"/>
                  <a:pt x="1002292" y="69245"/>
                </a:cubicBezTo>
                <a:cubicBezTo>
                  <a:pt x="1002350" y="65826"/>
                  <a:pt x="1005159" y="63097"/>
                  <a:pt x="1008579" y="63151"/>
                </a:cubicBezTo>
                <a:lnTo>
                  <a:pt x="1065729" y="63151"/>
                </a:lnTo>
                <a:lnTo>
                  <a:pt x="1066205" y="63151"/>
                </a:lnTo>
                <a:lnTo>
                  <a:pt x="1066777" y="63151"/>
                </a:lnTo>
                <a:cubicBezTo>
                  <a:pt x="1068139" y="64680"/>
                  <a:pt x="1068672" y="66776"/>
                  <a:pt x="1068205" y="68771"/>
                </a:cubicBezTo>
                <a:lnTo>
                  <a:pt x="1068205" y="80391"/>
                </a:lnTo>
                <a:cubicBezTo>
                  <a:pt x="1068244" y="101700"/>
                  <a:pt x="1059119" y="121997"/>
                  <a:pt x="1043155" y="136112"/>
                </a:cubicBezTo>
                <a:lnTo>
                  <a:pt x="1040869" y="138113"/>
                </a:lnTo>
                <a:lnTo>
                  <a:pt x="1039630" y="139065"/>
                </a:lnTo>
                <a:cubicBezTo>
                  <a:pt x="1038878" y="139697"/>
                  <a:pt x="1038087" y="140270"/>
                  <a:pt x="1037249" y="140780"/>
                </a:cubicBezTo>
                <a:lnTo>
                  <a:pt x="1036011" y="141637"/>
                </a:lnTo>
                <a:lnTo>
                  <a:pt x="1033630" y="143161"/>
                </a:lnTo>
                <a:lnTo>
                  <a:pt x="1032391" y="143923"/>
                </a:lnTo>
                <a:lnTo>
                  <a:pt x="1029915" y="145352"/>
                </a:lnTo>
                <a:lnTo>
                  <a:pt x="1029343" y="145352"/>
                </a:lnTo>
                <a:lnTo>
                  <a:pt x="1025343" y="147257"/>
                </a:lnTo>
                <a:lnTo>
                  <a:pt x="1024676" y="147257"/>
                </a:lnTo>
                <a:lnTo>
                  <a:pt x="1022104" y="148209"/>
                </a:lnTo>
                <a:lnTo>
                  <a:pt x="1020866" y="148209"/>
                </a:lnTo>
                <a:lnTo>
                  <a:pt x="1020104" y="148209"/>
                </a:lnTo>
                <a:lnTo>
                  <a:pt x="1018009" y="148971"/>
                </a:lnTo>
                <a:lnTo>
                  <a:pt x="1017151" y="148971"/>
                </a:lnTo>
                <a:lnTo>
                  <a:pt x="1015913" y="148971"/>
                </a:lnTo>
                <a:lnTo>
                  <a:pt x="1015056" y="148971"/>
                </a:lnTo>
                <a:lnTo>
                  <a:pt x="1013151" y="149447"/>
                </a:lnTo>
                <a:lnTo>
                  <a:pt x="1012103" y="149447"/>
                </a:lnTo>
                <a:lnTo>
                  <a:pt x="1010960" y="149447"/>
                </a:lnTo>
                <a:lnTo>
                  <a:pt x="1009912" y="149447"/>
                </a:lnTo>
                <a:lnTo>
                  <a:pt x="1008103" y="149447"/>
                </a:lnTo>
                <a:lnTo>
                  <a:pt x="1006960" y="149447"/>
                </a:lnTo>
                <a:lnTo>
                  <a:pt x="1005817" y="149447"/>
                </a:lnTo>
                <a:lnTo>
                  <a:pt x="1004578" y="149447"/>
                </a:lnTo>
                <a:lnTo>
                  <a:pt x="1002864" y="149447"/>
                </a:lnTo>
                <a:lnTo>
                  <a:pt x="995720" y="149447"/>
                </a:lnTo>
                <a:cubicBezTo>
                  <a:pt x="993939" y="149511"/>
                  <a:pt x="992167" y="149511"/>
                  <a:pt x="990386" y="149447"/>
                </a:cubicBezTo>
                <a:cubicBezTo>
                  <a:pt x="949171" y="147975"/>
                  <a:pt x="916948" y="113368"/>
                  <a:pt x="918425" y="72152"/>
                </a:cubicBezTo>
                <a:cubicBezTo>
                  <a:pt x="919901" y="30936"/>
                  <a:pt x="954505" y="-1282"/>
                  <a:pt x="995720" y="191"/>
                </a:cubicBezTo>
                <a:close/>
                <a:moveTo>
                  <a:pt x="836558" y="191"/>
                </a:moveTo>
                <a:cubicBezTo>
                  <a:pt x="877801" y="191"/>
                  <a:pt x="911234" y="33625"/>
                  <a:pt x="911234" y="74867"/>
                </a:cubicBezTo>
                <a:cubicBezTo>
                  <a:pt x="911234" y="116109"/>
                  <a:pt x="877801" y="149543"/>
                  <a:pt x="836558" y="149543"/>
                </a:cubicBezTo>
                <a:cubicBezTo>
                  <a:pt x="795315" y="149543"/>
                  <a:pt x="761882" y="116109"/>
                  <a:pt x="761882" y="74867"/>
                </a:cubicBezTo>
                <a:cubicBezTo>
                  <a:pt x="761882" y="33625"/>
                  <a:pt x="795315" y="191"/>
                  <a:pt x="836558" y="191"/>
                </a:cubicBezTo>
                <a:close/>
                <a:moveTo>
                  <a:pt x="200954" y="0"/>
                </a:moveTo>
                <a:cubicBezTo>
                  <a:pt x="242302" y="0"/>
                  <a:pt x="275821" y="33518"/>
                  <a:pt x="275821" y="74867"/>
                </a:cubicBezTo>
                <a:cubicBezTo>
                  <a:pt x="275821" y="116215"/>
                  <a:pt x="242302" y="149733"/>
                  <a:pt x="200954" y="149733"/>
                </a:cubicBezTo>
                <a:cubicBezTo>
                  <a:pt x="159606" y="149733"/>
                  <a:pt x="126088" y="116215"/>
                  <a:pt x="126088" y="74867"/>
                </a:cubicBezTo>
                <a:cubicBezTo>
                  <a:pt x="126088" y="33518"/>
                  <a:pt x="159606" y="0"/>
                  <a:pt x="200954" y="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>
            <a:off x="1663518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>
            <a:off x="1732917" y="6415319"/>
            <a:ext cx="129755" cy="129774"/>
          </a:xfrm>
          <a:custGeom>
            <a:avLst/>
            <a:gdLst>
              <a:gd name="connsiteX0" fmla="*/ 669168 w 1599855"/>
              <a:gd name="connsiteY0" fmla="*/ 111621 h 1600088"/>
              <a:gd name="connsiteX1" fmla="*/ 886086 w 1599855"/>
              <a:gd name="connsiteY1" fmla="*/ 155339 h 1600088"/>
              <a:gd name="connsiteX2" fmla="*/ 1063377 w 1599855"/>
              <a:gd name="connsiteY2" fmla="*/ 274960 h 1600088"/>
              <a:gd name="connsiteX3" fmla="*/ 1182998 w 1599855"/>
              <a:gd name="connsiteY3" fmla="*/ 452251 h 1600088"/>
              <a:gd name="connsiteX4" fmla="*/ 1226716 w 1599855"/>
              <a:gd name="connsiteY4" fmla="*/ 669168 h 1600088"/>
              <a:gd name="connsiteX5" fmla="*/ 1182998 w 1599855"/>
              <a:gd name="connsiteY5" fmla="*/ 886085 h 1600088"/>
              <a:gd name="connsiteX6" fmla="*/ 1063377 w 1599855"/>
              <a:gd name="connsiteY6" fmla="*/ 1063377 h 1600088"/>
              <a:gd name="connsiteX7" fmla="*/ 886086 w 1599855"/>
              <a:gd name="connsiteY7" fmla="*/ 1182998 h 1600088"/>
              <a:gd name="connsiteX8" fmla="*/ 669168 w 1599855"/>
              <a:gd name="connsiteY8" fmla="*/ 1226716 h 1600088"/>
              <a:gd name="connsiteX9" fmla="*/ 452251 w 1599855"/>
              <a:gd name="connsiteY9" fmla="*/ 1182998 h 1600088"/>
              <a:gd name="connsiteX10" fmla="*/ 274960 w 1599855"/>
              <a:gd name="connsiteY10" fmla="*/ 1063377 h 1600088"/>
              <a:gd name="connsiteX11" fmla="*/ 155339 w 1599855"/>
              <a:gd name="connsiteY11" fmla="*/ 886085 h 1600088"/>
              <a:gd name="connsiteX12" fmla="*/ 111621 w 1599855"/>
              <a:gd name="connsiteY12" fmla="*/ 669168 h 1600088"/>
              <a:gd name="connsiteX13" fmla="*/ 155339 w 1599855"/>
              <a:gd name="connsiteY13" fmla="*/ 452251 h 1600088"/>
              <a:gd name="connsiteX14" fmla="*/ 274960 w 1599855"/>
              <a:gd name="connsiteY14" fmla="*/ 274960 h 1600088"/>
              <a:gd name="connsiteX15" fmla="*/ 452251 w 1599855"/>
              <a:gd name="connsiteY15" fmla="*/ 155339 h 1600088"/>
              <a:gd name="connsiteX16" fmla="*/ 669168 w 1599855"/>
              <a:gd name="connsiteY16" fmla="*/ 111621 h 1600088"/>
              <a:gd name="connsiteX17" fmla="*/ 669168 w 1599855"/>
              <a:gd name="connsiteY17" fmla="*/ 0 h 1600088"/>
              <a:gd name="connsiteX18" fmla="*/ 0 w 1599855"/>
              <a:gd name="connsiteY18" fmla="*/ 669168 h 1600088"/>
              <a:gd name="connsiteX19" fmla="*/ 669168 w 1599855"/>
              <a:gd name="connsiteY19" fmla="*/ 1338337 h 1600088"/>
              <a:gd name="connsiteX20" fmla="*/ 1338337 w 1599855"/>
              <a:gd name="connsiteY20" fmla="*/ 669168 h 1600088"/>
              <a:gd name="connsiteX21" fmla="*/ 669168 w 1599855"/>
              <a:gd name="connsiteY21" fmla="*/ 0 h 1600088"/>
              <a:gd name="connsiteX22" fmla="*/ 1544278 w 1599855"/>
              <a:gd name="connsiteY22" fmla="*/ 1600088 h 1600088"/>
              <a:gd name="connsiteX23" fmla="*/ 1504838 w 1599855"/>
              <a:gd name="connsiteY23" fmla="*/ 1583717 h 1600088"/>
              <a:gd name="connsiteX24" fmla="*/ 1247366 w 1599855"/>
              <a:gd name="connsiteY24" fmla="*/ 1326431 h 1600088"/>
              <a:gd name="connsiteX25" fmla="*/ 1247366 w 1599855"/>
              <a:gd name="connsiteY25" fmla="*/ 1247552 h 1600088"/>
              <a:gd name="connsiteX26" fmla="*/ 1326245 w 1599855"/>
              <a:gd name="connsiteY26" fmla="*/ 1247552 h 1600088"/>
              <a:gd name="connsiteX27" fmla="*/ 1583531 w 1599855"/>
              <a:gd name="connsiteY27" fmla="*/ 1504838 h 1600088"/>
              <a:gd name="connsiteX28" fmla="*/ 1583531 w 1599855"/>
              <a:gd name="connsiteY28" fmla="*/ 1583717 h 1600088"/>
              <a:gd name="connsiteX29" fmla="*/ 1544278 w 1599855"/>
              <a:gd name="connsiteY29" fmla="*/ 1600088 h 1600088"/>
            </a:gdLst>
            <a:ahLst/>
            <a:cxnLst/>
            <a:rect l="l" t="t" r="r" b="b"/>
            <a:pathLst>
              <a:path w="1599855" h="1600088">
                <a:moveTo>
                  <a:pt x="669168" y="111621"/>
                </a:moveTo>
                <a:cubicBezTo>
                  <a:pt x="744513" y="111621"/>
                  <a:pt x="817438" y="126318"/>
                  <a:pt x="886086" y="155339"/>
                </a:cubicBezTo>
                <a:cubicBezTo>
                  <a:pt x="952500" y="183431"/>
                  <a:pt x="1012031" y="223614"/>
                  <a:pt x="1063377" y="274960"/>
                </a:cubicBezTo>
                <a:cubicBezTo>
                  <a:pt x="1114537" y="326120"/>
                  <a:pt x="1154906" y="385837"/>
                  <a:pt x="1182998" y="452251"/>
                </a:cubicBezTo>
                <a:cubicBezTo>
                  <a:pt x="1212019" y="520898"/>
                  <a:pt x="1226716" y="594010"/>
                  <a:pt x="1226716" y="669168"/>
                </a:cubicBezTo>
                <a:cubicBezTo>
                  <a:pt x="1226716" y="744327"/>
                  <a:pt x="1212019" y="817438"/>
                  <a:pt x="1182998" y="886085"/>
                </a:cubicBezTo>
                <a:cubicBezTo>
                  <a:pt x="1154906" y="952500"/>
                  <a:pt x="1114723" y="1012031"/>
                  <a:pt x="1063377" y="1063377"/>
                </a:cubicBezTo>
                <a:cubicBezTo>
                  <a:pt x="1012217" y="1114537"/>
                  <a:pt x="952500" y="1154906"/>
                  <a:pt x="886086" y="1182998"/>
                </a:cubicBezTo>
                <a:cubicBezTo>
                  <a:pt x="817438" y="1212019"/>
                  <a:pt x="744327" y="1226716"/>
                  <a:pt x="669168" y="1226716"/>
                </a:cubicBezTo>
                <a:cubicBezTo>
                  <a:pt x="594010" y="1226716"/>
                  <a:pt x="520898" y="1212019"/>
                  <a:pt x="452251" y="1182998"/>
                </a:cubicBezTo>
                <a:cubicBezTo>
                  <a:pt x="385837" y="1154906"/>
                  <a:pt x="326306" y="1114723"/>
                  <a:pt x="274960" y="1063377"/>
                </a:cubicBezTo>
                <a:cubicBezTo>
                  <a:pt x="223800" y="1012217"/>
                  <a:pt x="183431" y="952500"/>
                  <a:pt x="155339" y="886085"/>
                </a:cubicBezTo>
                <a:cubicBezTo>
                  <a:pt x="126318" y="817438"/>
                  <a:pt x="111621" y="744327"/>
                  <a:pt x="111621" y="669168"/>
                </a:cubicBezTo>
                <a:cubicBezTo>
                  <a:pt x="111621" y="594010"/>
                  <a:pt x="126318" y="520898"/>
                  <a:pt x="155339" y="452251"/>
                </a:cubicBezTo>
                <a:cubicBezTo>
                  <a:pt x="183431" y="385837"/>
                  <a:pt x="223614" y="326306"/>
                  <a:pt x="274960" y="274960"/>
                </a:cubicBezTo>
                <a:cubicBezTo>
                  <a:pt x="326306" y="223614"/>
                  <a:pt x="385837" y="183431"/>
                  <a:pt x="452251" y="155339"/>
                </a:cubicBezTo>
                <a:cubicBezTo>
                  <a:pt x="520898" y="126318"/>
                  <a:pt x="593824" y="111621"/>
                  <a:pt x="669168" y="111621"/>
                </a:cubicBezTo>
                <a:moveTo>
                  <a:pt x="669168" y="0"/>
                </a:moveTo>
                <a:cubicBezTo>
                  <a:pt x="299517" y="0"/>
                  <a:pt x="0" y="299517"/>
                  <a:pt x="0" y="669168"/>
                </a:cubicBezTo>
                <a:cubicBezTo>
                  <a:pt x="0" y="1038820"/>
                  <a:pt x="299517" y="1338337"/>
                  <a:pt x="669168" y="1338337"/>
                </a:cubicBezTo>
                <a:cubicBezTo>
                  <a:pt x="1038820" y="1338337"/>
                  <a:pt x="1338337" y="1038820"/>
                  <a:pt x="1338337" y="669168"/>
                </a:cubicBezTo>
                <a:cubicBezTo>
                  <a:pt x="1338337" y="299703"/>
                  <a:pt x="1038820" y="0"/>
                  <a:pt x="669168" y="0"/>
                </a:cubicBezTo>
                <a:close/>
                <a:moveTo>
                  <a:pt x="1544278" y="1600088"/>
                </a:moveTo>
                <a:cubicBezTo>
                  <a:pt x="1529953" y="1600088"/>
                  <a:pt x="1515628" y="1594693"/>
                  <a:pt x="1504838" y="1583717"/>
                </a:cubicBezTo>
                <a:lnTo>
                  <a:pt x="1247366" y="1326431"/>
                </a:lnTo>
                <a:cubicBezTo>
                  <a:pt x="1225600" y="1304665"/>
                  <a:pt x="1225600" y="1269318"/>
                  <a:pt x="1247366" y="1247552"/>
                </a:cubicBezTo>
                <a:cubicBezTo>
                  <a:pt x="1269132" y="1225786"/>
                  <a:pt x="1304479" y="1225786"/>
                  <a:pt x="1326245" y="1247552"/>
                </a:cubicBezTo>
                <a:lnTo>
                  <a:pt x="1583531" y="1504838"/>
                </a:lnTo>
                <a:cubicBezTo>
                  <a:pt x="1605297" y="1526605"/>
                  <a:pt x="1605297" y="1561951"/>
                  <a:pt x="1583531" y="1583717"/>
                </a:cubicBezTo>
                <a:cubicBezTo>
                  <a:pt x="1572927" y="1594693"/>
                  <a:pt x="1558603" y="1600088"/>
                  <a:pt x="1544278" y="1600088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>
            <a:off x="1242999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>
            <a:off x="1308431" y="6415319"/>
            <a:ext cx="137688" cy="129774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ahLst/>
            <a:cxnLst/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>
            <a:off x="822480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>
            <a:off x="889706" y="6415319"/>
            <a:ext cx="134100" cy="129774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ahLst/>
            <a:cxnLst/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>
            <a:off x="401961" y="6345930"/>
            <a:ext cx="268552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>
            <a:off x="476336" y="6415319"/>
            <a:ext cx="119802" cy="129774"/>
          </a:xfrm>
          <a:custGeom>
            <a:avLst/>
            <a:gdLst>
              <a:gd name="connsiteX0" fmla="*/ 712625 w 1425436"/>
              <a:gd name="connsiteY0" fmla="*/ 111621 h 1544091"/>
              <a:gd name="connsiteX1" fmla="*/ 902567 w 1425436"/>
              <a:gd name="connsiteY1" fmla="*/ 190314 h 1544091"/>
              <a:gd name="connsiteX2" fmla="*/ 981260 w 1425436"/>
              <a:gd name="connsiteY2" fmla="*/ 380256 h 1544091"/>
              <a:gd name="connsiteX3" fmla="*/ 902567 w 1425436"/>
              <a:gd name="connsiteY3" fmla="*/ 570198 h 1544091"/>
              <a:gd name="connsiteX4" fmla="*/ 712625 w 1425436"/>
              <a:gd name="connsiteY4" fmla="*/ 648891 h 1544091"/>
              <a:gd name="connsiteX5" fmla="*/ 522684 w 1425436"/>
              <a:gd name="connsiteY5" fmla="*/ 570198 h 1544091"/>
              <a:gd name="connsiteX6" fmla="*/ 444177 w 1425436"/>
              <a:gd name="connsiteY6" fmla="*/ 380070 h 1544091"/>
              <a:gd name="connsiteX7" fmla="*/ 522870 w 1425436"/>
              <a:gd name="connsiteY7" fmla="*/ 190128 h 1544091"/>
              <a:gd name="connsiteX8" fmla="*/ 712625 w 1425436"/>
              <a:gd name="connsiteY8" fmla="*/ 111621 h 1544091"/>
              <a:gd name="connsiteX9" fmla="*/ 712625 w 1425436"/>
              <a:gd name="connsiteY9" fmla="*/ 0 h 1544091"/>
              <a:gd name="connsiteX10" fmla="*/ 332556 w 1425436"/>
              <a:gd name="connsiteY10" fmla="*/ 380070 h 1544091"/>
              <a:gd name="connsiteX11" fmla="*/ 712625 w 1425436"/>
              <a:gd name="connsiteY11" fmla="*/ 760140 h 1544091"/>
              <a:gd name="connsiteX12" fmla="*/ 1092695 w 1425436"/>
              <a:gd name="connsiteY12" fmla="*/ 380070 h 1544091"/>
              <a:gd name="connsiteX13" fmla="*/ 712625 w 1425436"/>
              <a:gd name="connsiteY13" fmla="*/ 0 h 1544091"/>
              <a:gd name="connsiteX14" fmla="*/ 712625 w 1425436"/>
              <a:gd name="connsiteY14" fmla="*/ 943012 h 1544091"/>
              <a:gd name="connsiteX15" fmla="*/ 978842 w 1425436"/>
              <a:gd name="connsiteY15" fmla="*/ 976685 h 1544091"/>
              <a:gd name="connsiteX16" fmla="*/ 1146087 w 1425436"/>
              <a:gd name="connsiteY16" fmla="*/ 1059470 h 1544091"/>
              <a:gd name="connsiteX17" fmla="*/ 1248593 w 1425436"/>
              <a:gd name="connsiteY17" fmla="*/ 1174440 h 1544091"/>
              <a:gd name="connsiteX18" fmla="*/ 1310356 w 1425436"/>
              <a:gd name="connsiteY18" fmla="*/ 1316385 h 1544091"/>
              <a:gd name="connsiteX19" fmla="*/ 1296590 w 1425436"/>
              <a:gd name="connsiteY19" fmla="*/ 1390241 h 1544091"/>
              <a:gd name="connsiteX20" fmla="*/ 1208595 w 1425436"/>
              <a:gd name="connsiteY20" fmla="*/ 1432285 h 1544091"/>
              <a:gd name="connsiteX21" fmla="*/ 216842 w 1425436"/>
              <a:gd name="connsiteY21" fmla="*/ 1432285 h 1544091"/>
              <a:gd name="connsiteX22" fmla="*/ 128847 w 1425436"/>
              <a:gd name="connsiteY22" fmla="*/ 1390241 h 1544091"/>
              <a:gd name="connsiteX23" fmla="*/ 115081 w 1425436"/>
              <a:gd name="connsiteY23" fmla="*/ 1316385 h 1544091"/>
              <a:gd name="connsiteX24" fmla="*/ 176844 w 1425436"/>
              <a:gd name="connsiteY24" fmla="*/ 1174440 h 1544091"/>
              <a:gd name="connsiteX25" fmla="*/ 279350 w 1425436"/>
              <a:gd name="connsiteY25" fmla="*/ 1059470 h 1544091"/>
              <a:gd name="connsiteX26" fmla="*/ 446595 w 1425436"/>
              <a:gd name="connsiteY26" fmla="*/ 976685 h 1544091"/>
              <a:gd name="connsiteX27" fmla="*/ 712625 w 1425436"/>
              <a:gd name="connsiteY27" fmla="*/ 943012 h 1544091"/>
              <a:gd name="connsiteX28" fmla="*/ 712625 w 1425436"/>
              <a:gd name="connsiteY28" fmla="*/ 831391 h 1544091"/>
              <a:gd name="connsiteX29" fmla="*/ 8296 w 1425436"/>
              <a:gd name="connsiteY29" fmla="*/ 1284387 h 1544091"/>
              <a:gd name="connsiteX30" fmla="*/ 216842 w 1425436"/>
              <a:gd name="connsiteY30" fmla="*/ 1544092 h 1544091"/>
              <a:gd name="connsiteX31" fmla="*/ 1208595 w 1425436"/>
              <a:gd name="connsiteY31" fmla="*/ 1544092 h 1544091"/>
              <a:gd name="connsiteX32" fmla="*/ 1417141 w 1425436"/>
              <a:gd name="connsiteY32" fmla="*/ 1284387 h 1544091"/>
              <a:gd name="connsiteX33" fmla="*/ 712625 w 1425436"/>
              <a:gd name="connsiteY33" fmla="*/ 831391 h 1544091"/>
            </a:gdLst>
            <a:ahLst/>
            <a:cxnLst/>
            <a:rect l="l" t="t" r="r" b="b"/>
            <a:pathLst>
              <a:path w="1425436" h="1544091">
                <a:moveTo>
                  <a:pt x="712625" y="111621"/>
                </a:moveTo>
                <a:cubicBezTo>
                  <a:pt x="784435" y="111621"/>
                  <a:pt x="851780" y="139526"/>
                  <a:pt x="902567" y="190314"/>
                </a:cubicBezTo>
                <a:cubicBezTo>
                  <a:pt x="953355" y="241102"/>
                  <a:pt x="981260" y="308446"/>
                  <a:pt x="981260" y="380256"/>
                </a:cubicBezTo>
                <a:cubicBezTo>
                  <a:pt x="981260" y="452065"/>
                  <a:pt x="953355" y="519410"/>
                  <a:pt x="902567" y="570198"/>
                </a:cubicBezTo>
                <a:cubicBezTo>
                  <a:pt x="851780" y="620985"/>
                  <a:pt x="784435" y="648891"/>
                  <a:pt x="712625" y="648891"/>
                </a:cubicBezTo>
                <a:cubicBezTo>
                  <a:pt x="640816" y="648891"/>
                  <a:pt x="573471" y="620985"/>
                  <a:pt x="522684" y="570198"/>
                </a:cubicBezTo>
                <a:cubicBezTo>
                  <a:pt x="472082" y="519224"/>
                  <a:pt x="444177" y="451693"/>
                  <a:pt x="444177" y="380070"/>
                </a:cubicBezTo>
                <a:cubicBezTo>
                  <a:pt x="444177" y="308446"/>
                  <a:pt x="472082" y="240916"/>
                  <a:pt x="522870" y="190128"/>
                </a:cubicBezTo>
                <a:cubicBezTo>
                  <a:pt x="573471" y="139526"/>
                  <a:pt x="641002" y="111621"/>
                  <a:pt x="712625" y="111621"/>
                </a:cubicBezTo>
                <a:moveTo>
                  <a:pt x="712625" y="0"/>
                </a:moveTo>
                <a:cubicBezTo>
                  <a:pt x="502778" y="0"/>
                  <a:pt x="332556" y="170036"/>
                  <a:pt x="332556" y="380070"/>
                </a:cubicBezTo>
                <a:cubicBezTo>
                  <a:pt x="332556" y="589917"/>
                  <a:pt x="502778" y="760140"/>
                  <a:pt x="712625" y="760140"/>
                </a:cubicBezTo>
                <a:cubicBezTo>
                  <a:pt x="922473" y="760140"/>
                  <a:pt x="1092695" y="589917"/>
                  <a:pt x="1092695" y="380070"/>
                </a:cubicBezTo>
                <a:cubicBezTo>
                  <a:pt x="1092881" y="170036"/>
                  <a:pt x="922659" y="0"/>
                  <a:pt x="712625" y="0"/>
                </a:cubicBezTo>
                <a:close/>
                <a:moveTo>
                  <a:pt x="712625" y="943012"/>
                </a:moveTo>
                <a:cubicBezTo>
                  <a:pt x="813643" y="943012"/>
                  <a:pt x="903126" y="954360"/>
                  <a:pt x="978842" y="976685"/>
                </a:cubicBezTo>
                <a:cubicBezTo>
                  <a:pt x="1043582" y="995846"/>
                  <a:pt x="1099951" y="1023752"/>
                  <a:pt x="1146087" y="1059470"/>
                </a:cubicBezTo>
                <a:cubicBezTo>
                  <a:pt x="1186829" y="1091096"/>
                  <a:pt x="1220315" y="1128675"/>
                  <a:pt x="1248593" y="1174440"/>
                </a:cubicBezTo>
                <a:cubicBezTo>
                  <a:pt x="1273708" y="1215368"/>
                  <a:pt x="1293985" y="1261877"/>
                  <a:pt x="1310356" y="1316385"/>
                </a:cubicBezTo>
                <a:cubicBezTo>
                  <a:pt x="1320774" y="1350801"/>
                  <a:pt x="1306264" y="1377404"/>
                  <a:pt x="1296590" y="1390241"/>
                </a:cubicBezTo>
                <a:cubicBezTo>
                  <a:pt x="1276684" y="1417030"/>
                  <a:pt x="1244686" y="1432285"/>
                  <a:pt x="1208595" y="1432285"/>
                </a:cubicBezTo>
                <a:lnTo>
                  <a:pt x="216842" y="1432285"/>
                </a:lnTo>
                <a:cubicBezTo>
                  <a:pt x="180937" y="1432285"/>
                  <a:pt x="148753" y="1417030"/>
                  <a:pt x="128847" y="1390241"/>
                </a:cubicBezTo>
                <a:cubicBezTo>
                  <a:pt x="119359" y="1377404"/>
                  <a:pt x="104849" y="1350801"/>
                  <a:pt x="115081" y="1316385"/>
                </a:cubicBezTo>
                <a:cubicBezTo>
                  <a:pt x="131452" y="1261877"/>
                  <a:pt x="151543" y="1215368"/>
                  <a:pt x="176844" y="1174440"/>
                </a:cubicBezTo>
                <a:cubicBezTo>
                  <a:pt x="204936" y="1128675"/>
                  <a:pt x="238422" y="1090910"/>
                  <a:pt x="279350" y="1059470"/>
                </a:cubicBezTo>
                <a:cubicBezTo>
                  <a:pt x="325486" y="1023752"/>
                  <a:pt x="381855" y="995846"/>
                  <a:pt x="446595" y="976685"/>
                </a:cubicBezTo>
                <a:cubicBezTo>
                  <a:pt x="522125" y="954360"/>
                  <a:pt x="611794" y="943012"/>
                  <a:pt x="712625" y="943012"/>
                </a:cubicBezTo>
                <a:moveTo>
                  <a:pt x="712625" y="831391"/>
                </a:moveTo>
                <a:cubicBezTo>
                  <a:pt x="244561" y="831391"/>
                  <a:pt x="77501" y="1053331"/>
                  <a:pt x="8296" y="1284387"/>
                </a:cubicBezTo>
                <a:cubicBezTo>
                  <a:pt x="-30771" y="1414611"/>
                  <a:pt x="73037" y="1544092"/>
                  <a:pt x="216842" y="1544092"/>
                </a:cubicBezTo>
                <a:lnTo>
                  <a:pt x="1208595" y="1544092"/>
                </a:lnTo>
                <a:cubicBezTo>
                  <a:pt x="1352400" y="1544092"/>
                  <a:pt x="1456208" y="1414611"/>
                  <a:pt x="1417141" y="1284387"/>
                </a:cubicBezTo>
                <a:cubicBezTo>
                  <a:pt x="1347750" y="1053331"/>
                  <a:pt x="1180690" y="831391"/>
                  <a:pt x="712625" y="831391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>
            <a:off x="9615626" y="820734"/>
            <a:ext cx="701641" cy="1087226"/>
          </a:xfrm>
          <a:custGeom>
            <a:avLst/>
            <a:gdLst>
              <a:gd name="connsiteX0" fmla="*/ 616264 w 704483"/>
              <a:gd name="connsiteY0" fmla="*/ 356685 h 1091630"/>
              <a:gd name="connsiteX1" fmla="*/ 704483 w 704483"/>
              <a:gd name="connsiteY1" fmla="*/ 444904 h 1091630"/>
              <a:gd name="connsiteX2" fmla="*/ 650665 w 704483"/>
              <a:gd name="connsiteY2" fmla="*/ 526210 h 1091630"/>
              <a:gd name="connsiteX3" fmla="*/ 632132 w 704483"/>
              <a:gd name="connsiteY3" fmla="*/ 529934 h 1091630"/>
              <a:gd name="connsiteX4" fmla="*/ 632132 w 704483"/>
              <a:gd name="connsiteY4" fmla="*/ 811107 h 1091630"/>
              <a:gd name="connsiteX5" fmla="*/ 601032 w 704483"/>
              <a:gd name="connsiteY5" fmla="*/ 811107 h 1091630"/>
              <a:gd name="connsiteX6" fmla="*/ 601032 w 704483"/>
              <a:gd name="connsiteY6" fmla="*/ 530062 h 1091630"/>
              <a:gd name="connsiteX7" fmla="*/ 581863 w 704483"/>
              <a:gd name="connsiteY7" fmla="*/ 526210 h 1091630"/>
              <a:gd name="connsiteX8" fmla="*/ 528045 w 704483"/>
              <a:gd name="connsiteY8" fmla="*/ 444904 h 1091630"/>
              <a:gd name="connsiteX9" fmla="*/ 616264 w 704483"/>
              <a:gd name="connsiteY9" fmla="*/ 356685 h 1091630"/>
              <a:gd name="connsiteX10" fmla="*/ 88219 w 704483"/>
              <a:gd name="connsiteY10" fmla="*/ 190400 h 1091630"/>
              <a:gd name="connsiteX11" fmla="*/ 176437 w 704483"/>
              <a:gd name="connsiteY11" fmla="*/ 278619 h 1091630"/>
              <a:gd name="connsiteX12" fmla="*/ 122620 w 704483"/>
              <a:gd name="connsiteY12" fmla="*/ 359925 h 1091630"/>
              <a:gd name="connsiteX13" fmla="*/ 103450 w 704483"/>
              <a:gd name="connsiteY13" fmla="*/ 363777 h 1091630"/>
              <a:gd name="connsiteX14" fmla="*/ 103450 w 704483"/>
              <a:gd name="connsiteY14" fmla="*/ 811105 h 1091630"/>
              <a:gd name="connsiteX15" fmla="*/ 72352 w 704483"/>
              <a:gd name="connsiteY15" fmla="*/ 811105 h 1091630"/>
              <a:gd name="connsiteX16" fmla="*/ 72352 w 704483"/>
              <a:gd name="connsiteY16" fmla="*/ 363649 h 1091630"/>
              <a:gd name="connsiteX17" fmla="*/ 53818 w 704483"/>
              <a:gd name="connsiteY17" fmla="*/ 359925 h 1091630"/>
              <a:gd name="connsiteX18" fmla="*/ 0 w 704483"/>
              <a:gd name="connsiteY18" fmla="*/ 278619 h 1091630"/>
              <a:gd name="connsiteX19" fmla="*/ 88219 w 704483"/>
              <a:gd name="connsiteY19" fmla="*/ 190400 h 1091630"/>
              <a:gd name="connsiteX20" fmla="*/ 352241 w 704483"/>
              <a:gd name="connsiteY20" fmla="*/ 0 h 1091630"/>
              <a:gd name="connsiteX21" fmla="*/ 440459 w 704483"/>
              <a:gd name="connsiteY21" fmla="*/ 88219 h 1091630"/>
              <a:gd name="connsiteX22" fmla="*/ 386642 w 704483"/>
              <a:gd name="connsiteY22" fmla="*/ 169526 h 1091630"/>
              <a:gd name="connsiteX23" fmla="*/ 367472 w 704483"/>
              <a:gd name="connsiteY23" fmla="*/ 173378 h 1091630"/>
              <a:gd name="connsiteX24" fmla="*/ 367472 w 704483"/>
              <a:gd name="connsiteY24" fmla="*/ 1091630 h 1091630"/>
              <a:gd name="connsiteX25" fmla="*/ 336374 w 704483"/>
              <a:gd name="connsiteY25" fmla="*/ 1091630 h 1091630"/>
              <a:gd name="connsiteX26" fmla="*/ 336374 w 704483"/>
              <a:gd name="connsiteY26" fmla="*/ 173209 h 1091630"/>
              <a:gd name="connsiteX27" fmla="*/ 317840 w 704483"/>
              <a:gd name="connsiteY27" fmla="*/ 169437 h 1091630"/>
              <a:gd name="connsiteX28" fmla="*/ 264022 w 704483"/>
              <a:gd name="connsiteY28" fmla="*/ 88219 h 1091630"/>
              <a:gd name="connsiteX29" fmla="*/ 352241 w 704483"/>
              <a:gd name="connsiteY29" fmla="*/ 0 h 1091630"/>
            </a:gdLst>
            <a:ahLst/>
            <a:cxnLst/>
            <a:rect l="l" t="t" r="r" b="b"/>
            <a:pathLst>
              <a:path w="704483" h="1091630">
                <a:moveTo>
                  <a:pt x="616264" y="356685"/>
                </a:moveTo>
                <a:cubicBezTo>
                  <a:pt x="665133" y="356685"/>
                  <a:pt x="704483" y="396034"/>
                  <a:pt x="704483" y="444904"/>
                </a:cubicBezTo>
                <a:cubicBezTo>
                  <a:pt x="704483" y="481556"/>
                  <a:pt x="682349" y="512852"/>
                  <a:pt x="650665" y="526210"/>
                </a:cubicBezTo>
                <a:lnTo>
                  <a:pt x="632132" y="529934"/>
                </a:lnTo>
                <a:lnTo>
                  <a:pt x="632132" y="811107"/>
                </a:lnTo>
                <a:lnTo>
                  <a:pt x="601032" y="811107"/>
                </a:lnTo>
                <a:lnTo>
                  <a:pt x="601032" y="530062"/>
                </a:lnTo>
                <a:lnTo>
                  <a:pt x="581863" y="526210"/>
                </a:lnTo>
                <a:cubicBezTo>
                  <a:pt x="550179" y="512852"/>
                  <a:pt x="528045" y="481556"/>
                  <a:pt x="528045" y="444904"/>
                </a:cubicBezTo>
                <a:cubicBezTo>
                  <a:pt x="528045" y="396034"/>
                  <a:pt x="567394" y="356685"/>
                  <a:pt x="616264" y="356685"/>
                </a:cubicBezTo>
                <a:close/>
                <a:moveTo>
                  <a:pt x="88219" y="190400"/>
                </a:moveTo>
                <a:cubicBezTo>
                  <a:pt x="137088" y="190400"/>
                  <a:pt x="176437" y="229749"/>
                  <a:pt x="176437" y="278619"/>
                </a:cubicBezTo>
                <a:cubicBezTo>
                  <a:pt x="176437" y="315271"/>
                  <a:pt x="154303" y="346567"/>
                  <a:pt x="122620" y="359925"/>
                </a:cubicBezTo>
                <a:lnTo>
                  <a:pt x="103450" y="363777"/>
                </a:lnTo>
                <a:lnTo>
                  <a:pt x="103450" y="811105"/>
                </a:lnTo>
                <a:lnTo>
                  <a:pt x="72352" y="811105"/>
                </a:lnTo>
                <a:lnTo>
                  <a:pt x="72352" y="363649"/>
                </a:lnTo>
                <a:lnTo>
                  <a:pt x="53818" y="359925"/>
                </a:lnTo>
                <a:cubicBezTo>
                  <a:pt x="22134" y="346567"/>
                  <a:pt x="0" y="315271"/>
                  <a:pt x="0" y="278619"/>
                </a:cubicBezTo>
                <a:cubicBezTo>
                  <a:pt x="0" y="229749"/>
                  <a:pt x="39349" y="190400"/>
                  <a:pt x="88219" y="190400"/>
                </a:cubicBezTo>
                <a:close/>
                <a:moveTo>
                  <a:pt x="352241" y="0"/>
                </a:moveTo>
                <a:cubicBezTo>
                  <a:pt x="401111" y="0"/>
                  <a:pt x="440459" y="39349"/>
                  <a:pt x="440459" y="88219"/>
                </a:cubicBezTo>
                <a:cubicBezTo>
                  <a:pt x="440459" y="124871"/>
                  <a:pt x="418326" y="156168"/>
                  <a:pt x="386642" y="169526"/>
                </a:cubicBezTo>
                <a:lnTo>
                  <a:pt x="367472" y="173378"/>
                </a:lnTo>
                <a:lnTo>
                  <a:pt x="367472" y="1091630"/>
                </a:lnTo>
                <a:lnTo>
                  <a:pt x="336374" y="1091630"/>
                </a:lnTo>
                <a:lnTo>
                  <a:pt x="336374" y="173209"/>
                </a:lnTo>
                <a:lnTo>
                  <a:pt x="317840" y="169437"/>
                </a:lnTo>
                <a:cubicBezTo>
                  <a:pt x="286156" y="155930"/>
                  <a:pt x="264022" y="124395"/>
                  <a:pt x="264022" y="88219"/>
                </a:cubicBezTo>
                <a:cubicBezTo>
                  <a:pt x="264022" y="39349"/>
                  <a:pt x="303371" y="0"/>
                  <a:pt x="352241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>
            <a:off x="5868487" y="2326418"/>
            <a:ext cx="997467" cy="701639"/>
          </a:xfrm>
          <a:custGeom>
            <a:avLst/>
            <a:gdLst>
              <a:gd name="connsiteX0" fmla="*/ 431575 w 1001508"/>
              <a:gd name="connsiteY0" fmla="*/ 528044 h 704481"/>
              <a:gd name="connsiteX1" fmla="*/ 512881 w 1001508"/>
              <a:gd name="connsiteY1" fmla="*/ 581862 h 704481"/>
              <a:gd name="connsiteX2" fmla="*/ 516733 w 1001508"/>
              <a:gd name="connsiteY2" fmla="*/ 601031 h 704481"/>
              <a:gd name="connsiteX3" fmla="*/ 1001507 w 1001508"/>
              <a:gd name="connsiteY3" fmla="*/ 601031 h 704481"/>
              <a:gd name="connsiteX4" fmla="*/ 1001507 w 1001508"/>
              <a:gd name="connsiteY4" fmla="*/ 632129 h 704481"/>
              <a:gd name="connsiteX5" fmla="*/ 516564 w 1001508"/>
              <a:gd name="connsiteY5" fmla="*/ 632129 h 704481"/>
              <a:gd name="connsiteX6" fmla="*/ 512792 w 1001508"/>
              <a:gd name="connsiteY6" fmla="*/ 650663 h 704481"/>
              <a:gd name="connsiteX7" fmla="*/ 431575 w 1001508"/>
              <a:gd name="connsiteY7" fmla="*/ 704481 h 704481"/>
              <a:gd name="connsiteX8" fmla="*/ 343356 w 1001508"/>
              <a:gd name="connsiteY8" fmla="*/ 616263 h 704481"/>
              <a:gd name="connsiteX9" fmla="*/ 431575 w 1001508"/>
              <a:gd name="connsiteY9" fmla="*/ 528044 h 704481"/>
              <a:gd name="connsiteX10" fmla="*/ 88219 w 1001508"/>
              <a:gd name="connsiteY10" fmla="*/ 264022 h 704481"/>
              <a:gd name="connsiteX11" fmla="*/ 169526 w 1001508"/>
              <a:gd name="connsiteY11" fmla="*/ 317840 h 704481"/>
              <a:gd name="connsiteX12" fmla="*/ 173377 w 1001508"/>
              <a:gd name="connsiteY12" fmla="*/ 337009 h 704481"/>
              <a:gd name="connsiteX13" fmla="*/ 1001508 w 1001508"/>
              <a:gd name="connsiteY13" fmla="*/ 337009 h 704481"/>
              <a:gd name="connsiteX14" fmla="*/ 1001508 w 1001508"/>
              <a:gd name="connsiteY14" fmla="*/ 368107 h 704481"/>
              <a:gd name="connsiteX15" fmla="*/ 173209 w 1001508"/>
              <a:gd name="connsiteY15" fmla="*/ 368107 h 704481"/>
              <a:gd name="connsiteX16" fmla="*/ 169437 w 1001508"/>
              <a:gd name="connsiteY16" fmla="*/ 386641 h 704481"/>
              <a:gd name="connsiteX17" fmla="*/ 88219 w 1001508"/>
              <a:gd name="connsiteY17" fmla="*/ 440459 h 704481"/>
              <a:gd name="connsiteX18" fmla="*/ 0 w 1001508"/>
              <a:gd name="connsiteY18" fmla="*/ 352240 h 704481"/>
              <a:gd name="connsiteX19" fmla="*/ 88219 w 1001508"/>
              <a:gd name="connsiteY19" fmla="*/ 264022 h 704481"/>
              <a:gd name="connsiteX20" fmla="*/ 597858 w 1001508"/>
              <a:gd name="connsiteY20" fmla="*/ 0 h 704481"/>
              <a:gd name="connsiteX21" fmla="*/ 679164 w 1001508"/>
              <a:gd name="connsiteY21" fmla="*/ 53818 h 704481"/>
              <a:gd name="connsiteX22" fmla="*/ 683016 w 1001508"/>
              <a:gd name="connsiteY22" fmla="*/ 72987 h 704481"/>
              <a:gd name="connsiteX23" fmla="*/ 1001508 w 1001508"/>
              <a:gd name="connsiteY23" fmla="*/ 72987 h 704481"/>
              <a:gd name="connsiteX24" fmla="*/ 1001508 w 1001508"/>
              <a:gd name="connsiteY24" fmla="*/ 103451 h 704481"/>
              <a:gd name="connsiteX25" fmla="*/ 682976 w 1001508"/>
              <a:gd name="connsiteY25" fmla="*/ 103451 h 704481"/>
              <a:gd name="connsiteX26" fmla="*/ 679075 w 1001508"/>
              <a:gd name="connsiteY26" fmla="*/ 122619 h 704481"/>
              <a:gd name="connsiteX27" fmla="*/ 597858 w 1001508"/>
              <a:gd name="connsiteY27" fmla="*/ 176437 h 704481"/>
              <a:gd name="connsiteX28" fmla="*/ 509639 w 1001508"/>
              <a:gd name="connsiteY28" fmla="*/ 88218 h 704481"/>
              <a:gd name="connsiteX29" fmla="*/ 597858 w 1001508"/>
              <a:gd name="connsiteY29" fmla="*/ 0 h 704481"/>
            </a:gdLst>
            <a:ahLst/>
            <a:cxnLst/>
            <a:rect l="l" t="t" r="r" b="b"/>
            <a:pathLst>
              <a:path w="1001508" h="704481">
                <a:moveTo>
                  <a:pt x="431575" y="528044"/>
                </a:moveTo>
                <a:cubicBezTo>
                  <a:pt x="468227" y="528044"/>
                  <a:pt x="499524" y="550178"/>
                  <a:pt x="512881" y="581862"/>
                </a:cubicBezTo>
                <a:lnTo>
                  <a:pt x="516733" y="601031"/>
                </a:lnTo>
                <a:lnTo>
                  <a:pt x="1001507" y="601031"/>
                </a:lnTo>
                <a:lnTo>
                  <a:pt x="1001507" y="632129"/>
                </a:lnTo>
                <a:lnTo>
                  <a:pt x="516564" y="632129"/>
                </a:lnTo>
                <a:lnTo>
                  <a:pt x="512792" y="650663"/>
                </a:lnTo>
                <a:cubicBezTo>
                  <a:pt x="499286" y="682347"/>
                  <a:pt x="467751" y="704481"/>
                  <a:pt x="431575" y="704481"/>
                </a:cubicBezTo>
                <a:cubicBezTo>
                  <a:pt x="382705" y="704481"/>
                  <a:pt x="343356" y="665132"/>
                  <a:pt x="343356" y="616263"/>
                </a:cubicBezTo>
                <a:cubicBezTo>
                  <a:pt x="343356" y="567393"/>
                  <a:pt x="382705" y="528044"/>
                  <a:pt x="431575" y="528044"/>
                </a:cubicBezTo>
                <a:close/>
                <a:moveTo>
                  <a:pt x="88219" y="264022"/>
                </a:moveTo>
                <a:cubicBezTo>
                  <a:pt x="124871" y="264022"/>
                  <a:pt x="156168" y="286156"/>
                  <a:pt x="169526" y="317840"/>
                </a:cubicBezTo>
                <a:lnTo>
                  <a:pt x="173377" y="337009"/>
                </a:lnTo>
                <a:lnTo>
                  <a:pt x="1001508" y="337009"/>
                </a:lnTo>
                <a:lnTo>
                  <a:pt x="1001508" y="368107"/>
                </a:lnTo>
                <a:lnTo>
                  <a:pt x="173209" y="368107"/>
                </a:lnTo>
                <a:lnTo>
                  <a:pt x="169437" y="386641"/>
                </a:lnTo>
                <a:cubicBezTo>
                  <a:pt x="155930" y="418325"/>
                  <a:pt x="124395" y="440459"/>
                  <a:pt x="88219" y="440459"/>
                </a:cubicBezTo>
                <a:cubicBezTo>
                  <a:pt x="39349" y="440459"/>
                  <a:pt x="0" y="401110"/>
                  <a:pt x="0" y="352240"/>
                </a:cubicBezTo>
                <a:cubicBezTo>
                  <a:pt x="0" y="303371"/>
                  <a:pt x="39349" y="264022"/>
                  <a:pt x="88219" y="264022"/>
                </a:cubicBezTo>
                <a:close/>
                <a:moveTo>
                  <a:pt x="597858" y="0"/>
                </a:moveTo>
                <a:cubicBezTo>
                  <a:pt x="634510" y="0"/>
                  <a:pt x="665807" y="22134"/>
                  <a:pt x="679164" y="53818"/>
                </a:cubicBezTo>
                <a:lnTo>
                  <a:pt x="683016" y="72987"/>
                </a:lnTo>
                <a:lnTo>
                  <a:pt x="1001508" y="72987"/>
                </a:lnTo>
                <a:lnTo>
                  <a:pt x="1001508" y="103451"/>
                </a:lnTo>
                <a:lnTo>
                  <a:pt x="682976" y="103451"/>
                </a:lnTo>
                <a:lnTo>
                  <a:pt x="679075" y="122619"/>
                </a:lnTo>
                <a:cubicBezTo>
                  <a:pt x="665569" y="154303"/>
                  <a:pt x="634034" y="176437"/>
                  <a:pt x="597858" y="176437"/>
                </a:cubicBezTo>
                <a:cubicBezTo>
                  <a:pt x="548988" y="176437"/>
                  <a:pt x="509639" y="137088"/>
                  <a:pt x="509639" y="88218"/>
                </a:cubicBezTo>
                <a:cubicBezTo>
                  <a:pt x="509639" y="39349"/>
                  <a:pt x="548988" y="0"/>
                  <a:pt x="597858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>
            <a:off x="10026334" y="3774575"/>
            <a:ext cx="1859031" cy="701639"/>
          </a:xfrm>
          <a:custGeom>
            <a:avLst/>
            <a:gdLst>
              <a:gd name="connsiteX0" fmla="*/ 1209046 w 1866563"/>
              <a:gd name="connsiteY0" fmla="*/ 528044 h 704481"/>
              <a:gd name="connsiteX1" fmla="*/ 1297265 w 1866563"/>
              <a:gd name="connsiteY1" fmla="*/ 616263 h 704481"/>
              <a:gd name="connsiteX2" fmla="*/ 1209046 w 1866563"/>
              <a:gd name="connsiteY2" fmla="*/ 704481 h 704481"/>
              <a:gd name="connsiteX3" fmla="*/ 1127739 w 1866563"/>
              <a:gd name="connsiteY3" fmla="*/ 650664 h 704481"/>
              <a:gd name="connsiteX4" fmla="*/ 1124015 w 1866563"/>
              <a:gd name="connsiteY4" fmla="*/ 632129 h 704481"/>
              <a:gd name="connsiteX5" fmla="*/ 9520 w 1866563"/>
              <a:gd name="connsiteY5" fmla="*/ 632129 h 704481"/>
              <a:gd name="connsiteX6" fmla="*/ 9520 w 1866563"/>
              <a:gd name="connsiteY6" fmla="*/ 601031 h 704481"/>
              <a:gd name="connsiteX7" fmla="*/ 1123911 w 1866563"/>
              <a:gd name="connsiteY7" fmla="*/ 601031 h 704481"/>
              <a:gd name="connsiteX8" fmla="*/ 1127739 w 1866563"/>
              <a:gd name="connsiteY8" fmla="*/ 582129 h 704481"/>
              <a:gd name="connsiteX9" fmla="*/ 1209046 w 1866563"/>
              <a:gd name="connsiteY9" fmla="*/ 528044 h 704481"/>
              <a:gd name="connsiteX10" fmla="*/ 1778344 w 1866563"/>
              <a:gd name="connsiteY10" fmla="*/ 264022 h 704481"/>
              <a:gd name="connsiteX11" fmla="*/ 1866563 w 1866563"/>
              <a:gd name="connsiteY11" fmla="*/ 352241 h 704481"/>
              <a:gd name="connsiteX12" fmla="*/ 1778344 w 1866563"/>
              <a:gd name="connsiteY12" fmla="*/ 440459 h 704481"/>
              <a:gd name="connsiteX13" fmla="*/ 1697037 w 1866563"/>
              <a:gd name="connsiteY13" fmla="*/ 386642 h 704481"/>
              <a:gd name="connsiteX14" fmla="*/ 1693186 w 1866563"/>
              <a:gd name="connsiteY14" fmla="*/ 367473 h 704481"/>
              <a:gd name="connsiteX15" fmla="*/ 69179 w 1866563"/>
              <a:gd name="connsiteY15" fmla="*/ 367473 h 704481"/>
              <a:gd name="connsiteX16" fmla="*/ 69179 w 1866563"/>
              <a:gd name="connsiteY16" fmla="*/ 337009 h 704481"/>
              <a:gd name="connsiteX17" fmla="*/ 1693185 w 1866563"/>
              <a:gd name="connsiteY17" fmla="*/ 337009 h 704481"/>
              <a:gd name="connsiteX18" fmla="*/ 1697037 w 1866563"/>
              <a:gd name="connsiteY18" fmla="*/ 317840 h 704481"/>
              <a:gd name="connsiteX19" fmla="*/ 1778344 w 1866563"/>
              <a:gd name="connsiteY19" fmla="*/ 264022 h 704481"/>
              <a:gd name="connsiteX20" fmla="*/ 1365808 w 1866563"/>
              <a:gd name="connsiteY20" fmla="*/ 0 h 704481"/>
              <a:gd name="connsiteX21" fmla="*/ 1454027 w 1866563"/>
              <a:gd name="connsiteY21" fmla="*/ 88219 h 704481"/>
              <a:gd name="connsiteX22" fmla="*/ 1365808 w 1866563"/>
              <a:gd name="connsiteY22" fmla="*/ 176437 h 704481"/>
              <a:gd name="connsiteX23" fmla="*/ 1284501 w 1866563"/>
              <a:gd name="connsiteY23" fmla="*/ 122620 h 704481"/>
              <a:gd name="connsiteX24" fmla="*/ 1280649 w 1866563"/>
              <a:gd name="connsiteY24" fmla="*/ 103449 h 704481"/>
              <a:gd name="connsiteX25" fmla="*/ 0 w 1866563"/>
              <a:gd name="connsiteY25" fmla="*/ 103449 h 704481"/>
              <a:gd name="connsiteX26" fmla="*/ 0 w 1866563"/>
              <a:gd name="connsiteY26" fmla="*/ 72351 h 704481"/>
              <a:gd name="connsiteX27" fmla="*/ 1280818 w 1866563"/>
              <a:gd name="connsiteY27" fmla="*/ 72351 h 704481"/>
              <a:gd name="connsiteX28" fmla="*/ 1284590 w 1866563"/>
              <a:gd name="connsiteY28" fmla="*/ 53818 h 704481"/>
              <a:gd name="connsiteX29" fmla="*/ 1365808 w 1866563"/>
              <a:gd name="connsiteY29" fmla="*/ 0 h 704481"/>
            </a:gdLst>
            <a:ahLst/>
            <a:cxnLst/>
            <a:rect l="l" t="t" r="r" b="b"/>
            <a:pathLst>
              <a:path w="1866563" h="704481">
                <a:moveTo>
                  <a:pt x="1209046" y="528044"/>
                </a:moveTo>
                <a:cubicBezTo>
                  <a:pt x="1257915" y="528044"/>
                  <a:pt x="1297265" y="567393"/>
                  <a:pt x="1297265" y="616263"/>
                </a:cubicBezTo>
                <a:cubicBezTo>
                  <a:pt x="1297265" y="665132"/>
                  <a:pt x="1257915" y="704481"/>
                  <a:pt x="1209046" y="704481"/>
                </a:cubicBezTo>
                <a:cubicBezTo>
                  <a:pt x="1172394" y="704481"/>
                  <a:pt x="1141097" y="682347"/>
                  <a:pt x="1127739" y="650664"/>
                </a:cubicBezTo>
                <a:lnTo>
                  <a:pt x="1124015" y="632129"/>
                </a:lnTo>
                <a:lnTo>
                  <a:pt x="9520" y="632129"/>
                </a:lnTo>
                <a:lnTo>
                  <a:pt x="9520" y="601031"/>
                </a:lnTo>
                <a:lnTo>
                  <a:pt x="1123911" y="601031"/>
                </a:lnTo>
                <a:lnTo>
                  <a:pt x="1127739" y="582129"/>
                </a:lnTo>
                <a:cubicBezTo>
                  <a:pt x="1141097" y="550535"/>
                  <a:pt x="1172394" y="528044"/>
                  <a:pt x="1209046" y="528044"/>
                </a:cubicBezTo>
                <a:close/>
                <a:moveTo>
                  <a:pt x="1778344" y="264022"/>
                </a:moveTo>
                <a:cubicBezTo>
                  <a:pt x="1827214" y="264022"/>
                  <a:pt x="1866563" y="303371"/>
                  <a:pt x="1866563" y="352241"/>
                </a:cubicBezTo>
                <a:cubicBezTo>
                  <a:pt x="1866563" y="401110"/>
                  <a:pt x="1827214" y="440459"/>
                  <a:pt x="1778344" y="440459"/>
                </a:cubicBezTo>
                <a:cubicBezTo>
                  <a:pt x="1741692" y="440459"/>
                  <a:pt x="1710395" y="418325"/>
                  <a:pt x="1697037" y="386642"/>
                </a:cubicBezTo>
                <a:lnTo>
                  <a:pt x="1693186" y="367473"/>
                </a:lnTo>
                <a:lnTo>
                  <a:pt x="69179" y="367473"/>
                </a:lnTo>
                <a:lnTo>
                  <a:pt x="69179" y="337009"/>
                </a:lnTo>
                <a:lnTo>
                  <a:pt x="1693185" y="337009"/>
                </a:lnTo>
                <a:lnTo>
                  <a:pt x="1697037" y="317840"/>
                </a:lnTo>
                <a:cubicBezTo>
                  <a:pt x="1710395" y="286156"/>
                  <a:pt x="1741692" y="264022"/>
                  <a:pt x="1778344" y="264022"/>
                </a:cubicBezTo>
                <a:close/>
                <a:moveTo>
                  <a:pt x="1365808" y="0"/>
                </a:moveTo>
                <a:cubicBezTo>
                  <a:pt x="1414678" y="0"/>
                  <a:pt x="1454027" y="39349"/>
                  <a:pt x="1454027" y="88219"/>
                </a:cubicBezTo>
                <a:cubicBezTo>
                  <a:pt x="1454027" y="137088"/>
                  <a:pt x="1414678" y="176437"/>
                  <a:pt x="1365808" y="176437"/>
                </a:cubicBezTo>
                <a:cubicBezTo>
                  <a:pt x="1329156" y="176437"/>
                  <a:pt x="1297859" y="154303"/>
                  <a:pt x="1284501" y="122620"/>
                </a:cubicBezTo>
                <a:lnTo>
                  <a:pt x="1280649" y="103449"/>
                </a:lnTo>
                <a:lnTo>
                  <a:pt x="0" y="103449"/>
                </a:lnTo>
                <a:lnTo>
                  <a:pt x="0" y="72351"/>
                </a:lnTo>
                <a:lnTo>
                  <a:pt x="1280818" y="72351"/>
                </a:lnTo>
                <a:lnTo>
                  <a:pt x="1284590" y="53818"/>
                </a:lnTo>
                <a:cubicBezTo>
                  <a:pt x="1298097" y="22134"/>
                  <a:pt x="1329632" y="0"/>
                  <a:pt x="1365808" y="0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0" name="标题 1"/>
          <p:cNvSpPr txBox="1"/>
          <p:nvPr/>
        </p:nvSpPr>
        <p:spPr>
          <a:xfrm>
            <a:off x="7726254" y="4373815"/>
            <a:ext cx="701641" cy="1852077"/>
          </a:xfrm>
          <a:custGeom>
            <a:avLst/>
            <a:gdLst>
              <a:gd name="connsiteX0" fmla="*/ 337010 w 704483"/>
              <a:gd name="connsiteY0" fmla="*/ 62198 h 1859580"/>
              <a:gd name="connsiteX1" fmla="*/ 368108 w 704483"/>
              <a:gd name="connsiteY1" fmla="*/ 62198 h 1859580"/>
              <a:gd name="connsiteX2" fmla="*/ 368108 w 704483"/>
              <a:gd name="connsiteY2" fmla="*/ 1686330 h 1859580"/>
              <a:gd name="connsiteX3" fmla="*/ 386643 w 704483"/>
              <a:gd name="connsiteY3" fmla="*/ 1690054 h 1859580"/>
              <a:gd name="connsiteX4" fmla="*/ 440460 w 704483"/>
              <a:gd name="connsiteY4" fmla="*/ 1771361 h 1859580"/>
              <a:gd name="connsiteX5" fmla="*/ 352242 w 704483"/>
              <a:gd name="connsiteY5" fmla="*/ 1859580 h 1859580"/>
              <a:gd name="connsiteX6" fmla="*/ 264023 w 704483"/>
              <a:gd name="connsiteY6" fmla="*/ 1771361 h 1859580"/>
              <a:gd name="connsiteX7" fmla="*/ 317841 w 704483"/>
              <a:gd name="connsiteY7" fmla="*/ 1690054 h 1859580"/>
              <a:gd name="connsiteX8" fmla="*/ 337010 w 704483"/>
              <a:gd name="connsiteY8" fmla="*/ 1686203 h 1859580"/>
              <a:gd name="connsiteX9" fmla="*/ 72987 w 704483"/>
              <a:gd name="connsiteY9" fmla="*/ 1270 h 1859580"/>
              <a:gd name="connsiteX10" fmla="*/ 103451 w 704483"/>
              <a:gd name="connsiteY10" fmla="*/ 1270 h 1859580"/>
              <a:gd name="connsiteX11" fmla="*/ 103451 w 704483"/>
              <a:gd name="connsiteY11" fmla="*/ 1115674 h 1859580"/>
              <a:gd name="connsiteX12" fmla="*/ 122620 w 704483"/>
              <a:gd name="connsiteY12" fmla="*/ 1119575 h 1859580"/>
              <a:gd name="connsiteX13" fmla="*/ 176437 w 704483"/>
              <a:gd name="connsiteY13" fmla="*/ 1200793 h 1859580"/>
              <a:gd name="connsiteX14" fmla="*/ 88218 w 704483"/>
              <a:gd name="connsiteY14" fmla="*/ 1289012 h 1859580"/>
              <a:gd name="connsiteX15" fmla="*/ 0 w 704483"/>
              <a:gd name="connsiteY15" fmla="*/ 1200793 h 1859580"/>
              <a:gd name="connsiteX16" fmla="*/ 53817 w 704483"/>
              <a:gd name="connsiteY16" fmla="*/ 1119486 h 1859580"/>
              <a:gd name="connsiteX17" fmla="*/ 72987 w 704483"/>
              <a:gd name="connsiteY17" fmla="*/ 1115634 h 1859580"/>
              <a:gd name="connsiteX18" fmla="*/ 601032 w 704483"/>
              <a:gd name="connsiteY18" fmla="*/ 0 h 1859580"/>
              <a:gd name="connsiteX19" fmla="*/ 632130 w 704483"/>
              <a:gd name="connsiteY19" fmla="*/ 0 h 1859580"/>
              <a:gd name="connsiteX20" fmla="*/ 632130 w 704483"/>
              <a:gd name="connsiteY20" fmla="*/ 1280818 h 1859580"/>
              <a:gd name="connsiteX21" fmla="*/ 650665 w 704483"/>
              <a:gd name="connsiteY21" fmla="*/ 1284590 h 1859580"/>
              <a:gd name="connsiteX22" fmla="*/ 704483 w 704483"/>
              <a:gd name="connsiteY22" fmla="*/ 1365808 h 1859580"/>
              <a:gd name="connsiteX23" fmla="*/ 616264 w 704483"/>
              <a:gd name="connsiteY23" fmla="*/ 1454027 h 1859580"/>
              <a:gd name="connsiteX24" fmla="*/ 528045 w 704483"/>
              <a:gd name="connsiteY24" fmla="*/ 1365808 h 1859580"/>
              <a:gd name="connsiteX25" fmla="*/ 581863 w 704483"/>
              <a:gd name="connsiteY25" fmla="*/ 1284501 h 1859580"/>
              <a:gd name="connsiteX26" fmla="*/ 601032 w 704483"/>
              <a:gd name="connsiteY26" fmla="*/ 1280650 h 1859580"/>
            </a:gdLst>
            <a:ahLst/>
            <a:cxnLst/>
            <a:rect l="l" t="t" r="r" b="b"/>
            <a:pathLst>
              <a:path w="704483" h="1859580">
                <a:moveTo>
                  <a:pt x="337010" y="62198"/>
                </a:moveTo>
                <a:lnTo>
                  <a:pt x="368108" y="62198"/>
                </a:lnTo>
                <a:lnTo>
                  <a:pt x="368108" y="1686330"/>
                </a:lnTo>
                <a:lnTo>
                  <a:pt x="386643" y="1690054"/>
                </a:lnTo>
                <a:cubicBezTo>
                  <a:pt x="418326" y="1703412"/>
                  <a:pt x="440460" y="1734709"/>
                  <a:pt x="440460" y="1771361"/>
                </a:cubicBezTo>
                <a:cubicBezTo>
                  <a:pt x="440460" y="1820231"/>
                  <a:pt x="401111" y="1859580"/>
                  <a:pt x="352242" y="1859580"/>
                </a:cubicBezTo>
                <a:cubicBezTo>
                  <a:pt x="303372" y="1859580"/>
                  <a:pt x="264023" y="1820231"/>
                  <a:pt x="264023" y="1771361"/>
                </a:cubicBezTo>
                <a:cubicBezTo>
                  <a:pt x="264023" y="1734709"/>
                  <a:pt x="286157" y="1703412"/>
                  <a:pt x="317841" y="1690054"/>
                </a:cubicBezTo>
                <a:lnTo>
                  <a:pt x="337010" y="1686203"/>
                </a:lnTo>
                <a:close/>
                <a:moveTo>
                  <a:pt x="72987" y="1270"/>
                </a:moveTo>
                <a:lnTo>
                  <a:pt x="103451" y="1270"/>
                </a:lnTo>
                <a:lnTo>
                  <a:pt x="103451" y="1115674"/>
                </a:lnTo>
                <a:lnTo>
                  <a:pt x="122620" y="1119575"/>
                </a:lnTo>
                <a:cubicBezTo>
                  <a:pt x="154304" y="1133081"/>
                  <a:pt x="176437" y="1164616"/>
                  <a:pt x="176437" y="1200793"/>
                </a:cubicBezTo>
                <a:cubicBezTo>
                  <a:pt x="176437" y="1249662"/>
                  <a:pt x="137089" y="1289012"/>
                  <a:pt x="88218" y="1289012"/>
                </a:cubicBezTo>
                <a:cubicBezTo>
                  <a:pt x="39349" y="1289012"/>
                  <a:pt x="0" y="1249662"/>
                  <a:pt x="0" y="1200793"/>
                </a:cubicBezTo>
                <a:cubicBezTo>
                  <a:pt x="0" y="1164141"/>
                  <a:pt x="22134" y="1132843"/>
                  <a:pt x="53817" y="1119486"/>
                </a:cubicBezTo>
                <a:lnTo>
                  <a:pt x="72987" y="1115634"/>
                </a:lnTo>
                <a:close/>
                <a:moveTo>
                  <a:pt x="601032" y="0"/>
                </a:moveTo>
                <a:lnTo>
                  <a:pt x="632130" y="0"/>
                </a:lnTo>
                <a:lnTo>
                  <a:pt x="632130" y="1280818"/>
                </a:lnTo>
                <a:lnTo>
                  <a:pt x="650665" y="1284590"/>
                </a:lnTo>
                <a:cubicBezTo>
                  <a:pt x="682349" y="1298097"/>
                  <a:pt x="704483" y="1329632"/>
                  <a:pt x="704483" y="1365808"/>
                </a:cubicBezTo>
                <a:cubicBezTo>
                  <a:pt x="704483" y="1414678"/>
                  <a:pt x="665133" y="1454027"/>
                  <a:pt x="616264" y="1454027"/>
                </a:cubicBezTo>
                <a:cubicBezTo>
                  <a:pt x="567395" y="1454027"/>
                  <a:pt x="528045" y="1414678"/>
                  <a:pt x="528045" y="1365808"/>
                </a:cubicBezTo>
                <a:cubicBezTo>
                  <a:pt x="528045" y="1329156"/>
                  <a:pt x="550179" y="1297859"/>
                  <a:pt x="581863" y="1284501"/>
                </a:cubicBezTo>
                <a:lnTo>
                  <a:pt x="601032" y="1280650"/>
                </a:ln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1" name="标题 1"/>
          <p:cNvSpPr txBox="1"/>
          <p:nvPr/>
        </p:nvSpPr>
        <p:spPr>
          <a:xfrm>
            <a:off x="6761812" y="1513888"/>
            <a:ext cx="4194038" cy="4258891"/>
          </a:xfrm>
          <a:custGeom>
            <a:avLst/>
            <a:gdLst>
              <a:gd name="connsiteX0" fmla="*/ 1369115 w 2747755"/>
              <a:gd name="connsiteY0" fmla="*/ 2308777 h 2816500"/>
              <a:gd name="connsiteX1" fmla="*/ 254276 w 2747755"/>
              <a:gd name="connsiteY1" fmla="*/ 2308777 h 2816500"/>
              <a:gd name="connsiteX2" fmla="*/ 0 w 2747755"/>
              <a:gd name="connsiteY2" fmla="*/ 2023027 h 2816500"/>
              <a:gd name="connsiteX3" fmla="*/ 0 w 2747755"/>
              <a:gd name="connsiteY3" fmla="*/ 285750 h 2816500"/>
              <a:gd name="connsiteX4" fmla="*/ 254276 w 2747755"/>
              <a:gd name="connsiteY4" fmla="*/ 0 h 2816500"/>
              <a:gd name="connsiteX5" fmla="*/ 2493479 w 2747755"/>
              <a:gd name="connsiteY5" fmla="*/ 0 h 2816500"/>
              <a:gd name="connsiteX6" fmla="*/ 2747756 w 2747755"/>
              <a:gd name="connsiteY6" fmla="*/ 285750 h 2816500"/>
              <a:gd name="connsiteX7" fmla="*/ 2747756 w 2747755"/>
              <a:gd name="connsiteY7" fmla="*/ 2022613 h 2816500"/>
              <a:gd name="connsiteX8" fmla="*/ 2493479 w 2747755"/>
              <a:gd name="connsiteY8" fmla="*/ 2308363 h 2816500"/>
              <a:gd name="connsiteX9" fmla="*/ 1921565 w 2747755"/>
              <a:gd name="connsiteY9" fmla="*/ 2308363 h 2816500"/>
              <a:gd name="connsiteX10" fmla="*/ 1511162 w 2747755"/>
              <a:gd name="connsiteY10" fmla="*/ 2687293 h 2816500"/>
              <a:gd name="connsiteX11" fmla="*/ 1368701 w 2747755"/>
              <a:gd name="connsiteY11" fmla="*/ 2816501 h 2816500"/>
              <a:gd name="connsiteX12" fmla="*/ 1368701 w 2747755"/>
              <a:gd name="connsiteY12" fmla="*/ 2308777 h 2816500"/>
            </a:gdLst>
            <a:ahLst/>
            <a:cxnLst/>
            <a:rect l="l" t="t" r="r" b="b"/>
            <a:pathLst>
              <a:path w="2747755" h="2816500">
                <a:moveTo>
                  <a:pt x="1369115" y="2308777"/>
                </a:moveTo>
                <a:lnTo>
                  <a:pt x="254276" y="2308777"/>
                </a:lnTo>
                <a:cubicBezTo>
                  <a:pt x="113886" y="2308777"/>
                  <a:pt x="0" y="2180397"/>
                  <a:pt x="0" y="2023027"/>
                </a:cubicBezTo>
                <a:lnTo>
                  <a:pt x="0" y="285750"/>
                </a:lnTo>
                <a:cubicBezTo>
                  <a:pt x="0" y="128380"/>
                  <a:pt x="113886" y="0"/>
                  <a:pt x="254276" y="0"/>
                </a:cubicBezTo>
                <a:lnTo>
                  <a:pt x="2493479" y="0"/>
                </a:lnTo>
                <a:cubicBezTo>
                  <a:pt x="2633870" y="0"/>
                  <a:pt x="2747756" y="128380"/>
                  <a:pt x="2747756" y="285750"/>
                </a:cubicBezTo>
                <a:lnTo>
                  <a:pt x="2747756" y="2022613"/>
                </a:lnTo>
                <a:cubicBezTo>
                  <a:pt x="2747756" y="2179983"/>
                  <a:pt x="2633870" y="2308363"/>
                  <a:pt x="2493479" y="2308363"/>
                </a:cubicBezTo>
                <a:lnTo>
                  <a:pt x="1921565" y="2308363"/>
                </a:lnTo>
                <a:cubicBezTo>
                  <a:pt x="1752600" y="2468218"/>
                  <a:pt x="1513647" y="2685222"/>
                  <a:pt x="1511162" y="2687293"/>
                </a:cubicBezTo>
                <a:lnTo>
                  <a:pt x="1368701" y="2816501"/>
                </a:lnTo>
                <a:lnTo>
                  <a:pt x="1368701" y="2308777"/>
                </a:lnTo>
                <a:close/>
              </a:path>
            </a:pathLst>
          </a:custGeom>
          <a:solidFill>
            <a:schemeClr val="bg1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2" name="标题 1"/>
          <p:cNvSpPr txBox="1"/>
          <p:nvPr/>
        </p:nvSpPr>
        <p:spPr>
          <a:xfrm>
            <a:off x="720188" y="2792008"/>
            <a:ext cx="4932507" cy="1576864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ctr"/>
          <a:lstStyle/>
          <a:p>
            <a:pPr algn="l">
              <a:lnSpc>
                <a:spcPct val="130000"/>
              </a:lnSpc>
            </a:pPr>
            <a:r>
              <a:rPr kumimoji="1" lang="en-US" altLang="zh-CN" sz="4000">
                <a:ln w="12700">
                  <a:noFill/>
                </a:ln>
                <a:solidFill>
                  <a:srgbClr val="00A4FB">
                    <a:alpha val="100000"/>
                  </a:srgbClr>
                </a:solidFill>
                <a:latin typeface="OPPOSans H" panose="00020600040101010101" charset="-122"/>
                <a:ea typeface="OPPOSans H" panose="00020600040101010101" charset="-122"/>
                <a:cs typeface="OPPOSans H" panose="00020600040101010101" charset="-122"/>
              </a:rPr>
              <a:t>二、计算机硬件系统</a:t>
            </a:r>
            <a:endParaRPr kumimoji="1" lang="zh-CN" altLang="en-US"/>
          </a:p>
        </p:txBody>
      </p:sp>
      <p:sp>
        <p:nvSpPr>
          <p:cNvPr id="23" name="标题 1"/>
          <p:cNvSpPr txBox="1"/>
          <p:nvPr/>
        </p:nvSpPr>
        <p:spPr>
          <a:xfrm>
            <a:off x="703194" y="4664714"/>
            <a:ext cx="4247270" cy="246221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ctr"/>
          <a:lstStyle/>
          <a:p>
            <a:pPr algn="dist">
              <a:lnSpc>
                <a:spcPct val="10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A6A6A6">
                    <a:alpha val="100000"/>
                  </a:srgbClr>
                </a:solidFill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PowerPoint design</a:t>
            </a:r>
            <a:endParaRPr kumimoji="1" lang="zh-CN" altLang="en-US"/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1">
            <a:alphaModFix amt="100000"/>
          </a:blip>
          <a:srcRect l="42679" t="2579" r="2391" b="2246"/>
          <a:stretch>
            <a:fillRect/>
          </a:stretch>
        </p:blipFill>
        <p:spPr>
          <a:xfrm>
            <a:off x="6830714" y="1596442"/>
            <a:ext cx="4066629" cy="3948949"/>
          </a:xfrm>
          <a:custGeom>
            <a:avLst/>
            <a:gdLst/>
            <a:ahLst/>
            <a:cxnLst/>
            <a:rect l="l" t="t" r="r" b="b"/>
            <a:pathLst>
              <a:path w="4064000" h="3949700">
                <a:moveTo>
                  <a:pt x="376325" y="0"/>
                </a:moveTo>
                <a:lnTo>
                  <a:pt x="3690304" y="0"/>
                </a:lnTo>
                <a:cubicBezTo>
                  <a:pt x="3898080" y="0"/>
                  <a:pt x="4066629" y="183929"/>
                  <a:pt x="4066629" y="409393"/>
                </a:cubicBezTo>
                <a:lnTo>
                  <a:pt x="4066629" y="2897784"/>
                </a:lnTo>
                <a:cubicBezTo>
                  <a:pt x="4066629" y="3123249"/>
                  <a:pt x="3898080" y="3307177"/>
                  <a:pt x="3690304" y="3307177"/>
                </a:cubicBezTo>
                <a:lnTo>
                  <a:pt x="2843880" y="3307177"/>
                </a:lnTo>
                <a:cubicBezTo>
                  <a:pt x="2593815" y="3536201"/>
                  <a:pt x="2240170" y="3847101"/>
                  <a:pt x="2236492" y="3850068"/>
                </a:cubicBezTo>
                <a:lnTo>
                  <a:pt x="2123870" y="3948949"/>
                </a:lnTo>
                <a:lnTo>
                  <a:pt x="2123870" y="3308438"/>
                </a:lnTo>
                <a:lnTo>
                  <a:pt x="2025652" y="3308438"/>
                </a:lnTo>
                <a:lnTo>
                  <a:pt x="2025652" y="3307770"/>
                </a:lnTo>
                <a:lnTo>
                  <a:pt x="376325" y="3307770"/>
                </a:lnTo>
                <a:cubicBezTo>
                  <a:pt x="168549" y="3307770"/>
                  <a:pt x="0" y="3123841"/>
                  <a:pt x="0" y="2898378"/>
                </a:cubicBezTo>
                <a:lnTo>
                  <a:pt x="0" y="409393"/>
                </a:lnTo>
                <a:cubicBezTo>
                  <a:pt x="0" y="183929"/>
                  <a:pt x="168549" y="0"/>
                  <a:pt x="376325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25" name="标题 1"/>
          <p:cNvSpPr txBox="1"/>
          <p:nvPr/>
        </p:nvSpPr>
        <p:spPr>
          <a:xfrm>
            <a:off x="10539606" y="2278373"/>
            <a:ext cx="1050564" cy="1050563"/>
          </a:xfrm>
          <a:custGeom>
            <a:avLst/>
            <a:gdLst>
              <a:gd name="connsiteX0" fmla="*/ 688285 w 688284"/>
              <a:gd name="connsiteY0" fmla="*/ 535885 h 688284"/>
              <a:gd name="connsiteX1" fmla="*/ 535885 w 688284"/>
              <a:gd name="connsiteY1" fmla="*/ 688285 h 688284"/>
              <a:gd name="connsiteX2" fmla="*/ 152400 w 688284"/>
              <a:gd name="connsiteY2" fmla="*/ 688285 h 688284"/>
              <a:gd name="connsiteX3" fmla="*/ 0 w 688284"/>
              <a:gd name="connsiteY3" fmla="*/ 535885 h 688284"/>
              <a:gd name="connsiteX4" fmla="*/ 0 w 688284"/>
              <a:gd name="connsiteY4" fmla="*/ 152400 h 688284"/>
              <a:gd name="connsiteX5" fmla="*/ 152400 w 688284"/>
              <a:gd name="connsiteY5" fmla="*/ 0 h 688284"/>
              <a:gd name="connsiteX6" fmla="*/ 535885 w 688284"/>
              <a:gd name="connsiteY6" fmla="*/ 0 h 688284"/>
              <a:gd name="connsiteX7" fmla="*/ 688285 w 688284"/>
              <a:gd name="connsiteY7" fmla="*/ 152400 h 688284"/>
              <a:gd name="connsiteX8" fmla="*/ 688285 w 688284"/>
              <a:gd name="connsiteY8" fmla="*/ 535885 h 688284"/>
            </a:gdLst>
            <a:ahLst/>
            <a:cxnLst/>
            <a:rect l="l" t="t" r="r" b="b"/>
            <a:pathLst>
              <a:path w="688284" h="688284">
                <a:moveTo>
                  <a:pt x="688285" y="535885"/>
                </a:moveTo>
                <a:cubicBezTo>
                  <a:pt x="688285" y="619953"/>
                  <a:pt x="619539" y="688285"/>
                  <a:pt x="535885" y="688285"/>
                </a:cubicBezTo>
                <a:lnTo>
                  <a:pt x="152400" y="688285"/>
                </a:lnTo>
                <a:cubicBezTo>
                  <a:pt x="68332" y="688285"/>
                  <a:pt x="0" y="619539"/>
                  <a:pt x="0" y="535885"/>
                </a:cubicBezTo>
                <a:lnTo>
                  <a:pt x="0" y="152400"/>
                </a:lnTo>
                <a:cubicBezTo>
                  <a:pt x="0" y="68332"/>
                  <a:pt x="68746" y="0"/>
                  <a:pt x="152400" y="0"/>
                </a:cubicBezTo>
                <a:lnTo>
                  <a:pt x="535885" y="0"/>
                </a:lnTo>
                <a:cubicBezTo>
                  <a:pt x="619953" y="0"/>
                  <a:pt x="688285" y="68746"/>
                  <a:pt x="688285" y="152400"/>
                </a:cubicBezTo>
                <a:lnTo>
                  <a:pt x="688285" y="535885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2700000" scaled="0"/>
          </a:gradFill>
          <a:ln w="4141" cap="flat">
            <a:solidFill>
              <a:schemeClr val="bg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6" name="标题 1"/>
          <p:cNvSpPr txBox="1"/>
          <p:nvPr/>
        </p:nvSpPr>
        <p:spPr>
          <a:xfrm>
            <a:off x="10782968" y="2537939"/>
            <a:ext cx="563838" cy="531430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ahLst/>
            <a:cxnLst/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7" name="标题 1"/>
          <p:cNvSpPr txBox="1"/>
          <p:nvPr/>
        </p:nvSpPr>
        <p:spPr>
          <a:xfrm>
            <a:off x="9507663" y="4622375"/>
            <a:ext cx="862194" cy="862196"/>
          </a:xfrm>
          <a:custGeom>
            <a:avLst/>
            <a:gdLst>
              <a:gd name="connsiteX0" fmla="*/ 564874 w 564873"/>
              <a:gd name="connsiteY0" fmla="*/ 439807 h 564874"/>
              <a:gd name="connsiteX1" fmla="*/ 439806 w 564873"/>
              <a:gd name="connsiteY1" fmla="*/ 564874 h 564874"/>
              <a:gd name="connsiteX2" fmla="*/ 125067 w 564873"/>
              <a:gd name="connsiteY2" fmla="*/ 564874 h 564874"/>
              <a:gd name="connsiteX3" fmla="*/ 0 w 564873"/>
              <a:gd name="connsiteY3" fmla="*/ 439807 h 564874"/>
              <a:gd name="connsiteX4" fmla="*/ 0 w 564873"/>
              <a:gd name="connsiteY4" fmla="*/ 125067 h 564874"/>
              <a:gd name="connsiteX5" fmla="*/ 125067 w 564873"/>
              <a:gd name="connsiteY5" fmla="*/ 0 h 564874"/>
              <a:gd name="connsiteX6" fmla="*/ 439806 w 564873"/>
              <a:gd name="connsiteY6" fmla="*/ 0 h 564874"/>
              <a:gd name="connsiteX7" fmla="*/ 564874 w 564873"/>
              <a:gd name="connsiteY7" fmla="*/ 125067 h 564874"/>
              <a:gd name="connsiteX8" fmla="*/ 564874 w 564873"/>
              <a:gd name="connsiteY8" fmla="*/ 439807 h 564874"/>
            </a:gdLst>
            <a:ahLst/>
            <a:cxnLst/>
            <a:rect l="l" t="t" r="r" b="b"/>
            <a:pathLst>
              <a:path w="564873" h="564874">
                <a:moveTo>
                  <a:pt x="564874" y="439807"/>
                </a:moveTo>
                <a:cubicBezTo>
                  <a:pt x="564874" y="508552"/>
                  <a:pt x="508552" y="564874"/>
                  <a:pt x="439806" y="564874"/>
                </a:cubicBezTo>
                <a:lnTo>
                  <a:pt x="125067" y="564874"/>
                </a:lnTo>
                <a:cubicBezTo>
                  <a:pt x="56322" y="564874"/>
                  <a:pt x="0" y="508552"/>
                  <a:pt x="0" y="439807"/>
                </a:cubicBezTo>
                <a:lnTo>
                  <a:pt x="0" y="125067"/>
                </a:lnTo>
                <a:cubicBezTo>
                  <a:pt x="0" y="56322"/>
                  <a:pt x="56322" y="0"/>
                  <a:pt x="125067" y="0"/>
                </a:cubicBezTo>
                <a:lnTo>
                  <a:pt x="439806" y="0"/>
                </a:lnTo>
                <a:cubicBezTo>
                  <a:pt x="508552" y="0"/>
                  <a:pt x="564874" y="56322"/>
                  <a:pt x="564874" y="125067"/>
                </a:cubicBezTo>
                <a:lnTo>
                  <a:pt x="564874" y="439807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2700000" scaled="0"/>
          </a:gradFill>
          <a:ln w="4141" cap="flat">
            <a:solidFill>
              <a:schemeClr val="bg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8" name="标题 1"/>
          <p:cNvSpPr txBox="1"/>
          <p:nvPr/>
        </p:nvSpPr>
        <p:spPr>
          <a:xfrm>
            <a:off x="9664187" y="4787758"/>
            <a:ext cx="549145" cy="531430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ahLst/>
            <a:cxnLst/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9" name="标题 1"/>
          <p:cNvSpPr txBox="1"/>
          <p:nvPr/>
        </p:nvSpPr>
        <p:spPr>
          <a:xfrm>
            <a:off x="6194259" y="3448289"/>
            <a:ext cx="1128945" cy="1131475"/>
          </a:xfrm>
          <a:custGeom>
            <a:avLst/>
            <a:gdLst>
              <a:gd name="connsiteX0" fmla="*/ 566124 w 1133519"/>
              <a:gd name="connsiteY0" fmla="*/ 413646 h 1136059"/>
              <a:gd name="connsiteX1" fmla="*/ 675288 w 1133519"/>
              <a:gd name="connsiteY1" fmla="*/ 458867 h 1136059"/>
              <a:gd name="connsiteX2" fmla="*/ 675288 w 1133519"/>
              <a:gd name="connsiteY2" fmla="*/ 677193 h 1136059"/>
              <a:gd name="connsiteX3" fmla="*/ 456962 w 1133519"/>
              <a:gd name="connsiteY3" fmla="*/ 677193 h 1136059"/>
              <a:gd name="connsiteX4" fmla="*/ 456962 w 1133519"/>
              <a:gd name="connsiteY4" fmla="*/ 458867 h 1136059"/>
              <a:gd name="connsiteX5" fmla="*/ 566124 w 1133519"/>
              <a:gd name="connsiteY5" fmla="*/ 413646 h 1136059"/>
              <a:gd name="connsiteX6" fmla="*/ 565808 w 1133519"/>
              <a:gd name="connsiteY6" fmla="*/ 269099 h 1136059"/>
              <a:gd name="connsiteX7" fmla="*/ 354780 w 1133519"/>
              <a:gd name="connsiteY7" fmla="*/ 356684 h 1136059"/>
              <a:gd name="connsiteX8" fmla="*/ 354780 w 1133519"/>
              <a:gd name="connsiteY8" fmla="*/ 778739 h 1136059"/>
              <a:gd name="connsiteX9" fmla="*/ 776836 w 1133519"/>
              <a:gd name="connsiteY9" fmla="*/ 778739 h 1136059"/>
              <a:gd name="connsiteX10" fmla="*/ 776836 w 1133519"/>
              <a:gd name="connsiteY10" fmla="*/ 356684 h 1136059"/>
              <a:gd name="connsiteX11" fmla="*/ 565808 w 1133519"/>
              <a:gd name="connsiteY11" fmla="*/ 269099 h 1136059"/>
              <a:gd name="connsiteX12" fmla="*/ 584530 w 1133519"/>
              <a:gd name="connsiteY12" fmla="*/ 0 h 1136059"/>
              <a:gd name="connsiteX13" fmla="*/ 716541 w 1133519"/>
              <a:gd name="connsiteY13" fmla="*/ 19675 h 1136059"/>
              <a:gd name="connsiteX14" fmla="*/ 727966 w 1133519"/>
              <a:gd name="connsiteY14" fmla="*/ 126934 h 1136059"/>
              <a:gd name="connsiteX15" fmla="*/ 825071 w 1133519"/>
              <a:gd name="connsiteY15" fmla="*/ 175803 h 1136059"/>
              <a:gd name="connsiteX16" fmla="*/ 917732 w 1133519"/>
              <a:gd name="connsiteY16" fmla="*/ 121222 h 1136059"/>
              <a:gd name="connsiteX17" fmla="*/ 1012297 w 1133519"/>
              <a:gd name="connsiteY17" fmla="*/ 215787 h 1136059"/>
              <a:gd name="connsiteX18" fmla="*/ 957716 w 1133519"/>
              <a:gd name="connsiteY18" fmla="*/ 308449 h 1136059"/>
              <a:gd name="connsiteX19" fmla="*/ 1007220 w 1133519"/>
              <a:gd name="connsiteY19" fmla="*/ 406188 h 1136059"/>
              <a:gd name="connsiteX20" fmla="*/ 1113845 w 1133519"/>
              <a:gd name="connsiteY20" fmla="*/ 417613 h 1136059"/>
              <a:gd name="connsiteX21" fmla="*/ 1133519 w 1133519"/>
              <a:gd name="connsiteY21" fmla="*/ 549624 h 1136059"/>
              <a:gd name="connsiteX22" fmla="*/ 1034511 w 1133519"/>
              <a:gd name="connsiteY22" fmla="*/ 592147 h 1136059"/>
              <a:gd name="connsiteX23" fmla="*/ 1018645 w 1133519"/>
              <a:gd name="connsiteY23" fmla="*/ 690520 h 1136059"/>
              <a:gd name="connsiteX24" fmla="*/ 1099247 w 1133519"/>
              <a:gd name="connsiteY24" fmla="*/ 761604 h 1136059"/>
              <a:gd name="connsiteX25" fmla="*/ 1039589 w 1133519"/>
              <a:gd name="connsiteY25" fmla="*/ 880921 h 1136059"/>
              <a:gd name="connsiteX26" fmla="*/ 934233 w 1133519"/>
              <a:gd name="connsiteY26" fmla="*/ 858072 h 1136059"/>
              <a:gd name="connsiteX27" fmla="*/ 897422 w 1133519"/>
              <a:gd name="connsiteY27" fmla="*/ 899327 h 1136059"/>
              <a:gd name="connsiteX28" fmla="*/ 858072 w 1133519"/>
              <a:gd name="connsiteY28" fmla="*/ 937407 h 1136059"/>
              <a:gd name="connsiteX29" fmla="*/ 880921 w 1133519"/>
              <a:gd name="connsiteY29" fmla="*/ 1042761 h 1136059"/>
              <a:gd name="connsiteX30" fmla="*/ 761604 w 1133519"/>
              <a:gd name="connsiteY30" fmla="*/ 1102421 h 1136059"/>
              <a:gd name="connsiteX31" fmla="*/ 690520 w 1133519"/>
              <a:gd name="connsiteY31" fmla="*/ 1021183 h 1136059"/>
              <a:gd name="connsiteX32" fmla="*/ 592781 w 1133519"/>
              <a:gd name="connsiteY32" fmla="*/ 1036415 h 1136059"/>
              <a:gd name="connsiteX33" fmla="*/ 550258 w 1133519"/>
              <a:gd name="connsiteY33" fmla="*/ 1136059 h 1136059"/>
              <a:gd name="connsiteX34" fmla="*/ 418247 w 1133519"/>
              <a:gd name="connsiteY34" fmla="*/ 1116384 h 1136059"/>
              <a:gd name="connsiteX35" fmla="*/ 406824 w 1133519"/>
              <a:gd name="connsiteY35" fmla="*/ 1008489 h 1136059"/>
              <a:gd name="connsiteX36" fmla="*/ 309719 w 1133519"/>
              <a:gd name="connsiteY36" fmla="*/ 959620 h 1136059"/>
              <a:gd name="connsiteX37" fmla="*/ 216423 w 1133519"/>
              <a:gd name="connsiteY37" fmla="*/ 1014201 h 1136059"/>
              <a:gd name="connsiteX38" fmla="*/ 121857 w 1133519"/>
              <a:gd name="connsiteY38" fmla="*/ 919636 h 1136059"/>
              <a:gd name="connsiteX39" fmla="*/ 176438 w 1133519"/>
              <a:gd name="connsiteY39" fmla="*/ 826340 h 1136059"/>
              <a:gd name="connsiteX40" fmla="*/ 127568 w 1133519"/>
              <a:gd name="connsiteY40" fmla="*/ 729870 h 1136059"/>
              <a:gd name="connsiteX41" fmla="*/ 19675 w 1133519"/>
              <a:gd name="connsiteY41" fmla="*/ 718446 h 1136059"/>
              <a:gd name="connsiteX42" fmla="*/ 0 w 1133519"/>
              <a:gd name="connsiteY42" fmla="*/ 586435 h 1136059"/>
              <a:gd name="connsiteX43" fmla="*/ 99644 w 1133519"/>
              <a:gd name="connsiteY43" fmla="*/ 543912 h 1136059"/>
              <a:gd name="connsiteX44" fmla="*/ 114876 w 1133519"/>
              <a:gd name="connsiteY44" fmla="*/ 446807 h 1136059"/>
              <a:gd name="connsiteX45" fmla="*/ 33003 w 1133519"/>
              <a:gd name="connsiteY45" fmla="*/ 375089 h 1136059"/>
              <a:gd name="connsiteX46" fmla="*/ 92662 w 1133519"/>
              <a:gd name="connsiteY46" fmla="*/ 255772 h 1136059"/>
              <a:gd name="connsiteX47" fmla="*/ 198652 w 1133519"/>
              <a:gd name="connsiteY47" fmla="*/ 278619 h 1136059"/>
              <a:gd name="connsiteX48" fmla="*/ 235463 w 1133519"/>
              <a:gd name="connsiteY48" fmla="*/ 236732 h 1136059"/>
              <a:gd name="connsiteX49" fmla="*/ 276716 w 1133519"/>
              <a:gd name="connsiteY49" fmla="*/ 199921 h 1136059"/>
              <a:gd name="connsiteX50" fmla="*/ 253868 w 1133519"/>
              <a:gd name="connsiteY50" fmla="*/ 93931 h 1136059"/>
              <a:gd name="connsiteX51" fmla="*/ 373186 w 1133519"/>
              <a:gd name="connsiteY51" fmla="*/ 34272 h 1136059"/>
              <a:gd name="connsiteX52" fmla="*/ 444268 w 1133519"/>
              <a:gd name="connsiteY52" fmla="*/ 115510 h 1136059"/>
              <a:gd name="connsiteX53" fmla="*/ 542009 w 1133519"/>
              <a:gd name="connsiteY53" fmla="*/ 99644 h 1136059"/>
            </a:gdLst>
            <a:ahLst/>
            <a:cxnLst/>
            <a:rect l="l" t="t" r="r" b="b"/>
            <a:pathLst>
              <a:path w="1133519" h="1136059">
                <a:moveTo>
                  <a:pt x="566124" y="413646"/>
                </a:moveTo>
                <a:cubicBezTo>
                  <a:pt x="605633" y="413646"/>
                  <a:pt x="645141" y="428719"/>
                  <a:pt x="675288" y="458867"/>
                </a:cubicBezTo>
                <a:cubicBezTo>
                  <a:pt x="735581" y="519160"/>
                  <a:pt x="735581" y="616899"/>
                  <a:pt x="675288" y="677193"/>
                </a:cubicBezTo>
                <a:cubicBezTo>
                  <a:pt x="614994" y="737486"/>
                  <a:pt x="517255" y="737486"/>
                  <a:pt x="456962" y="677193"/>
                </a:cubicBezTo>
                <a:cubicBezTo>
                  <a:pt x="396667" y="616899"/>
                  <a:pt x="396667" y="519160"/>
                  <a:pt x="456962" y="458867"/>
                </a:cubicBezTo>
                <a:cubicBezTo>
                  <a:pt x="487108" y="428719"/>
                  <a:pt x="526616" y="413646"/>
                  <a:pt x="566124" y="413646"/>
                </a:cubicBezTo>
                <a:close/>
                <a:moveTo>
                  <a:pt x="565808" y="269099"/>
                </a:moveTo>
                <a:cubicBezTo>
                  <a:pt x="489489" y="269099"/>
                  <a:pt x="413170" y="298294"/>
                  <a:pt x="354780" y="356684"/>
                </a:cubicBezTo>
                <a:cubicBezTo>
                  <a:pt x="238001" y="473463"/>
                  <a:pt x="238001" y="661960"/>
                  <a:pt x="354780" y="778739"/>
                </a:cubicBezTo>
                <a:cubicBezTo>
                  <a:pt x="471559" y="895518"/>
                  <a:pt x="660691" y="895518"/>
                  <a:pt x="776836" y="778739"/>
                </a:cubicBezTo>
                <a:cubicBezTo>
                  <a:pt x="893615" y="661960"/>
                  <a:pt x="893615" y="473463"/>
                  <a:pt x="776836" y="356684"/>
                </a:cubicBezTo>
                <a:cubicBezTo>
                  <a:pt x="718446" y="298294"/>
                  <a:pt x="642127" y="269099"/>
                  <a:pt x="565808" y="269099"/>
                </a:cubicBezTo>
                <a:close/>
                <a:moveTo>
                  <a:pt x="584530" y="0"/>
                </a:moveTo>
                <a:lnTo>
                  <a:pt x="716541" y="19675"/>
                </a:lnTo>
                <a:lnTo>
                  <a:pt x="727966" y="126934"/>
                </a:lnTo>
                <a:cubicBezTo>
                  <a:pt x="761604" y="138993"/>
                  <a:pt x="793971" y="155494"/>
                  <a:pt x="825071" y="175803"/>
                </a:cubicBezTo>
                <a:lnTo>
                  <a:pt x="917732" y="121222"/>
                </a:lnTo>
                <a:lnTo>
                  <a:pt x="1012297" y="215787"/>
                </a:lnTo>
                <a:lnTo>
                  <a:pt x="957716" y="308449"/>
                </a:lnTo>
                <a:cubicBezTo>
                  <a:pt x="978660" y="339548"/>
                  <a:pt x="994526" y="372552"/>
                  <a:pt x="1007220" y="406188"/>
                </a:cubicBezTo>
                <a:lnTo>
                  <a:pt x="1113845" y="417613"/>
                </a:lnTo>
                <a:lnTo>
                  <a:pt x="1133519" y="549624"/>
                </a:lnTo>
                <a:lnTo>
                  <a:pt x="1034511" y="592147"/>
                </a:lnTo>
                <a:cubicBezTo>
                  <a:pt x="1032606" y="625149"/>
                  <a:pt x="1027529" y="658152"/>
                  <a:pt x="1018645" y="690520"/>
                </a:cubicBezTo>
                <a:lnTo>
                  <a:pt x="1099247" y="761604"/>
                </a:lnTo>
                <a:lnTo>
                  <a:pt x="1039589" y="880921"/>
                </a:lnTo>
                <a:lnTo>
                  <a:pt x="934233" y="858072"/>
                </a:lnTo>
                <a:cubicBezTo>
                  <a:pt x="922810" y="872035"/>
                  <a:pt x="910750" y="885998"/>
                  <a:pt x="897422" y="899327"/>
                </a:cubicBezTo>
                <a:cubicBezTo>
                  <a:pt x="884095" y="912655"/>
                  <a:pt x="870132" y="924713"/>
                  <a:pt x="858072" y="937407"/>
                </a:cubicBezTo>
                <a:lnTo>
                  <a:pt x="880921" y="1042761"/>
                </a:lnTo>
                <a:lnTo>
                  <a:pt x="761604" y="1102421"/>
                </a:lnTo>
                <a:lnTo>
                  <a:pt x="690520" y="1021183"/>
                </a:lnTo>
                <a:cubicBezTo>
                  <a:pt x="658786" y="1029434"/>
                  <a:pt x="625785" y="1034511"/>
                  <a:pt x="592781" y="1036415"/>
                </a:cubicBezTo>
                <a:lnTo>
                  <a:pt x="550258" y="1136059"/>
                </a:lnTo>
                <a:lnTo>
                  <a:pt x="418247" y="1116384"/>
                </a:lnTo>
                <a:lnTo>
                  <a:pt x="406824" y="1008489"/>
                </a:lnTo>
                <a:cubicBezTo>
                  <a:pt x="373186" y="996431"/>
                  <a:pt x="340183" y="979930"/>
                  <a:pt x="309719" y="959620"/>
                </a:cubicBezTo>
                <a:lnTo>
                  <a:pt x="216423" y="1014201"/>
                </a:lnTo>
                <a:lnTo>
                  <a:pt x="121857" y="919636"/>
                </a:lnTo>
                <a:lnTo>
                  <a:pt x="176438" y="826340"/>
                </a:lnTo>
                <a:cubicBezTo>
                  <a:pt x="156129" y="795876"/>
                  <a:pt x="139628" y="763507"/>
                  <a:pt x="127568" y="729870"/>
                </a:cubicBezTo>
                <a:lnTo>
                  <a:pt x="19675" y="718446"/>
                </a:lnTo>
                <a:lnTo>
                  <a:pt x="0" y="586435"/>
                </a:lnTo>
                <a:lnTo>
                  <a:pt x="99644" y="543912"/>
                </a:lnTo>
                <a:cubicBezTo>
                  <a:pt x="100913" y="511543"/>
                  <a:pt x="105990" y="478540"/>
                  <a:pt x="114876" y="446807"/>
                </a:cubicBezTo>
                <a:lnTo>
                  <a:pt x="33003" y="375089"/>
                </a:lnTo>
                <a:lnTo>
                  <a:pt x="92662" y="255772"/>
                </a:lnTo>
                <a:lnTo>
                  <a:pt x="198652" y="278619"/>
                </a:lnTo>
                <a:cubicBezTo>
                  <a:pt x="210075" y="264022"/>
                  <a:pt x="222135" y="250061"/>
                  <a:pt x="235463" y="236732"/>
                </a:cubicBezTo>
                <a:cubicBezTo>
                  <a:pt x="248790" y="223404"/>
                  <a:pt x="262753" y="211344"/>
                  <a:pt x="276716" y="199921"/>
                </a:cubicBezTo>
                <a:lnTo>
                  <a:pt x="253868" y="93931"/>
                </a:lnTo>
                <a:lnTo>
                  <a:pt x="373186" y="34272"/>
                </a:lnTo>
                <a:lnTo>
                  <a:pt x="444268" y="115510"/>
                </a:lnTo>
                <a:cubicBezTo>
                  <a:pt x="476002" y="106625"/>
                  <a:pt x="509005" y="101547"/>
                  <a:pt x="542009" y="99644"/>
                </a:cubicBezTo>
                <a:close/>
              </a:path>
            </a:pathLst>
          </a:custGeom>
          <a:solidFill>
            <a:schemeClr val="accent3"/>
          </a:solidFill>
          <a:ln w="4141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0" name="标题 1"/>
          <p:cNvSpPr txBox="1"/>
          <p:nvPr/>
        </p:nvSpPr>
        <p:spPr>
          <a:xfrm>
            <a:off x="719243" y="424375"/>
            <a:ext cx="1885806" cy="22560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b"/>
          <a:lstStyle/>
          <a:p>
            <a:pPr algn="l">
              <a:lnSpc>
                <a:spcPct val="110000"/>
              </a:lnSpc>
            </a:pPr>
            <a:r>
              <a:rPr kumimoji="1" lang="en-US" altLang="zh-CN" sz="8000">
                <a:ln w="12700">
                  <a:noFill/>
                </a:ln>
                <a:solidFill>
                  <a:srgbClr val="FCCB00">
                    <a:alpha val="100000"/>
                  </a:srgbClr>
                </a:solidFill>
                <a:latin typeface="OPPOSans H" panose="00020600040101010101" charset="-122"/>
                <a:ea typeface="OPPOSans H" panose="00020600040101010101" charset="-122"/>
                <a:cs typeface="OPPOSans H" panose="00020600040101010101" charset="-122"/>
              </a:rPr>
              <a:t>02</a:t>
            </a:r>
            <a:endParaRPr kumimoji="1" lang="zh-CN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>
            <a:off x="1728371" y="2234962"/>
            <a:ext cx="2325468" cy="2885440"/>
          </a:xfrm>
          <a:prstGeom prst="roundRect">
            <a:avLst>
              <a:gd name="adj" fmla="val 7763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20400000" scaled="0"/>
          </a:gradFill>
          <a:ln w="12700" cap="sq">
            <a:noFill/>
            <a:miter/>
          </a:ln>
          <a:effectLst>
            <a:outerShdw blurRad="50800" dist="38100" dir="5400000" algn="t" rotWithShape="0">
              <a:schemeClr val="accent1">
                <a:lumMod val="50000"/>
                <a:alpha val="3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>
            <a:off x="727354" y="2020406"/>
            <a:ext cx="636608" cy="860611"/>
          </a:xfrm>
          <a:prstGeom prst="rect">
            <a:avLst/>
          </a:prstGeom>
          <a:noFill/>
          <a:ln w="12700" cap="sq">
            <a:noFill/>
            <a:miter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50000"/>
              </a:lnSpc>
            </a:pPr>
            <a:r>
              <a:rPr kumimoji="1" lang="en-US" altLang="zh-CN" sz="3600">
                <a:ln w="12700">
                  <a:noFill/>
                </a:ln>
                <a:solidFill>
                  <a:srgbClr val="00A4FB">
                    <a:alpha val="100000"/>
                  </a:srgbClr>
                </a:solidFill>
                <a:latin typeface="Source Han Sans" panose="020B0500000000000000" charset="-122"/>
                <a:ea typeface="Source Han Sans" panose="020B0500000000000000" charset="-122"/>
                <a:cs typeface="Source Han Sans" panose="020B0500000000000000" charset="-122"/>
              </a:rPr>
              <a:t>01</a:t>
            </a: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5400000">
            <a:off x="1461432" y="2508699"/>
            <a:ext cx="172720" cy="108494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5400000">
            <a:off x="1383206" y="2508699"/>
            <a:ext cx="172720" cy="108494"/>
          </a:xfrm>
          <a:prstGeom prst="triangl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>
            <a:off x="5460902" y="2234962"/>
            <a:ext cx="2325468" cy="2885440"/>
          </a:xfrm>
          <a:prstGeom prst="roundRect">
            <a:avLst>
              <a:gd name="adj" fmla="val 7763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20400000" scaled="0"/>
          </a:gradFill>
          <a:ln w="12700" cap="sq">
            <a:noFill/>
            <a:miter/>
          </a:ln>
          <a:effectLst>
            <a:outerShdw blurRad="50800" dist="38100" dir="5400000" algn="t" rotWithShape="0">
              <a:schemeClr val="accent1">
                <a:lumMod val="50000"/>
                <a:alpha val="3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>
            <a:off x="4392931" y="2832890"/>
            <a:ext cx="3133692" cy="2531351"/>
          </a:xfrm>
          <a:prstGeom prst="roundRect">
            <a:avLst>
              <a:gd name="adj" fmla="val 5366"/>
            </a:avLst>
          </a:prstGeom>
          <a:solidFill>
            <a:schemeClr val="bg1"/>
          </a:solidFill>
          <a:ln w="12700" cap="sq">
            <a:noFill/>
            <a:miter/>
          </a:ln>
          <a:effectLst>
            <a:outerShdw blurRad="50800" dist="38100" dir="5400000" algn="t" rotWithShape="0">
              <a:schemeClr val="tx1">
                <a:lumMod val="85000"/>
                <a:lumOff val="15000"/>
                <a:alpha val="3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>
            <a:off x="5443452" y="2256447"/>
            <a:ext cx="2342516" cy="530206"/>
          </a:xfrm>
          <a:prstGeom prst="rect">
            <a:avLst/>
          </a:prstGeom>
          <a:noFill/>
          <a:ln w="12700" cap="sq">
            <a:noFill/>
            <a:miter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5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Source Han Sans CN Bold" panose="020B0800000000000000" charset="-122"/>
                <a:ea typeface="Source Han Sans CN Bold" panose="020B0800000000000000" charset="-122"/>
                <a:cs typeface="Source Han Sans CN Bold" panose="020B0800000000000000" charset="-122"/>
              </a:rPr>
              <a:t>硬件系统架构</a:t>
            </a: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>
            <a:off x="4579647" y="3032521"/>
            <a:ext cx="2734251" cy="2102645"/>
          </a:xfrm>
          <a:prstGeom prst="rect">
            <a:avLst/>
          </a:prstGeom>
          <a:noFill/>
          <a:ln w="12700" cap="sq">
            <a:noFill/>
            <a:miter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 panose="020B0500000000000000" charset="-122"/>
                <a:ea typeface="Source Han Sans" panose="020B0500000000000000" charset="-122"/>
                <a:cs typeface="Source Han Sans" panose="020B0500000000000000" charset="-122"/>
              </a:rPr>
              <a:t>计算机硬件系统采用冯·诺依曼架构，包括运算器、控制器、存储器、输入设备和输出设备。
运算器和控制器组成 CPU，是计算机的核心部件，负责处理数据和控制指令执行。</a:t>
            </a: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>
            <a:off x="4459885" y="2020406"/>
            <a:ext cx="636608" cy="860611"/>
          </a:xfrm>
          <a:prstGeom prst="rect">
            <a:avLst/>
          </a:prstGeom>
          <a:noFill/>
          <a:ln w="12700" cap="sq">
            <a:noFill/>
            <a:miter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50000"/>
              </a:lnSpc>
            </a:pPr>
            <a:r>
              <a:rPr kumimoji="1" lang="en-US" altLang="zh-CN" sz="3600">
                <a:ln w="12700">
                  <a:noFill/>
                </a:ln>
                <a:solidFill>
                  <a:srgbClr val="00A4FB">
                    <a:alpha val="100000"/>
                  </a:srgbClr>
                </a:solidFill>
                <a:latin typeface="Source Han Sans" panose="020B0500000000000000" charset="-122"/>
                <a:ea typeface="Source Han Sans" panose="020B0500000000000000" charset="-122"/>
                <a:cs typeface="Source Han Sans" panose="020B0500000000000000" charset="-122"/>
              </a:rPr>
              <a:t>02</a:t>
            </a: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 rot="5400000">
            <a:off x="5193963" y="2508699"/>
            <a:ext cx="172720" cy="108494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 rot="5400000">
            <a:off x="5115737" y="2508699"/>
            <a:ext cx="172720" cy="108494"/>
          </a:xfrm>
          <a:prstGeom prst="triangl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>
            <a:off x="9193432" y="2234962"/>
            <a:ext cx="2325468" cy="2885440"/>
          </a:xfrm>
          <a:prstGeom prst="roundRect">
            <a:avLst>
              <a:gd name="adj" fmla="val 7763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20400000" scaled="0"/>
          </a:gradFill>
          <a:ln w="12700" cap="sq">
            <a:noFill/>
            <a:miter/>
          </a:ln>
          <a:effectLst>
            <a:outerShdw blurRad="50800" dist="38100" dir="5400000" algn="t" rotWithShape="0">
              <a:schemeClr val="accent1">
                <a:lumMod val="50000"/>
                <a:alpha val="3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>
            <a:off x="8125461" y="2832890"/>
            <a:ext cx="3133692" cy="2531351"/>
          </a:xfrm>
          <a:prstGeom prst="roundRect">
            <a:avLst>
              <a:gd name="adj" fmla="val 5366"/>
            </a:avLst>
          </a:prstGeom>
          <a:solidFill>
            <a:schemeClr val="bg1"/>
          </a:solidFill>
          <a:ln w="12700" cap="sq">
            <a:noFill/>
            <a:miter/>
          </a:ln>
          <a:effectLst>
            <a:outerShdw blurRad="50800" dist="38100" dir="5400000" algn="t" rotWithShape="0">
              <a:schemeClr val="tx1">
                <a:lumMod val="85000"/>
                <a:lumOff val="15000"/>
                <a:alpha val="3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>
            <a:off x="9175983" y="2256447"/>
            <a:ext cx="2342516" cy="530206"/>
          </a:xfrm>
          <a:prstGeom prst="rect">
            <a:avLst/>
          </a:prstGeom>
          <a:noFill/>
          <a:ln w="12700" cap="sq">
            <a:noFill/>
            <a:miter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5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Source Han Sans CN Bold" panose="020B0800000000000000" charset="-122"/>
                <a:ea typeface="Source Han Sans CN Bold" panose="020B0800000000000000" charset="-122"/>
                <a:cs typeface="Source Han Sans CN Bold" panose="020B0800000000000000" charset="-122"/>
              </a:rPr>
              <a:t>硬件与软件的关系</a:t>
            </a: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>
            <a:off x="8312177" y="3032521"/>
            <a:ext cx="2734251" cy="2102645"/>
          </a:xfrm>
          <a:prstGeom prst="rect">
            <a:avLst/>
          </a:prstGeom>
          <a:noFill/>
          <a:ln w="12700" cap="sq">
            <a:noFill/>
            <a:miter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 panose="020B0500000000000000" charset="-122"/>
                <a:ea typeface="Source Han Sans" panose="020B0500000000000000" charset="-122"/>
                <a:cs typeface="Source Han Sans" panose="020B0500000000000000" charset="-122"/>
              </a:rPr>
              <a:t>硬件系统与软件系统相辅相成，硬件为软件提供运行环境，软件控制硬件运行，实现计算机功能。
软件的发展推动硬件技术进步，硬件性能提升为软件运行提供更好的支持。</a:t>
            </a:r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>
            <a:off x="8192415" y="2020406"/>
            <a:ext cx="636608" cy="860611"/>
          </a:xfrm>
          <a:prstGeom prst="rect">
            <a:avLst/>
          </a:prstGeom>
          <a:noFill/>
          <a:ln w="12700" cap="sq">
            <a:noFill/>
            <a:miter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50000"/>
              </a:lnSpc>
            </a:pPr>
            <a:r>
              <a:rPr kumimoji="1" lang="en-US" altLang="zh-CN" sz="3600">
                <a:ln w="12700">
                  <a:noFill/>
                </a:ln>
                <a:solidFill>
                  <a:srgbClr val="00A4FB">
                    <a:alpha val="100000"/>
                  </a:srgbClr>
                </a:solidFill>
                <a:latin typeface="Source Han Sans" panose="020B0500000000000000" charset="-122"/>
                <a:ea typeface="Source Han Sans" panose="020B0500000000000000" charset="-122"/>
                <a:cs typeface="Source Han Sans" panose="020B0500000000000000" charset="-122"/>
              </a:rPr>
              <a:t>03</a:t>
            </a:r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 rot="5400000">
            <a:off x="8926493" y="2508699"/>
            <a:ext cx="172720" cy="108494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0" name="标题 1"/>
          <p:cNvSpPr txBox="1"/>
          <p:nvPr/>
        </p:nvSpPr>
        <p:spPr>
          <a:xfrm rot="5400000">
            <a:off x="8848267" y="2508699"/>
            <a:ext cx="172720" cy="108494"/>
          </a:xfrm>
          <a:prstGeom prst="triangl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1" name="标题 1"/>
          <p:cNvSpPr txBox="1"/>
          <p:nvPr/>
        </p:nvSpPr>
        <p:spPr>
          <a:xfrm>
            <a:off x="660400" y="2832890"/>
            <a:ext cx="3133692" cy="2531351"/>
          </a:xfrm>
          <a:prstGeom prst="roundRect">
            <a:avLst>
              <a:gd name="adj" fmla="val 5366"/>
            </a:avLst>
          </a:prstGeom>
          <a:solidFill>
            <a:schemeClr val="bg1"/>
          </a:solidFill>
          <a:ln w="12700" cap="sq">
            <a:noFill/>
            <a:miter/>
          </a:ln>
          <a:effectLst>
            <a:outerShdw blurRad="50800" dist="38100" dir="5400000" algn="t" rotWithShape="0">
              <a:schemeClr val="tx1">
                <a:lumMod val="85000"/>
                <a:lumOff val="15000"/>
                <a:alpha val="3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2" name="标题 1"/>
          <p:cNvSpPr txBox="1"/>
          <p:nvPr/>
        </p:nvSpPr>
        <p:spPr>
          <a:xfrm>
            <a:off x="1710921" y="2256447"/>
            <a:ext cx="2342516" cy="530206"/>
          </a:xfrm>
          <a:prstGeom prst="rect">
            <a:avLst/>
          </a:prstGeom>
          <a:noFill/>
          <a:ln w="12700" cap="sq">
            <a:noFill/>
            <a:miter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5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Source Han Sans CN Bold" panose="020B0800000000000000" charset="-122"/>
                <a:ea typeface="Source Han Sans CN Bold" panose="020B0800000000000000" charset="-122"/>
                <a:cs typeface="Source Han Sans CN Bold" panose="020B0800000000000000" charset="-122"/>
              </a:rPr>
              <a:t>硬件系统定义</a:t>
            </a:r>
            <a:endParaRPr kumimoji="1" lang="zh-CN" altLang="en-US"/>
          </a:p>
        </p:txBody>
      </p:sp>
      <p:sp>
        <p:nvSpPr>
          <p:cNvPr id="23" name="标题 1"/>
          <p:cNvSpPr txBox="1"/>
          <p:nvPr/>
        </p:nvSpPr>
        <p:spPr>
          <a:xfrm>
            <a:off x="847117" y="3032521"/>
            <a:ext cx="2734251" cy="2102645"/>
          </a:xfrm>
          <a:prstGeom prst="rect">
            <a:avLst/>
          </a:prstGeom>
          <a:noFill/>
          <a:ln w="12700" cap="sq">
            <a:noFill/>
            <a:miter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 panose="020B0500000000000000" charset="-122"/>
                <a:ea typeface="Source Han Sans" panose="020B0500000000000000" charset="-122"/>
                <a:cs typeface="Source Han Sans" panose="020B0500000000000000" charset="-122"/>
              </a:rPr>
              <a:t>硬件系统是计算机的物理基础，由各种物理设备组成，如 CPU、内存、硬盘等，实现计算机的各项功能。
硬件系统的主要功能是执行程序指令，完成算术和逻辑运算，存储和处理数据。</a:t>
            </a:r>
            <a:endParaRPr kumimoji="1" lang="zh-CN" altLang="en-US"/>
          </a:p>
        </p:txBody>
      </p:sp>
      <p:sp>
        <p:nvSpPr>
          <p:cNvPr id="24" name="标题 1"/>
          <p:cNvSpPr txBox="1"/>
          <p:nvPr/>
        </p:nvSpPr>
        <p:spPr>
          <a:xfrm>
            <a:off x="3162300" y="4711700"/>
            <a:ext cx="558800" cy="525780"/>
          </a:xfrm>
          <a:prstGeom prst="frame">
            <a:avLst>
              <a:gd name="adj1" fmla="val 10850"/>
            </a:avLst>
          </a:prstGeom>
          <a:solidFill>
            <a:schemeClr val="accent1">
              <a:lumMod val="40000"/>
              <a:lumOff val="60000"/>
              <a:alpha val="24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5" name="标题 1"/>
          <p:cNvSpPr txBox="1"/>
          <p:nvPr/>
        </p:nvSpPr>
        <p:spPr>
          <a:xfrm>
            <a:off x="2857000" y="4982600"/>
            <a:ext cx="718594" cy="718594"/>
          </a:xfrm>
          <a:prstGeom prst="roundRect">
            <a:avLst>
              <a:gd name="adj" fmla="val 13008"/>
            </a:avLst>
          </a:prstGeom>
          <a:solidFill>
            <a:schemeClr val="bg1"/>
          </a:solidFill>
          <a:ln w="34925" cap="sq">
            <a:solidFill>
              <a:schemeClr val="accent1"/>
            </a:solidFill>
            <a:miter/>
          </a:ln>
          <a:effectLst>
            <a:outerShdw blurRad="50800" dist="38100" dir="5400000" algn="t" rotWithShape="0">
              <a:schemeClr val="accent1">
                <a:alpha val="3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6" name="标题 1"/>
          <p:cNvSpPr txBox="1"/>
          <p:nvPr/>
        </p:nvSpPr>
        <p:spPr>
          <a:xfrm>
            <a:off x="3030821" y="5173742"/>
            <a:ext cx="370952" cy="336310"/>
          </a:xfrm>
          <a:custGeom>
            <a:avLst/>
            <a:gdLst>
              <a:gd name="connsiteX0" fmla="*/ 351048 w 1543905"/>
              <a:gd name="connsiteY0" fmla="*/ 523317 h 1399728"/>
              <a:gd name="connsiteX1" fmla="*/ 351048 w 1543905"/>
              <a:gd name="connsiteY1" fmla="*/ 523317 h 1399728"/>
              <a:gd name="connsiteX2" fmla="*/ 351420 w 1543905"/>
              <a:gd name="connsiteY2" fmla="*/ 523503 h 1399728"/>
              <a:gd name="connsiteX3" fmla="*/ 351420 w 1543905"/>
              <a:gd name="connsiteY3" fmla="*/ 1020031 h 1399728"/>
              <a:gd name="connsiteX4" fmla="*/ 351048 w 1543905"/>
              <a:gd name="connsiteY4" fmla="*/ 1020403 h 1399728"/>
              <a:gd name="connsiteX5" fmla="*/ 163525 w 1543905"/>
              <a:gd name="connsiteY5" fmla="*/ 1020403 h 1399728"/>
              <a:gd name="connsiteX6" fmla="*/ 163153 w 1543905"/>
              <a:gd name="connsiteY6" fmla="*/ 1020031 h 1399728"/>
              <a:gd name="connsiteX7" fmla="*/ 163153 w 1543905"/>
              <a:gd name="connsiteY7" fmla="*/ 523503 h 1399728"/>
              <a:gd name="connsiteX8" fmla="*/ 163153 w 1543905"/>
              <a:gd name="connsiteY8" fmla="*/ 523317 h 1399728"/>
              <a:gd name="connsiteX9" fmla="*/ 163339 w 1543905"/>
              <a:gd name="connsiteY9" fmla="*/ 523131 h 1399728"/>
              <a:gd name="connsiteX10" fmla="*/ 351048 w 1543905"/>
              <a:gd name="connsiteY10" fmla="*/ 523131 h 1399728"/>
              <a:gd name="connsiteX11" fmla="*/ 351048 w 1543905"/>
              <a:gd name="connsiteY11" fmla="*/ 411696 h 1399728"/>
              <a:gd name="connsiteX12" fmla="*/ 163339 w 1543905"/>
              <a:gd name="connsiteY12" fmla="*/ 411696 h 1399728"/>
              <a:gd name="connsiteX13" fmla="*/ 51346 w 1543905"/>
              <a:gd name="connsiteY13" fmla="*/ 523689 h 1399728"/>
              <a:gd name="connsiteX14" fmla="*/ 51346 w 1543905"/>
              <a:gd name="connsiteY14" fmla="*/ 1020217 h 1399728"/>
              <a:gd name="connsiteX15" fmla="*/ 163339 w 1543905"/>
              <a:gd name="connsiteY15" fmla="*/ 1132210 h 1399728"/>
              <a:gd name="connsiteX16" fmla="*/ 351048 w 1543905"/>
              <a:gd name="connsiteY16" fmla="*/ 1132210 h 1399728"/>
              <a:gd name="connsiteX17" fmla="*/ 463042 w 1543905"/>
              <a:gd name="connsiteY17" fmla="*/ 1020217 h 1399728"/>
              <a:gd name="connsiteX18" fmla="*/ 463042 w 1543905"/>
              <a:gd name="connsiteY18" fmla="*/ 523503 h 1399728"/>
              <a:gd name="connsiteX19" fmla="*/ 351048 w 1543905"/>
              <a:gd name="connsiteY19" fmla="*/ 411696 h 1399728"/>
              <a:gd name="connsiteX20" fmla="*/ 865808 w 1543905"/>
              <a:gd name="connsiteY20" fmla="*/ 111621 h 1399728"/>
              <a:gd name="connsiteX21" fmla="*/ 866180 w 1543905"/>
              <a:gd name="connsiteY21" fmla="*/ 111807 h 1399728"/>
              <a:gd name="connsiteX22" fmla="*/ 866180 w 1543905"/>
              <a:gd name="connsiteY22" fmla="*/ 1020031 h 1399728"/>
              <a:gd name="connsiteX23" fmla="*/ 865808 w 1543905"/>
              <a:gd name="connsiteY23" fmla="*/ 1020403 h 1399728"/>
              <a:gd name="connsiteX24" fmla="*/ 678284 w 1543905"/>
              <a:gd name="connsiteY24" fmla="*/ 1020403 h 1399728"/>
              <a:gd name="connsiteX25" fmla="*/ 677912 w 1543905"/>
              <a:gd name="connsiteY25" fmla="*/ 1020031 h 1399728"/>
              <a:gd name="connsiteX26" fmla="*/ 677912 w 1543905"/>
              <a:gd name="connsiteY26" fmla="*/ 111993 h 1399728"/>
              <a:gd name="connsiteX27" fmla="*/ 677912 w 1543905"/>
              <a:gd name="connsiteY27" fmla="*/ 111807 h 1399728"/>
              <a:gd name="connsiteX28" fmla="*/ 678098 w 1543905"/>
              <a:gd name="connsiteY28" fmla="*/ 111621 h 1399728"/>
              <a:gd name="connsiteX29" fmla="*/ 865808 w 1543905"/>
              <a:gd name="connsiteY29" fmla="*/ 111621 h 1399728"/>
              <a:gd name="connsiteX30" fmla="*/ 865808 w 1543905"/>
              <a:gd name="connsiteY30" fmla="*/ 0 h 1399728"/>
              <a:gd name="connsiteX31" fmla="*/ 677912 w 1543905"/>
              <a:gd name="connsiteY31" fmla="*/ 0 h 1399728"/>
              <a:gd name="connsiteX32" fmla="*/ 565919 w 1543905"/>
              <a:gd name="connsiteY32" fmla="*/ 111993 h 1399728"/>
              <a:gd name="connsiteX33" fmla="*/ 565919 w 1543905"/>
              <a:gd name="connsiteY33" fmla="*/ 1020217 h 1399728"/>
              <a:gd name="connsiteX34" fmla="*/ 677912 w 1543905"/>
              <a:gd name="connsiteY34" fmla="*/ 1132210 h 1399728"/>
              <a:gd name="connsiteX35" fmla="*/ 865622 w 1543905"/>
              <a:gd name="connsiteY35" fmla="*/ 1132210 h 1399728"/>
              <a:gd name="connsiteX36" fmla="*/ 977615 w 1543905"/>
              <a:gd name="connsiteY36" fmla="*/ 1020217 h 1399728"/>
              <a:gd name="connsiteX37" fmla="*/ 977615 w 1543905"/>
              <a:gd name="connsiteY37" fmla="*/ 111993 h 1399728"/>
              <a:gd name="connsiteX38" fmla="*/ 865808 w 1543905"/>
              <a:gd name="connsiteY38" fmla="*/ 0 h 1399728"/>
              <a:gd name="connsiteX39" fmla="*/ 1380381 w 1543905"/>
              <a:gd name="connsiteY39" fmla="*/ 729072 h 1399728"/>
              <a:gd name="connsiteX40" fmla="*/ 1380753 w 1543905"/>
              <a:gd name="connsiteY40" fmla="*/ 729258 h 1399728"/>
              <a:gd name="connsiteX41" fmla="*/ 1380753 w 1543905"/>
              <a:gd name="connsiteY41" fmla="*/ 1020031 h 1399728"/>
              <a:gd name="connsiteX42" fmla="*/ 1380381 w 1543905"/>
              <a:gd name="connsiteY42" fmla="*/ 1020403 h 1399728"/>
              <a:gd name="connsiteX43" fmla="*/ 1192858 w 1543905"/>
              <a:gd name="connsiteY43" fmla="*/ 1020403 h 1399728"/>
              <a:gd name="connsiteX44" fmla="*/ 1192485 w 1543905"/>
              <a:gd name="connsiteY44" fmla="*/ 1020031 h 1399728"/>
              <a:gd name="connsiteX45" fmla="*/ 1192485 w 1543905"/>
              <a:gd name="connsiteY45" fmla="*/ 729444 h 1399728"/>
              <a:gd name="connsiteX46" fmla="*/ 1192485 w 1543905"/>
              <a:gd name="connsiteY46" fmla="*/ 729258 h 1399728"/>
              <a:gd name="connsiteX47" fmla="*/ 1192671 w 1543905"/>
              <a:gd name="connsiteY47" fmla="*/ 729072 h 1399728"/>
              <a:gd name="connsiteX48" fmla="*/ 1380381 w 1543905"/>
              <a:gd name="connsiteY48" fmla="*/ 729072 h 1399728"/>
              <a:gd name="connsiteX49" fmla="*/ 1380381 w 1543905"/>
              <a:gd name="connsiteY49" fmla="*/ 617451 h 1399728"/>
              <a:gd name="connsiteX50" fmla="*/ 1192671 w 1543905"/>
              <a:gd name="connsiteY50" fmla="*/ 617451 h 1399728"/>
              <a:gd name="connsiteX51" fmla="*/ 1080678 w 1543905"/>
              <a:gd name="connsiteY51" fmla="*/ 729444 h 1399728"/>
              <a:gd name="connsiteX52" fmla="*/ 1080678 w 1543905"/>
              <a:gd name="connsiteY52" fmla="*/ 1020031 h 1399728"/>
              <a:gd name="connsiteX53" fmla="*/ 1192671 w 1543905"/>
              <a:gd name="connsiteY53" fmla="*/ 1132024 h 1399728"/>
              <a:gd name="connsiteX54" fmla="*/ 1380381 w 1543905"/>
              <a:gd name="connsiteY54" fmla="*/ 1132024 h 1399728"/>
              <a:gd name="connsiteX55" fmla="*/ 1492374 w 1543905"/>
              <a:gd name="connsiteY55" fmla="*/ 1020031 h 1399728"/>
              <a:gd name="connsiteX56" fmla="*/ 1492374 w 1543905"/>
              <a:gd name="connsiteY56" fmla="*/ 729444 h 1399728"/>
              <a:gd name="connsiteX57" fmla="*/ 1380381 w 1543905"/>
              <a:gd name="connsiteY57" fmla="*/ 617451 h 1399728"/>
              <a:gd name="connsiteX58" fmla="*/ 1481956 w 1543905"/>
              <a:gd name="connsiteY58" fmla="*/ 1276201 h 1399728"/>
              <a:gd name="connsiteX59" fmla="*/ 61764 w 1543905"/>
              <a:gd name="connsiteY59" fmla="*/ 1276201 h 1399728"/>
              <a:gd name="connsiteX60" fmla="*/ 0 w 1543905"/>
              <a:gd name="connsiteY60" fmla="*/ 1337965 h 1399728"/>
              <a:gd name="connsiteX61" fmla="*/ 61764 w 1543905"/>
              <a:gd name="connsiteY61" fmla="*/ 1399729 h 1399728"/>
              <a:gd name="connsiteX62" fmla="*/ 1482142 w 1543905"/>
              <a:gd name="connsiteY62" fmla="*/ 1399729 h 1399728"/>
              <a:gd name="connsiteX63" fmla="*/ 1543906 w 1543905"/>
              <a:gd name="connsiteY63" fmla="*/ 1337965 h 1399728"/>
              <a:gd name="connsiteX64" fmla="*/ 1481956 w 1543905"/>
              <a:gd name="connsiteY64" fmla="*/ 1276201 h 1399728"/>
            </a:gdLst>
            <a:ahLst/>
            <a:cxnLst/>
            <a:rect l="l" t="t" r="r" b="b"/>
            <a:pathLst>
              <a:path w="1543905" h="1399728">
                <a:moveTo>
                  <a:pt x="351048" y="523317"/>
                </a:moveTo>
                <a:cubicBezTo>
                  <a:pt x="351234" y="523317"/>
                  <a:pt x="351234" y="523317"/>
                  <a:pt x="351048" y="523317"/>
                </a:cubicBezTo>
                <a:cubicBezTo>
                  <a:pt x="351234" y="523317"/>
                  <a:pt x="351420" y="523503"/>
                  <a:pt x="351420" y="523503"/>
                </a:cubicBezTo>
                <a:lnTo>
                  <a:pt x="351420" y="1020031"/>
                </a:lnTo>
                <a:lnTo>
                  <a:pt x="351048" y="1020403"/>
                </a:lnTo>
                <a:lnTo>
                  <a:pt x="163525" y="1020403"/>
                </a:lnTo>
                <a:lnTo>
                  <a:pt x="163153" y="1020031"/>
                </a:lnTo>
                <a:lnTo>
                  <a:pt x="163153" y="523503"/>
                </a:lnTo>
                <a:lnTo>
                  <a:pt x="163153" y="523317"/>
                </a:lnTo>
                <a:lnTo>
                  <a:pt x="163339" y="523131"/>
                </a:lnTo>
                <a:lnTo>
                  <a:pt x="351048" y="523131"/>
                </a:lnTo>
                <a:moveTo>
                  <a:pt x="351048" y="411696"/>
                </a:moveTo>
                <a:lnTo>
                  <a:pt x="163339" y="411696"/>
                </a:lnTo>
                <a:cubicBezTo>
                  <a:pt x="101575" y="411696"/>
                  <a:pt x="51346" y="461739"/>
                  <a:pt x="51346" y="523689"/>
                </a:cubicBezTo>
                <a:lnTo>
                  <a:pt x="51346" y="1020217"/>
                </a:lnTo>
                <a:cubicBezTo>
                  <a:pt x="51346" y="1081795"/>
                  <a:pt x="101761" y="1132210"/>
                  <a:pt x="163339" y="1132210"/>
                </a:cubicBezTo>
                <a:lnTo>
                  <a:pt x="351048" y="1132210"/>
                </a:lnTo>
                <a:cubicBezTo>
                  <a:pt x="412626" y="1132210"/>
                  <a:pt x="463042" y="1081795"/>
                  <a:pt x="463042" y="1020217"/>
                </a:cubicBezTo>
                <a:lnTo>
                  <a:pt x="463042" y="523503"/>
                </a:lnTo>
                <a:cubicBezTo>
                  <a:pt x="463042" y="461739"/>
                  <a:pt x="412998" y="411696"/>
                  <a:pt x="351048" y="411696"/>
                </a:cubicBezTo>
                <a:close/>
                <a:moveTo>
                  <a:pt x="865808" y="111621"/>
                </a:moveTo>
                <a:cubicBezTo>
                  <a:pt x="865994" y="111621"/>
                  <a:pt x="866180" y="111807"/>
                  <a:pt x="866180" y="111807"/>
                </a:cubicBezTo>
                <a:lnTo>
                  <a:pt x="866180" y="1020031"/>
                </a:lnTo>
                <a:lnTo>
                  <a:pt x="865808" y="1020403"/>
                </a:lnTo>
                <a:lnTo>
                  <a:pt x="678284" y="1020403"/>
                </a:lnTo>
                <a:lnTo>
                  <a:pt x="677912" y="1020031"/>
                </a:lnTo>
                <a:lnTo>
                  <a:pt x="677912" y="111993"/>
                </a:lnTo>
                <a:lnTo>
                  <a:pt x="677912" y="111807"/>
                </a:lnTo>
                <a:lnTo>
                  <a:pt x="678098" y="111621"/>
                </a:lnTo>
                <a:lnTo>
                  <a:pt x="865808" y="111621"/>
                </a:lnTo>
                <a:moveTo>
                  <a:pt x="865808" y="0"/>
                </a:moveTo>
                <a:lnTo>
                  <a:pt x="677912" y="0"/>
                </a:lnTo>
                <a:cubicBezTo>
                  <a:pt x="616148" y="0"/>
                  <a:pt x="565919" y="50043"/>
                  <a:pt x="565919" y="111993"/>
                </a:cubicBezTo>
                <a:lnTo>
                  <a:pt x="565919" y="1020217"/>
                </a:lnTo>
                <a:cubicBezTo>
                  <a:pt x="565919" y="1081795"/>
                  <a:pt x="616335" y="1132210"/>
                  <a:pt x="677912" y="1132210"/>
                </a:cubicBezTo>
                <a:lnTo>
                  <a:pt x="865622" y="1132210"/>
                </a:lnTo>
                <a:cubicBezTo>
                  <a:pt x="927199" y="1132210"/>
                  <a:pt x="977615" y="1081795"/>
                  <a:pt x="977615" y="1020217"/>
                </a:cubicBezTo>
                <a:lnTo>
                  <a:pt x="977615" y="111993"/>
                </a:lnTo>
                <a:cubicBezTo>
                  <a:pt x="977615" y="50043"/>
                  <a:pt x="927571" y="0"/>
                  <a:pt x="865808" y="0"/>
                </a:cubicBezTo>
                <a:close/>
                <a:moveTo>
                  <a:pt x="1380381" y="729072"/>
                </a:moveTo>
                <a:cubicBezTo>
                  <a:pt x="1380567" y="729072"/>
                  <a:pt x="1380753" y="729258"/>
                  <a:pt x="1380753" y="729258"/>
                </a:cubicBezTo>
                <a:lnTo>
                  <a:pt x="1380753" y="1020031"/>
                </a:lnTo>
                <a:lnTo>
                  <a:pt x="1380381" y="1020403"/>
                </a:lnTo>
                <a:lnTo>
                  <a:pt x="1192858" y="1020403"/>
                </a:lnTo>
                <a:lnTo>
                  <a:pt x="1192485" y="1020031"/>
                </a:lnTo>
                <a:lnTo>
                  <a:pt x="1192485" y="729444"/>
                </a:lnTo>
                <a:lnTo>
                  <a:pt x="1192485" y="729258"/>
                </a:lnTo>
                <a:lnTo>
                  <a:pt x="1192671" y="729072"/>
                </a:lnTo>
                <a:lnTo>
                  <a:pt x="1380381" y="729072"/>
                </a:lnTo>
                <a:moveTo>
                  <a:pt x="1380381" y="617451"/>
                </a:moveTo>
                <a:lnTo>
                  <a:pt x="1192671" y="617451"/>
                </a:lnTo>
                <a:cubicBezTo>
                  <a:pt x="1130908" y="617451"/>
                  <a:pt x="1080678" y="667494"/>
                  <a:pt x="1080678" y="729444"/>
                </a:cubicBezTo>
                <a:lnTo>
                  <a:pt x="1080678" y="1020031"/>
                </a:lnTo>
                <a:cubicBezTo>
                  <a:pt x="1080678" y="1081608"/>
                  <a:pt x="1131094" y="1132024"/>
                  <a:pt x="1192671" y="1132024"/>
                </a:cubicBezTo>
                <a:lnTo>
                  <a:pt x="1380381" y="1132024"/>
                </a:lnTo>
                <a:cubicBezTo>
                  <a:pt x="1441959" y="1132024"/>
                  <a:pt x="1492374" y="1081608"/>
                  <a:pt x="1492374" y="1020031"/>
                </a:cubicBezTo>
                <a:lnTo>
                  <a:pt x="1492374" y="729444"/>
                </a:lnTo>
                <a:cubicBezTo>
                  <a:pt x="1492374" y="667680"/>
                  <a:pt x="1442145" y="617451"/>
                  <a:pt x="1380381" y="617451"/>
                </a:cubicBezTo>
                <a:close/>
                <a:moveTo>
                  <a:pt x="1481956" y="1276201"/>
                </a:moveTo>
                <a:lnTo>
                  <a:pt x="61764" y="1276201"/>
                </a:lnTo>
                <a:cubicBezTo>
                  <a:pt x="27719" y="1276201"/>
                  <a:pt x="0" y="1303920"/>
                  <a:pt x="0" y="1337965"/>
                </a:cubicBezTo>
                <a:cubicBezTo>
                  <a:pt x="0" y="1372009"/>
                  <a:pt x="27719" y="1399729"/>
                  <a:pt x="61764" y="1399729"/>
                </a:cubicBezTo>
                <a:lnTo>
                  <a:pt x="1482142" y="1399729"/>
                </a:lnTo>
                <a:cubicBezTo>
                  <a:pt x="1516187" y="1399729"/>
                  <a:pt x="1543906" y="1372009"/>
                  <a:pt x="1543906" y="1337965"/>
                </a:cubicBezTo>
                <a:cubicBezTo>
                  <a:pt x="1543720" y="1303734"/>
                  <a:pt x="1516187" y="1276201"/>
                  <a:pt x="1481956" y="1276201"/>
                </a:cubicBezTo>
                <a:close/>
              </a:path>
            </a:pathLst>
          </a:custGeom>
          <a:solidFill>
            <a:schemeClr val="accent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7" name="标题 1"/>
          <p:cNvSpPr txBox="1"/>
          <p:nvPr/>
        </p:nvSpPr>
        <p:spPr>
          <a:xfrm>
            <a:off x="6889348" y="4711700"/>
            <a:ext cx="558800" cy="525780"/>
          </a:xfrm>
          <a:prstGeom prst="frame">
            <a:avLst>
              <a:gd name="adj1" fmla="val 10850"/>
            </a:avLst>
          </a:prstGeom>
          <a:solidFill>
            <a:schemeClr val="accent1">
              <a:lumMod val="40000"/>
              <a:lumOff val="60000"/>
              <a:alpha val="24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8" name="标题 1"/>
          <p:cNvSpPr txBox="1"/>
          <p:nvPr/>
        </p:nvSpPr>
        <p:spPr>
          <a:xfrm>
            <a:off x="10616396" y="4711700"/>
            <a:ext cx="558800" cy="525780"/>
          </a:xfrm>
          <a:prstGeom prst="frame">
            <a:avLst>
              <a:gd name="adj1" fmla="val 10850"/>
            </a:avLst>
          </a:prstGeom>
          <a:solidFill>
            <a:schemeClr val="accent1">
              <a:lumMod val="40000"/>
              <a:lumOff val="60000"/>
              <a:alpha val="24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9" name="标题 1"/>
          <p:cNvSpPr txBox="1"/>
          <p:nvPr/>
        </p:nvSpPr>
        <p:spPr>
          <a:xfrm>
            <a:off x="6589530" y="4982600"/>
            <a:ext cx="718594" cy="718594"/>
          </a:xfrm>
          <a:prstGeom prst="roundRect">
            <a:avLst>
              <a:gd name="adj" fmla="val 13008"/>
            </a:avLst>
          </a:prstGeom>
          <a:solidFill>
            <a:schemeClr val="bg1"/>
          </a:solidFill>
          <a:ln w="34925" cap="sq">
            <a:solidFill>
              <a:schemeClr val="accent1"/>
            </a:solidFill>
            <a:miter/>
          </a:ln>
          <a:effectLst>
            <a:outerShdw blurRad="50800" dist="38100" dir="5400000" algn="t" rotWithShape="0">
              <a:schemeClr val="accent1">
                <a:alpha val="3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0" name="标题 1"/>
          <p:cNvSpPr txBox="1"/>
          <p:nvPr/>
        </p:nvSpPr>
        <p:spPr>
          <a:xfrm>
            <a:off x="10322061" y="4982600"/>
            <a:ext cx="718594" cy="718594"/>
          </a:xfrm>
          <a:prstGeom prst="roundRect">
            <a:avLst>
              <a:gd name="adj" fmla="val 13008"/>
            </a:avLst>
          </a:prstGeom>
          <a:solidFill>
            <a:schemeClr val="bg1"/>
          </a:solidFill>
          <a:ln w="34925" cap="sq">
            <a:solidFill>
              <a:schemeClr val="accent1"/>
            </a:solidFill>
            <a:miter/>
          </a:ln>
          <a:effectLst>
            <a:outerShdw blurRad="50800" dist="38100" dir="5400000" algn="t" rotWithShape="0">
              <a:schemeClr val="accent1">
                <a:alpha val="3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1" name="标题 1"/>
          <p:cNvSpPr txBox="1"/>
          <p:nvPr/>
        </p:nvSpPr>
        <p:spPr>
          <a:xfrm>
            <a:off x="6787191" y="5173823"/>
            <a:ext cx="323272" cy="336148"/>
          </a:xfrm>
          <a:custGeom>
            <a:avLst/>
            <a:gdLst>
              <a:gd name="connsiteX0" fmla="*/ 337768 w 1372282"/>
              <a:gd name="connsiteY0" fmla="*/ 1315328 h 1426949"/>
              <a:gd name="connsiteX1" fmla="*/ 530173 w 1372282"/>
              <a:gd name="connsiteY1" fmla="*/ 1315328 h 1426949"/>
              <a:gd name="connsiteX2" fmla="*/ 842109 w 1372282"/>
              <a:gd name="connsiteY2" fmla="*/ 1315328 h 1426949"/>
              <a:gd name="connsiteX3" fmla="*/ 1034514 w 1372282"/>
              <a:gd name="connsiteY3" fmla="*/ 1315328 h 1426949"/>
              <a:gd name="connsiteX4" fmla="*/ 1090325 w 1372282"/>
              <a:gd name="connsiteY4" fmla="*/ 1371139 h 1426949"/>
              <a:gd name="connsiteX5" fmla="*/ 1034514 w 1372282"/>
              <a:gd name="connsiteY5" fmla="*/ 1426949 h 1426949"/>
              <a:gd name="connsiteX6" fmla="*/ 842109 w 1372282"/>
              <a:gd name="connsiteY6" fmla="*/ 1426949 h 1426949"/>
              <a:gd name="connsiteX7" fmla="*/ 530173 w 1372282"/>
              <a:gd name="connsiteY7" fmla="*/ 1426949 h 1426949"/>
              <a:gd name="connsiteX8" fmla="*/ 337768 w 1372282"/>
              <a:gd name="connsiteY8" fmla="*/ 1426949 h 1426949"/>
              <a:gd name="connsiteX9" fmla="*/ 281957 w 1372282"/>
              <a:gd name="connsiteY9" fmla="*/ 1371139 h 1426949"/>
              <a:gd name="connsiteX10" fmla="*/ 337768 w 1372282"/>
              <a:gd name="connsiteY10" fmla="*/ 1315328 h 1426949"/>
              <a:gd name="connsiteX11" fmla="*/ 686154 w 1372282"/>
              <a:gd name="connsiteY11" fmla="*/ 111621 h 1426949"/>
              <a:gd name="connsiteX12" fmla="*/ 237624 w 1372282"/>
              <a:gd name="connsiteY12" fmla="*/ 560152 h 1426949"/>
              <a:gd name="connsiteX13" fmla="*/ 237624 w 1372282"/>
              <a:gd name="connsiteY13" fmla="*/ 985614 h 1426949"/>
              <a:gd name="connsiteX14" fmla="*/ 229252 w 1372282"/>
              <a:gd name="connsiteY14" fmla="*/ 1014822 h 1426949"/>
              <a:gd name="connsiteX15" fmla="*/ 155768 w 1372282"/>
              <a:gd name="connsiteY15" fmla="*/ 1134814 h 1426949"/>
              <a:gd name="connsiteX16" fmla="*/ 1214680 w 1372282"/>
              <a:gd name="connsiteY16" fmla="*/ 1134814 h 1426949"/>
              <a:gd name="connsiteX17" fmla="*/ 1143429 w 1372282"/>
              <a:gd name="connsiteY17" fmla="*/ 1023565 h 1426949"/>
              <a:gd name="connsiteX18" fmla="*/ 1134685 w 1372282"/>
              <a:gd name="connsiteY18" fmla="*/ 993428 h 1426949"/>
              <a:gd name="connsiteX19" fmla="*/ 1134685 w 1372282"/>
              <a:gd name="connsiteY19" fmla="*/ 560152 h 1426949"/>
              <a:gd name="connsiteX20" fmla="*/ 686154 w 1372282"/>
              <a:gd name="connsiteY20" fmla="*/ 111621 h 1426949"/>
              <a:gd name="connsiteX21" fmla="*/ 686154 w 1372282"/>
              <a:gd name="connsiteY21" fmla="*/ 0 h 1426949"/>
              <a:gd name="connsiteX22" fmla="*/ 903815 w 1372282"/>
              <a:gd name="connsiteY22" fmla="*/ 44276 h 1426949"/>
              <a:gd name="connsiteX23" fmla="*/ 1081851 w 1372282"/>
              <a:gd name="connsiteY23" fmla="*/ 164455 h 1426949"/>
              <a:gd name="connsiteX24" fmla="*/ 1202030 w 1372282"/>
              <a:gd name="connsiteY24" fmla="*/ 342491 h 1426949"/>
              <a:gd name="connsiteX25" fmla="*/ 1246306 w 1372282"/>
              <a:gd name="connsiteY25" fmla="*/ 560152 h 1426949"/>
              <a:gd name="connsiteX26" fmla="*/ 1246306 w 1372282"/>
              <a:gd name="connsiteY26" fmla="*/ 977243 h 1426949"/>
              <a:gd name="connsiteX27" fmla="*/ 1363508 w 1372282"/>
              <a:gd name="connsiteY27" fmla="*/ 1160487 h 1426949"/>
              <a:gd name="connsiteX28" fmla="*/ 1365369 w 1372282"/>
              <a:gd name="connsiteY28" fmla="*/ 1217414 h 1426949"/>
              <a:gd name="connsiteX29" fmla="*/ 1316628 w 1372282"/>
              <a:gd name="connsiteY29" fmla="*/ 1246436 h 1426949"/>
              <a:gd name="connsiteX30" fmla="*/ 55867 w 1372282"/>
              <a:gd name="connsiteY30" fmla="*/ 1246436 h 1426949"/>
              <a:gd name="connsiteX31" fmla="*/ 7126 w 1372282"/>
              <a:gd name="connsiteY31" fmla="*/ 1217786 h 1426949"/>
              <a:gd name="connsiteX32" fmla="*/ 8242 w 1372282"/>
              <a:gd name="connsiteY32" fmla="*/ 1161232 h 1426949"/>
              <a:gd name="connsiteX33" fmla="*/ 126002 w 1372282"/>
              <a:gd name="connsiteY33" fmla="*/ 969801 h 1426949"/>
              <a:gd name="connsiteX34" fmla="*/ 126002 w 1372282"/>
              <a:gd name="connsiteY34" fmla="*/ 560152 h 1426949"/>
              <a:gd name="connsiteX35" fmla="*/ 170279 w 1372282"/>
              <a:gd name="connsiteY35" fmla="*/ 342491 h 1426949"/>
              <a:gd name="connsiteX36" fmla="*/ 290458 w 1372282"/>
              <a:gd name="connsiteY36" fmla="*/ 164455 h 1426949"/>
              <a:gd name="connsiteX37" fmla="*/ 468493 w 1372282"/>
              <a:gd name="connsiteY37" fmla="*/ 44276 h 1426949"/>
              <a:gd name="connsiteX38" fmla="*/ 686154 w 1372282"/>
              <a:gd name="connsiteY38" fmla="*/ 0 h 1426949"/>
            </a:gdLst>
            <a:ahLst/>
            <a:cxnLst/>
            <a:rect l="l" t="t" r="r" b="b"/>
            <a:pathLst>
              <a:path w="1372282" h="1426949">
                <a:moveTo>
                  <a:pt x="337768" y="1315328"/>
                </a:moveTo>
                <a:lnTo>
                  <a:pt x="530173" y="1315328"/>
                </a:lnTo>
                <a:lnTo>
                  <a:pt x="842109" y="1315328"/>
                </a:lnTo>
                <a:lnTo>
                  <a:pt x="1034514" y="1315328"/>
                </a:lnTo>
                <a:cubicBezTo>
                  <a:pt x="1065396" y="1315328"/>
                  <a:pt x="1090325" y="1340257"/>
                  <a:pt x="1090325" y="1371139"/>
                </a:cubicBezTo>
                <a:cubicBezTo>
                  <a:pt x="1090325" y="1402021"/>
                  <a:pt x="1065210" y="1426949"/>
                  <a:pt x="1034514" y="1426949"/>
                </a:cubicBezTo>
                <a:lnTo>
                  <a:pt x="842109" y="1426949"/>
                </a:lnTo>
                <a:lnTo>
                  <a:pt x="530173" y="1426949"/>
                </a:lnTo>
                <a:lnTo>
                  <a:pt x="337768" y="1426949"/>
                </a:lnTo>
                <a:cubicBezTo>
                  <a:pt x="306886" y="1426949"/>
                  <a:pt x="281957" y="1402021"/>
                  <a:pt x="281957" y="1371139"/>
                </a:cubicBezTo>
                <a:cubicBezTo>
                  <a:pt x="281957" y="1340257"/>
                  <a:pt x="306886" y="1315328"/>
                  <a:pt x="337768" y="1315328"/>
                </a:cubicBezTo>
                <a:close/>
                <a:moveTo>
                  <a:pt x="686154" y="111621"/>
                </a:moveTo>
                <a:cubicBezTo>
                  <a:pt x="438914" y="111621"/>
                  <a:pt x="237624" y="312725"/>
                  <a:pt x="237624" y="560152"/>
                </a:cubicBezTo>
                <a:lnTo>
                  <a:pt x="237624" y="985614"/>
                </a:lnTo>
                <a:cubicBezTo>
                  <a:pt x="237624" y="996032"/>
                  <a:pt x="234833" y="1006078"/>
                  <a:pt x="229252" y="1014822"/>
                </a:cubicBezTo>
                <a:lnTo>
                  <a:pt x="155768" y="1134814"/>
                </a:lnTo>
                <a:lnTo>
                  <a:pt x="1214680" y="1134814"/>
                </a:lnTo>
                <a:lnTo>
                  <a:pt x="1143429" y="1023565"/>
                </a:lnTo>
                <a:cubicBezTo>
                  <a:pt x="1137662" y="1014636"/>
                  <a:pt x="1134685" y="1004218"/>
                  <a:pt x="1134685" y="993428"/>
                </a:cubicBezTo>
                <a:lnTo>
                  <a:pt x="1134685" y="560152"/>
                </a:lnTo>
                <a:cubicBezTo>
                  <a:pt x="1134685" y="312911"/>
                  <a:pt x="933581" y="111621"/>
                  <a:pt x="686154" y="111621"/>
                </a:cubicBezTo>
                <a:close/>
                <a:moveTo>
                  <a:pt x="686154" y="0"/>
                </a:moveTo>
                <a:cubicBezTo>
                  <a:pt x="761499" y="0"/>
                  <a:pt x="834610" y="14883"/>
                  <a:pt x="903815" y="44276"/>
                </a:cubicBezTo>
                <a:cubicBezTo>
                  <a:pt x="970416" y="72554"/>
                  <a:pt x="1030319" y="113109"/>
                  <a:pt x="1081851" y="164455"/>
                </a:cubicBezTo>
                <a:cubicBezTo>
                  <a:pt x="1133383" y="215987"/>
                  <a:pt x="1173753" y="275890"/>
                  <a:pt x="1202030" y="342491"/>
                </a:cubicBezTo>
                <a:cubicBezTo>
                  <a:pt x="1231423" y="411510"/>
                  <a:pt x="1246306" y="484808"/>
                  <a:pt x="1246306" y="560152"/>
                </a:cubicBezTo>
                <a:lnTo>
                  <a:pt x="1246306" y="977243"/>
                </a:lnTo>
                <a:lnTo>
                  <a:pt x="1363508" y="1160487"/>
                </a:lnTo>
                <a:cubicBezTo>
                  <a:pt x="1374484" y="1177603"/>
                  <a:pt x="1375229" y="1199555"/>
                  <a:pt x="1365369" y="1217414"/>
                </a:cubicBezTo>
                <a:cubicBezTo>
                  <a:pt x="1355695" y="1235273"/>
                  <a:pt x="1336905" y="1246436"/>
                  <a:pt x="1316628" y="1246436"/>
                </a:cubicBezTo>
                <a:lnTo>
                  <a:pt x="55867" y="1246436"/>
                </a:lnTo>
                <a:cubicBezTo>
                  <a:pt x="35589" y="1246436"/>
                  <a:pt x="16986" y="1235460"/>
                  <a:pt x="7126" y="1217786"/>
                </a:cubicBezTo>
                <a:cubicBezTo>
                  <a:pt x="-2734" y="1200113"/>
                  <a:pt x="-2362" y="1178533"/>
                  <a:pt x="8242" y="1161232"/>
                </a:cubicBezTo>
                <a:lnTo>
                  <a:pt x="126002" y="969801"/>
                </a:lnTo>
                <a:lnTo>
                  <a:pt x="126002" y="560152"/>
                </a:lnTo>
                <a:cubicBezTo>
                  <a:pt x="126002" y="484808"/>
                  <a:pt x="140885" y="411696"/>
                  <a:pt x="170279" y="342491"/>
                </a:cubicBezTo>
                <a:cubicBezTo>
                  <a:pt x="198556" y="275890"/>
                  <a:pt x="239112" y="215987"/>
                  <a:pt x="290458" y="164455"/>
                </a:cubicBezTo>
                <a:cubicBezTo>
                  <a:pt x="341803" y="112923"/>
                  <a:pt x="401893" y="72554"/>
                  <a:pt x="468493" y="44276"/>
                </a:cubicBezTo>
                <a:cubicBezTo>
                  <a:pt x="537512" y="14883"/>
                  <a:pt x="610810" y="0"/>
                  <a:pt x="686154" y="0"/>
                </a:cubicBezTo>
                <a:close/>
              </a:path>
            </a:pathLst>
          </a:custGeom>
          <a:solidFill>
            <a:schemeClr val="accent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2" name="标题 1"/>
          <p:cNvSpPr txBox="1"/>
          <p:nvPr/>
        </p:nvSpPr>
        <p:spPr>
          <a:xfrm>
            <a:off x="10513284" y="5183484"/>
            <a:ext cx="336148" cy="316824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ahLst/>
            <a:cxnLst/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accent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3" name="标题 1"/>
          <p:cNvSpPr txBox="1"/>
          <p:nvPr/>
        </p:nvSpPr>
        <p:spPr>
          <a:xfrm>
            <a:off x="0" y="355669"/>
            <a:ext cx="720000" cy="576000"/>
          </a:xfrm>
          <a:prstGeom prst="triangl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4" name="标题 1"/>
          <p:cNvSpPr txBox="1"/>
          <p:nvPr/>
        </p:nvSpPr>
        <p:spPr>
          <a:xfrm>
            <a:off x="464394" y="355669"/>
            <a:ext cx="7519965" cy="576000"/>
          </a:xfrm>
          <a:custGeom>
            <a:avLst/>
            <a:gdLst>
              <a:gd name="connsiteX0" fmla="*/ 367854 w 7519965"/>
              <a:gd name="connsiteY0" fmla="*/ 503515 h 510950"/>
              <a:gd name="connsiteX1" fmla="*/ 0 w 7519965"/>
              <a:gd name="connsiteY1" fmla="*/ 0 h 510950"/>
              <a:gd name="connsiteX2" fmla="*/ 7519965 w 7519965"/>
              <a:gd name="connsiteY2" fmla="*/ 0 h 510950"/>
              <a:gd name="connsiteX3" fmla="*/ 7300522 w 7519965"/>
              <a:gd name="connsiteY3" fmla="*/ 510950 h 510950"/>
              <a:gd name="connsiteX4" fmla="*/ 367854 w 7519965"/>
              <a:gd name="connsiteY4" fmla="*/ 503515 h 510950"/>
            </a:gdLst>
            <a:ahLst/>
            <a:cxnLst/>
            <a:rect l="l" t="t" r="r" b="b"/>
            <a:pathLst>
              <a:path w="7519965" h="510950">
                <a:moveTo>
                  <a:pt x="367854" y="503515"/>
                </a:moveTo>
                <a:lnTo>
                  <a:pt x="0" y="0"/>
                </a:lnTo>
                <a:lnTo>
                  <a:pt x="7519965" y="0"/>
                </a:lnTo>
                <a:lnTo>
                  <a:pt x="7300522" y="510950"/>
                </a:lnTo>
                <a:lnTo>
                  <a:pt x="367854" y="503515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94000">
                <a:schemeClr val="bg1"/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5" name="标题 1"/>
          <p:cNvSpPr txBox="1"/>
          <p:nvPr/>
        </p:nvSpPr>
        <p:spPr>
          <a:xfrm>
            <a:off x="921832" y="409669"/>
            <a:ext cx="10537593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 panose="020B0800000000000000" charset="-122"/>
                <a:ea typeface="Source Han Sans CN Bold" panose="020B0800000000000000" charset="-122"/>
                <a:cs typeface="Source Han Sans CN Bold" panose="020B0800000000000000" charset="-122"/>
              </a:rPr>
              <a:t>（一）硬件系统概述</a:t>
            </a:r>
            <a:endParaRPr kumimoji="1" lang="zh-CN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>
            <a:off x="660400" y="1130300"/>
            <a:ext cx="5344159" cy="1512840"/>
          </a:xfrm>
          <a:prstGeom prst="round2DiagRect">
            <a:avLst/>
          </a:prstGeom>
          <a:solidFill>
            <a:schemeClr val="bg1"/>
          </a:solidFill>
          <a:ln w="19050" cap="sq">
            <a:solidFill>
              <a:schemeClr val="accent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>
            <a:off x="825500" y="1691570"/>
            <a:ext cx="4988559" cy="81944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84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 panose="020B0500000000000000" charset="-122"/>
                <a:ea typeface="Source Han Sans" panose="020B0500000000000000" charset="-122"/>
                <a:cs typeface="Source Han Sans" panose="020B0500000000000000" charset="-122"/>
              </a:rPr>
              <a:t>CPU 是计算机的核心部件，负责执行程序指令，完成各种算术和逻辑运算，是计算机的“大脑”。
CPU 由运算器和控制器组成，运算器进行数据计算，控制器协调各部件工作，确保指令正确执行。
CPU 的发展经历了从早期的 4 位和 8 位低档微处理器到如今的酷睿系列微处理器，性能不断提升。
新型 CPU 的发展方向包括量子计算机、光子计算等前沿技术，有望实现计算能力的巨大飞跃。</a:t>
            </a: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>
            <a:off x="825499" y="1222170"/>
            <a:ext cx="4988559" cy="37752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b"/>
          <a:lstStyle/>
          <a:p>
            <a:pPr algn="l">
              <a:lnSpc>
                <a:spcPct val="15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 panose="020B0800000000000000" charset="-122"/>
                <a:ea typeface="Source Han Sans CN Bold" panose="020B0800000000000000" charset="-122"/>
                <a:cs typeface="Source Han Sans CN Bold" panose="020B0800000000000000" charset="-122"/>
              </a:rPr>
              <a:t>中央处理器（CPU）</a:t>
            </a: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660400" y="2875780"/>
            <a:ext cx="5344159" cy="1512840"/>
          </a:xfrm>
          <a:prstGeom prst="round2DiagRect">
            <a:avLst/>
          </a:prstGeom>
          <a:solidFill>
            <a:schemeClr val="bg1"/>
          </a:solidFill>
          <a:ln w="19050" cap="sq">
            <a:solidFill>
              <a:schemeClr val="accent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>
            <a:off x="825500" y="3437050"/>
            <a:ext cx="4988559" cy="81944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705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 panose="020B0500000000000000" charset="-122"/>
                <a:ea typeface="Source Han Sans" panose="020B0500000000000000" charset="-122"/>
                <a:cs typeface="Source Han Sans" panose="020B0500000000000000" charset="-122"/>
              </a:rPr>
              <a:t>存储器分为主存储器（内存）和辅助存储器（外存），内存存取速度快但容量小，外存存取速度慢但容量大。
内存的类型包括 DDR4 和 DDR5 内存条，DDR5 内存条在速度和性能上优于 DDR4，可提升系统运行效率。
硬盘是微型机最重要的外部存储部件，用于存储操作系统及软件数据，其种类包括机械硬盘和固态硬盘。
其他存储设备如 U 盘、光驱等，具有便携性和特定应用场景，如 U 盘用于数据传输，光驱用于读取光盘数据。</a:t>
            </a: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>
            <a:off x="825499" y="2967650"/>
            <a:ext cx="4988559" cy="37752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b"/>
          <a:lstStyle/>
          <a:p>
            <a:pPr algn="l">
              <a:lnSpc>
                <a:spcPct val="15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 panose="020B0800000000000000" charset="-122"/>
                <a:ea typeface="Source Han Sans CN Bold" panose="020B0800000000000000" charset="-122"/>
                <a:cs typeface="Source Han Sans CN Bold" panose="020B0800000000000000" charset="-122"/>
              </a:rPr>
              <a:t>存储器</a:t>
            </a: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>
            <a:off x="660400" y="4621260"/>
            <a:ext cx="5344159" cy="1512840"/>
          </a:xfrm>
          <a:prstGeom prst="round2DiagRect">
            <a:avLst/>
          </a:prstGeom>
          <a:solidFill>
            <a:schemeClr val="bg1"/>
          </a:solidFill>
          <a:ln w="19050" cap="sq">
            <a:solidFill>
              <a:schemeClr val="accent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>
            <a:off x="825500" y="5195230"/>
            <a:ext cx="4988559" cy="81944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84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 panose="020B0500000000000000" charset="-122"/>
                <a:ea typeface="Source Han Sans" panose="020B0500000000000000" charset="-122"/>
                <a:cs typeface="Source Han Sans" panose="020B0500000000000000" charset="-122"/>
              </a:rPr>
              <a:t>输入设备是用户向计算机输入信息的工具，常见的输入设备包括键盘、鼠标、扫描仪等。
键盘的种类包括机械式、薄膜式、电容式、导电橡胶式等，不同键盘适用于不同场景，如机械键盘适合游戏玩家。
鼠标的分类包括机械鼠标、光机鼠标、光电鼠标、光学鼠标等，新型鼠标如多键鼠标、无线鼠标等具有更多功能。</a:t>
            </a: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>
            <a:off x="825499" y="4713130"/>
            <a:ext cx="4988559" cy="37752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b"/>
          <a:lstStyle/>
          <a:p>
            <a:pPr algn="l">
              <a:lnSpc>
                <a:spcPct val="15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 panose="020B0800000000000000" charset="-122"/>
                <a:ea typeface="Source Han Sans CN Bold" panose="020B0800000000000000" charset="-122"/>
                <a:cs typeface="Source Han Sans CN Bold" panose="020B0800000000000000" charset="-122"/>
              </a:rPr>
              <a:t>输入设备</a:t>
            </a: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>
            <a:off x="6174741" y="1130300"/>
            <a:ext cx="5344159" cy="1512840"/>
          </a:xfrm>
          <a:prstGeom prst="round2DiagRect">
            <a:avLst/>
          </a:prstGeom>
          <a:solidFill>
            <a:schemeClr val="bg1"/>
          </a:solidFill>
          <a:ln w="19050" cap="sq">
            <a:solidFill>
              <a:schemeClr val="accent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>
            <a:off x="6339841" y="1691570"/>
            <a:ext cx="4988559" cy="81944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84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 panose="020B0500000000000000" charset="-122"/>
                <a:ea typeface="Source Han Sans" panose="020B0500000000000000" charset="-122"/>
                <a:cs typeface="Source Han Sans" panose="020B0500000000000000" charset="-122"/>
              </a:rPr>
              <a:t>输出设备将计算机处理的信息以人们可识别的形式展示出来，常见的输出设备包括显示器、打印机、音箱等。
显示器的种类包括 CRT 显示器和 LED 显示器，LED 显示器具有轻薄、节能、色彩还原度高等优点。
打印机的分类包括针式打印机、喷墨打印机、激光打印机等，激光打印机具有打印速度快、质量高等优点。</a:t>
            </a: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>
            <a:off x="6339840" y="1222170"/>
            <a:ext cx="4988559" cy="37752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b"/>
          <a:lstStyle/>
          <a:p>
            <a:pPr algn="l">
              <a:lnSpc>
                <a:spcPct val="15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 panose="020B0800000000000000" charset="-122"/>
                <a:ea typeface="Source Han Sans CN Bold" panose="020B0800000000000000" charset="-122"/>
                <a:cs typeface="Source Han Sans CN Bold" panose="020B0800000000000000" charset="-122"/>
              </a:rPr>
              <a:t>输出设备</a:t>
            </a: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>
            <a:off x="6174741" y="2875780"/>
            <a:ext cx="5344159" cy="1512840"/>
          </a:xfrm>
          <a:prstGeom prst="round2DiagRect">
            <a:avLst/>
          </a:prstGeom>
          <a:solidFill>
            <a:schemeClr val="bg1"/>
          </a:solidFill>
          <a:ln w="19050" cap="sq">
            <a:solidFill>
              <a:schemeClr val="accent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>
            <a:off x="6339841" y="3437050"/>
            <a:ext cx="4988559" cy="81944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05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 panose="020B0500000000000000" charset="-122"/>
                <a:ea typeface="Source Han Sans" panose="020B0500000000000000" charset="-122"/>
                <a:cs typeface="Source Han Sans" panose="020B0500000000000000" charset="-122"/>
              </a:rPr>
              <a:t>其他外部设备包括硬盘驱动器、光盘驱动器、USB 设备等，用于数据存储和传输。
网卡是计算机网络连接的重要部件，分为有线网卡和无线网卡，用于实现计算机之间的数据通信。</a:t>
            </a: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>
            <a:off x="6339840" y="2967650"/>
            <a:ext cx="4975859" cy="37752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b"/>
          <a:lstStyle/>
          <a:p>
            <a:pPr algn="l">
              <a:lnSpc>
                <a:spcPct val="15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 panose="020B0800000000000000" charset="-122"/>
                <a:ea typeface="Source Han Sans CN Bold" panose="020B0800000000000000" charset="-122"/>
                <a:cs typeface="Source Han Sans CN Bold" panose="020B0800000000000000" charset="-122"/>
              </a:rPr>
              <a:t>其他外部设备</a:t>
            </a:r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>
            <a:off x="0" y="355669"/>
            <a:ext cx="720000" cy="576000"/>
          </a:xfrm>
          <a:prstGeom prst="triangl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>
            <a:off x="464394" y="355669"/>
            <a:ext cx="7519965" cy="576000"/>
          </a:xfrm>
          <a:custGeom>
            <a:avLst/>
            <a:gdLst>
              <a:gd name="connsiteX0" fmla="*/ 367854 w 7519965"/>
              <a:gd name="connsiteY0" fmla="*/ 503515 h 510950"/>
              <a:gd name="connsiteX1" fmla="*/ 0 w 7519965"/>
              <a:gd name="connsiteY1" fmla="*/ 0 h 510950"/>
              <a:gd name="connsiteX2" fmla="*/ 7519965 w 7519965"/>
              <a:gd name="connsiteY2" fmla="*/ 0 h 510950"/>
              <a:gd name="connsiteX3" fmla="*/ 7300522 w 7519965"/>
              <a:gd name="connsiteY3" fmla="*/ 510950 h 510950"/>
              <a:gd name="connsiteX4" fmla="*/ 367854 w 7519965"/>
              <a:gd name="connsiteY4" fmla="*/ 503515 h 510950"/>
            </a:gdLst>
            <a:ahLst/>
            <a:cxnLst/>
            <a:rect l="l" t="t" r="r" b="b"/>
            <a:pathLst>
              <a:path w="7519965" h="510950">
                <a:moveTo>
                  <a:pt x="367854" y="503515"/>
                </a:moveTo>
                <a:lnTo>
                  <a:pt x="0" y="0"/>
                </a:lnTo>
                <a:lnTo>
                  <a:pt x="7519965" y="0"/>
                </a:lnTo>
                <a:lnTo>
                  <a:pt x="7300522" y="510950"/>
                </a:lnTo>
                <a:lnTo>
                  <a:pt x="367854" y="503515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94000">
                <a:schemeClr val="bg1"/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0" name="标题 1"/>
          <p:cNvSpPr txBox="1"/>
          <p:nvPr/>
        </p:nvSpPr>
        <p:spPr>
          <a:xfrm>
            <a:off x="921832" y="409669"/>
            <a:ext cx="10537593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 panose="020B0800000000000000" charset="-122"/>
                <a:ea typeface="Source Han Sans CN Bold" panose="020B0800000000000000" charset="-122"/>
                <a:cs typeface="Source Han Sans CN Bold" panose="020B0800000000000000" charset="-122"/>
              </a:rPr>
              <a:t>（二）硬件系统各组件介绍</a:t>
            </a:r>
            <a:endParaRPr kumimoji="1" lang="zh-CN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>
            <a:off x="3410305" y="2731106"/>
            <a:ext cx="490714" cy="453942"/>
          </a:xfrm>
          <a:custGeom>
            <a:avLst/>
            <a:gdLst>
              <a:gd name="connsiteX0" fmla="*/ 56258 w 778320"/>
              <a:gd name="connsiteY0" fmla="*/ 333700 h 720001"/>
              <a:gd name="connsiteX1" fmla="*/ 56258 w 778320"/>
              <a:gd name="connsiteY1" fmla="*/ 627457 h 720001"/>
              <a:gd name="connsiteX2" fmla="*/ 66946 w 778320"/>
              <a:gd name="connsiteY2" fmla="*/ 653054 h 720001"/>
              <a:gd name="connsiteX3" fmla="*/ 92544 w 778320"/>
              <a:gd name="connsiteY3" fmla="*/ 663743 h 720001"/>
              <a:gd name="connsiteX4" fmla="*/ 685683 w 778320"/>
              <a:gd name="connsiteY4" fmla="*/ 663743 h 720001"/>
              <a:gd name="connsiteX5" fmla="*/ 711281 w 778320"/>
              <a:gd name="connsiteY5" fmla="*/ 653054 h 720001"/>
              <a:gd name="connsiteX6" fmla="*/ 721969 w 778320"/>
              <a:gd name="connsiteY6" fmla="*/ 627457 h 720001"/>
              <a:gd name="connsiteX7" fmla="*/ 721969 w 778320"/>
              <a:gd name="connsiteY7" fmla="*/ 333700 h 720001"/>
              <a:gd name="connsiteX8" fmla="*/ 92544 w 778320"/>
              <a:gd name="connsiteY8" fmla="*/ 142049 h 720001"/>
              <a:gd name="connsiteX9" fmla="*/ 56258 w 778320"/>
              <a:gd name="connsiteY9" fmla="*/ 178336 h 720001"/>
              <a:gd name="connsiteX10" fmla="*/ 56258 w 778320"/>
              <a:gd name="connsiteY10" fmla="*/ 277443 h 720001"/>
              <a:gd name="connsiteX11" fmla="*/ 721969 w 778320"/>
              <a:gd name="connsiteY11" fmla="*/ 277443 h 720001"/>
              <a:gd name="connsiteX12" fmla="*/ 721969 w 778320"/>
              <a:gd name="connsiteY12" fmla="*/ 178336 h 720001"/>
              <a:gd name="connsiteX13" fmla="*/ 685683 w 778320"/>
              <a:gd name="connsiteY13" fmla="*/ 142049 h 720001"/>
              <a:gd name="connsiteX14" fmla="*/ 561355 w 778320"/>
              <a:gd name="connsiteY14" fmla="*/ 142049 h 720001"/>
              <a:gd name="connsiteX15" fmla="*/ 561355 w 778320"/>
              <a:gd name="connsiteY15" fmla="*/ 201026 h 720001"/>
              <a:gd name="connsiteX16" fmla="*/ 533226 w 778320"/>
              <a:gd name="connsiteY16" fmla="*/ 229249 h 720001"/>
              <a:gd name="connsiteX17" fmla="*/ 505097 w 778320"/>
              <a:gd name="connsiteY17" fmla="*/ 201120 h 720001"/>
              <a:gd name="connsiteX18" fmla="*/ 505097 w 778320"/>
              <a:gd name="connsiteY18" fmla="*/ 142049 h 720001"/>
              <a:gd name="connsiteX19" fmla="*/ 273129 w 778320"/>
              <a:gd name="connsiteY19" fmla="*/ 142049 h 720001"/>
              <a:gd name="connsiteX20" fmla="*/ 273129 w 778320"/>
              <a:gd name="connsiteY20" fmla="*/ 201026 h 720001"/>
              <a:gd name="connsiteX21" fmla="*/ 245001 w 778320"/>
              <a:gd name="connsiteY21" fmla="*/ 229249 h 720001"/>
              <a:gd name="connsiteX22" fmla="*/ 216872 w 778320"/>
              <a:gd name="connsiteY22" fmla="*/ 201120 h 720001"/>
              <a:gd name="connsiteX23" fmla="*/ 216872 w 778320"/>
              <a:gd name="connsiteY23" fmla="*/ 142049 h 720001"/>
              <a:gd name="connsiteX24" fmla="*/ 245001 w 778320"/>
              <a:gd name="connsiteY24" fmla="*/ 0 h 720001"/>
              <a:gd name="connsiteX25" fmla="*/ 273129 w 778320"/>
              <a:gd name="connsiteY25" fmla="*/ 28129 h 720001"/>
              <a:gd name="connsiteX26" fmla="*/ 273129 w 778320"/>
              <a:gd name="connsiteY26" fmla="*/ 85792 h 720001"/>
              <a:gd name="connsiteX27" fmla="*/ 505097 w 778320"/>
              <a:gd name="connsiteY27" fmla="*/ 85792 h 720001"/>
              <a:gd name="connsiteX28" fmla="*/ 505097 w 778320"/>
              <a:gd name="connsiteY28" fmla="*/ 28129 h 720001"/>
              <a:gd name="connsiteX29" fmla="*/ 533226 w 778320"/>
              <a:gd name="connsiteY29" fmla="*/ 0 h 720001"/>
              <a:gd name="connsiteX30" fmla="*/ 561355 w 778320"/>
              <a:gd name="connsiteY30" fmla="*/ 28129 h 720001"/>
              <a:gd name="connsiteX31" fmla="*/ 561355 w 778320"/>
              <a:gd name="connsiteY31" fmla="*/ 85792 h 720001"/>
              <a:gd name="connsiteX32" fmla="*/ 685683 w 778320"/>
              <a:gd name="connsiteY32" fmla="*/ 85792 h 720001"/>
              <a:gd name="connsiteX33" fmla="*/ 778320 w 778320"/>
              <a:gd name="connsiteY33" fmla="*/ 178336 h 720001"/>
              <a:gd name="connsiteX34" fmla="*/ 778320 w 778320"/>
              <a:gd name="connsiteY34" fmla="*/ 627457 h 720001"/>
              <a:gd name="connsiteX35" fmla="*/ 685777 w 778320"/>
              <a:gd name="connsiteY35" fmla="*/ 720001 h 720001"/>
              <a:gd name="connsiteX36" fmla="*/ 92544 w 778320"/>
              <a:gd name="connsiteY36" fmla="*/ 720001 h 720001"/>
              <a:gd name="connsiteX37" fmla="*/ 0 w 778320"/>
              <a:gd name="connsiteY37" fmla="*/ 627457 h 720001"/>
              <a:gd name="connsiteX38" fmla="*/ 0 w 778320"/>
              <a:gd name="connsiteY38" fmla="*/ 333700 h 720001"/>
              <a:gd name="connsiteX39" fmla="*/ 0 w 778320"/>
              <a:gd name="connsiteY39" fmla="*/ 277443 h 720001"/>
              <a:gd name="connsiteX40" fmla="*/ 0 w 778320"/>
              <a:gd name="connsiteY40" fmla="*/ 178336 h 720001"/>
              <a:gd name="connsiteX41" fmla="*/ 92544 w 778320"/>
              <a:gd name="connsiteY41" fmla="*/ 85792 h 720001"/>
              <a:gd name="connsiteX42" fmla="*/ 216872 w 778320"/>
              <a:gd name="connsiteY42" fmla="*/ 85792 h 720001"/>
              <a:gd name="connsiteX43" fmla="*/ 216872 w 778320"/>
              <a:gd name="connsiteY43" fmla="*/ 28129 h 720001"/>
              <a:gd name="connsiteX44" fmla="*/ 245001 w 778320"/>
              <a:gd name="connsiteY44" fmla="*/ 0 h 720001"/>
            </a:gdLst>
            <a:ahLst/>
            <a:cxnLst/>
            <a:rect l="l" t="t" r="r" b="b"/>
            <a:pathLst>
              <a:path w="778320" h="720001">
                <a:moveTo>
                  <a:pt x="56258" y="333700"/>
                </a:moveTo>
                <a:lnTo>
                  <a:pt x="56258" y="627457"/>
                </a:lnTo>
                <a:cubicBezTo>
                  <a:pt x="56258" y="637115"/>
                  <a:pt x="60008" y="646116"/>
                  <a:pt x="66946" y="653054"/>
                </a:cubicBezTo>
                <a:cubicBezTo>
                  <a:pt x="73885" y="659899"/>
                  <a:pt x="82980" y="663743"/>
                  <a:pt x="92544" y="663743"/>
                </a:cubicBezTo>
                <a:lnTo>
                  <a:pt x="685683" y="663743"/>
                </a:lnTo>
                <a:cubicBezTo>
                  <a:pt x="695341" y="663743"/>
                  <a:pt x="704342" y="659993"/>
                  <a:pt x="711281" y="653054"/>
                </a:cubicBezTo>
                <a:cubicBezTo>
                  <a:pt x="718125" y="646116"/>
                  <a:pt x="721969" y="637021"/>
                  <a:pt x="721969" y="627457"/>
                </a:cubicBezTo>
                <a:lnTo>
                  <a:pt x="721969" y="333700"/>
                </a:lnTo>
                <a:close/>
                <a:moveTo>
                  <a:pt x="92544" y="142049"/>
                </a:moveTo>
                <a:cubicBezTo>
                  <a:pt x="72478" y="142049"/>
                  <a:pt x="56258" y="158364"/>
                  <a:pt x="56258" y="178336"/>
                </a:cubicBezTo>
                <a:lnTo>
                  <a:pt x="56258" y="277443"/>
                </a:lnTo>
                <a:lnTo>
                  <a:pt x="721969" y="277443"/>
                </a:lnTo>
                <a:lnTo>
                  <a:pt x="721969" y="178336"/>
                </a:lnTo>
                <a:cubicBezTo>
                  <a:pt x="721969" y="158270"/>
                  <a:pt x="705655" y="142049"/>
                  <a:pt x="685683" y="142049"/>
                </a:cubicBezTo>
                <a:lnTo>
                  <a:pt x="561355" y="142049"/>
                </a:lnTo>
                <a:lnTo>
                  <a:pt x="561355" y="201026"/>
                </a:lnTo>
                <a:cubicBezTo>
                  <a:pt x="561355" y="216591"/>
                  <a:pt x="548790" y="229249"/>
                  <a:pt x="533226" y="229249"/>
                </a:cubicBezTo>
                <a:cubicBezTo>
                  <a:pt x="517661" y="229249"/>
                  <a:pt x="505097" y="216685"/>
                  <a:pt x="505097" y="201120"/>
                </a:cubicBezTo>
                <a:lnTo>
                  <a:pt x="505097" y="142049"/>
                </a:lnTo>
                <a:lnTo>
                  <a:pt x="273129" y="142049"/>
                </a:lnTo>
                <a:lnTo>
                  <a:pt x="273129" y="201026"/>
                </a:lnTo>
                <a:cubicBezTo>
                  <a:pt x="273129" y="216591"/>
                  <a:pt x="260565" y="229249"/>
                  <a:pt x="245001" y="229249"/>
                </a:cubicBezTo>
                <a:cubicBezTo>
                  <a:pt x="229436" y="229249"/>
                  <a:pt x="216872" y="216685"/>
                  <a:pt x="216872" y="201120"/>
                </a:cubicBezTo>
                <a:lnTo>
                  <a:pt x="216872" y="142049"/>
                </a:lnTo>
                <a:close/>
                <a:moveTo>
                  <a:pt x="245001" y="0"/>
                </a:moveTo>
                <a:cubicBezTo>
                  <a:pt x="260565" y="0"/>
                  <a:pt x="273129" y="12564"/>
                  <a:pt x="273129" y="28129"/>
                </a:cubicBezTo>
                <a:lnTo>
                  <a:pt x="273129" y="85792"/>
                </a:lnTo>
                <a:lnTo>
                  <a:pt x="505097" y="85792"/>
                </a:lnTo>
                <a:lnTo>
                  <a:pt x="505097" y="28129"/>
                </a:lnTo>
                <a:cubicBezTo>
                  <a:pt x="505097" y="12564"/>
                  <a:pt x="517661" y="0"/>
                  <a:pt x="533226" y="0"/>
                </a:cubicBezTo>
                <a:cubicBezTo>
                  <a:pt x="548790" y="0"/>
                  <a:pt x="561355" y="12564"/>
                  <a:pt x="561355" y="28129"/>
                </a:cubicBezTo>
                <a:lnTo>
                  <a:pt x="561355" y="85792"/>
                </a:lnTo>
                <a:lnTo>
                  <a:pt x="685683" y="85792"/>
                </a:lnTo>
                <a:cubicBezTo>
                  <a:pt x="736784" y="85792"/>
                  <a:pt x="778227" y="127235"/>
                  <a:pt x="778320" y="178336"/>
                </a:cubicBezTo>
                <a:lnTo>
                  <a:pt x="778320" y="627457"/>
                </a:lnTo>
                <a:cubicBezTo>
                  <a:pt x="778320" y="678370"/>
                  <a:pt x="736690" y="720001"/>
                  <a:pt x="685777" y="720001"/>
                </a:cubicBezTo>
                <a:lnTo>
                  <a:pt x="92544" y="720001"/>
                </a:lnTo>
                <a:cubicBezTo>
                  <a:pt x="41631" y="720001"/>
                  <a:pt x="0" y="678370"/>
                  <a:pt x="0" y="627457"/>
                </a:cubicBezTo>
                <a:lnTo>
                  <a:pt x="0" y="333700"/>
                </a:lnTo>
                <a:lnTo>
                  <a:pt x="0" y="277443"/>
                </a:lnTo>
                <a:lnTo>
                  <a:pt x="0" y="178336"/>
                </a:lnTo>
                <a:cubicBezTo>
                  <a:pt x="0" y="127235"/>
                  <a:pt x="41443" y="85792"/>
                  <a:pt x="92544" y="85792"/>
                </a:cubicBezTo>
                <a:lnTo>
                  <a:pt x="216872" y="85792"/>
                </a:lnTo>
                <a:lnTo>
                  <a:pt x="216872" y="28129"/>
                </a:lnTo>
                <a:cubicBezTo>
                  <a:pt x="216872" y="12564"/>
                  <a:pt x="229436" y="0"/>
                  <a:pt x="245001" y="0"/>
                </a:cubicBezTo>
                <a:close/>
              </a:path>
            </a:pathLst>
          </a:custGeom>
          <a:solidFill>
            <a:schemeClr val="accent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>
            <a:off x="1681400" y="4526280"/>
            <a:ext cx="471914" cy="490714"/>
          </a:xfrm>
          <a:custGeom>
            <a:avLst/>
            <a:gdLst>
              <a:gd name="connsiteX0" fmla="*/ 337768 w 1372282"/>
              <a:gd name="connsiteY0" fmla="*/ 1315328 h 1426949"/>
              <a:gd name="connsiteX1" fmla="*/ 530173 w 1372282"/>
              <a:gd name="connsiteY1" fmla="*/ 1315328 h 1426949"/>
              <a:gd name="connsiteX2" fmla="*/ 842109 w 1372282"/>
              <a:gd name="connsiteY2" fmla="*/ 1315328 h 1426949"/>
              <a:gd name="connsiteX3" fmla="*/ 1034514 w 1372282"/>
              <a:gd name="connsiteY3" fmla="*/ 1315328 h 1426949"/>
              <a:gd name="connsiteX4" fmla="*/ 1090325 w 1372282"/>
              <a:gd name="connsiteY4" fmla="*/ 1371139 h 1426949"/>
              <a:gd name="connsiteX5" fmla="*/ 1034514 w 1372282"/>
              <a:gd name="connsiteY5" fmla="*/ 1426949 h 1426949"/>
              <a:gd name="connsiteX6" fmla="*/ 842109 w 1372282"/>
              <a:gd name="connsiteY6" fmla="*/ 1426949 h 1426949"/>
              <a:gd name="connsiteX7" fmla="*/ 530173 w 1372282"/>
              <a:gd name="connsiteY7" fmla="*/ 1426949 h 1426949"/>
              <a:gd name="connsiteX8" fmla="*/ 337768 w 1372282"/>
              <a:gd name="connsiteY8" fmla="*/ 1426949 h 1426949"/>
              <a:gd name="connsiteX9" fmla="*/ 281957 w 1372282"/>
              <a:gd name="connsiteY9" fmla="*/ 1371139 h 1426949"/>
              <a:gd name="connsiteX10" fmla="*/ 337768 w 1372282"/>
              <a:gd name="connsiteY10" fmla="*/ 1315328 h 1426949"/>
              <a:gd name="connsiteX11" fmla="*/ 686154 w 1372282"/>
              <a:gd name="connsiteY11" fmla="*/ 111621 h 1426949"/>
              <a:gd name="connsiteX12" fmla="*/ 237624 w 1372282"/>
              <a:gd name="connsiteY12" fmla="*/ 560152 h 1426949"/>
              <a:gd name="connsiteX13" fmla="*/ 237624 w 1372282"/>
              <a:gd name="connsiteY13" fmla="*/ 985614 h 1426949"/>
              <a:gd name="connsiteX14" fmla="*/ 229252 w 1372282"/>
              <a:gd name="connsiteY14" fmla="*/ 1014822 h 1426949"/>
              <a:gd name="connsiteX15" fmla="*/ 155768 w 1372282"/>
              <a:gd name="connsiteY15" fmla="*/ 1134814 h 1426949"/>
              <a:gd name="connsiteX16" fmla="*/ 1214680 w 1372282"/>
              <a:gd name="connsiteY16" fmla="*/ 1134814 h 1426949"/>
              <a:gd name="connsiteX17" fmla="*/ 1143429 w 1372282"/>
              <a:gd name="connsiteY17" fmla="*/ 1023565 h 1426949"/>
              <a:gd name="connsiteX18" fmla="*/ 1134685 w 1372282"/>
              <a:gd name="connsiteY18" fmla="*/ 993428 h 1426949"/>
              <a:gd name="connsiteX19" fmla="*/ 1134685 w 1372282"/>
              <a:gd name="connsiteY19" fmla="*/ 560152 h 1426949"/>
              <a:gd name="connsiteX20" fmla="*/ 686154 w 1372282"/>
              <a:gd name="connsiteY20" fmla="*/ 111621 h 1426949"/>
              <a:gd name="connsiteX21" fmla="*/ 686154 w 1372282"/>
              <a:gd name="connsiteY21" fmla="*/ 0 h 1426949"/>
              <a:gd name="connsiteX22" fmla="*/ 903815 w 1372282"/>
              <a:gd name="connsiteY22" fmla="*/ 44276 h 1426949"/>
              <a:gd name="connsiteX23" fmla="*/ 1081851 w 1372282"/>
              <a:gd name="connsiteY23" fmla="*/ 164455 h 1426949"/>
              <a:gd name="connsiteX24" fmla="*/ 1202030 w 1372282"/>
              <a:gd name="connsiteY24" fmla="*/ 342491 h 1426949"/>
              <a:gd name="connsiteX25" fmla="*/ 1246306 w 1372282"/>
              <a:gd name="connsiteY25" fmla="*/ 560152 h 1426949"/>
              <a:gd name="connsiteX26" fmla="*/ 1246306 w 1372282"/>
              <a:gd name="connsiteY26" fmla="*/ 977243 h 1426949"/>
              <a:gd name="connsiteX27" fmla="*/ 1363508 w 1372282"/>
              <a:gd name="connsiteY27" fmla="*/ 1160487 h 1426949"/>
              <a:gd name="connsiteX28" fmla="*/ 1365369 w 1372282"/>
              <a:gd name="connsiteY28" fmla="*/ 1217414 h 1426949"/>
              <a:gd name="connsiteX29" fmla="*/ 1316628 w 1372282"/>
              <a:gd name="connsiteY29" fmla="*/ 1246436 h 1426949"/>
              <a:gd name="connsiteX30" fmla="*/ 55867 w 1372282"/>
              <a:gd name="connsiteY30" fmla="*/ 1246436 h 1426949"/>
              <a:gd name="connsiteX31" fmla="*/ 7126 w 1372282"/>
              <a:gd name="connsiteY31" fmla="*/ 1217786 h 1426949"/>
              <a:gd name="connsiteX32" fmla="*/ 8242 w 1372282"/>
              <a:gd name="connsiteY32" fmla="*/ 1161232 h 1426949"/>
              <a:gd name="connsiteX33" fmla="*/ 126002 w 1372282"/>
              <a:gd name="connsiteY33" fmla="*/ 969801 h 1426949"/>
              <a:gd name="connsiteX34" fmla="*/ 126002 w 1372282"/>
              <a:gd name="connsiteY34" fmla="*/ 560152 h 1426949"/>
              <a:gd name="connsiteX35" fmla="*/ 170279 w 1372282"/>
              <a:gd name="connsiteY35" fmla="*/ 342491 h 1426949"/>
              <a:gd name="connsiteX36" fmla="*/ 290458 w 1372282"/>
              <a:gd name="connsiteY36" fmla="*/ 164455 h 1426949"/>
              <a:gd name="connsiteX37" fmla="*/ 468493 w 1372282"/>
              <a:gd name="connsiteY37" fmla="*/ 44276 h 1426949"/>
              <a:gd name="connsiteX38" fmla="*/ 686154 w 1372282"/>
              <a:gd name="connsiteY38" fmla="*/ 0 h 1426949"/>
            </a:gdLst>
            <a:ahLst/>
            <a:cxnLst/>
            <a:rect l="l" t="t" r="r" b="b"/>
            <a:pathLst>
              <a:path w="1372282" h="1426949">
                <a:moveTo>
                  <a:pt x="337768" y="1315328"/>
                </a:moveTo>
                <a:lnTo>
                  <a:pt x="530173" y="1315328"/>
                </a:lnTo>
                <a:lnTo>
                  <a:pt x="842109" y="1315328"/>
                </a:lnTo>
                <a:lnTo>
                  <a:pt x="1034514" y="1315328"/>
                </a:lnTo>
                <a:cubicBezTo>
                  <a:pt x="1065396" y="1315328"/>
                  <a:pt x="1090325" y="1340257"/>
                  <a:pt x="1090325" y="1371139"/>
                </a:cubicBezTo>
                <a:cubicBezTo>
                  <a:pt x="1090325" y="1402021"/>
                  <a:pt x="1065210" y="1426949"/>
                  <a:pt x="1034514" y="1426949"/>
                </a:cubicBezTo>
                <a:lnTo>
                  <a:pt x="842109" y="1426949"/>
                </a:lnTo>
                <a:lnTo>
                  <a:pt x="530173" y="1426949"/>
                </a:lnTo>
                <a:lnTo>
                  <a:pt x="337768" y="1426949"/>
                </a:lnTo>
                <a:cubicBezTo>
                  <a:pt x="306886" y="1426949"/>
                  <a:pt x="281957" y="1402021"/>
                  <a:pt x="281957" y="1371139"/>
                </a:cubicBezTo>
                <a:cubicBezTo>
                  <a:pt x="281957" y="1340257"/>
                  <a:pt x="306886" y="1315328"/>
                  <a:pt x="337768" y="1315328"/>
                </a:cubicBezTo>
                <a:close/>
                <a:moveTo>
                  <a:pt x="686154" y="111621"/>
                </a:moveTo>
                <a:cubicBezTo>
                  <a:pt x="438914" y="111621"/>
                  <a:pt x="237624" y="312725"/>
                  <a:pt x="237624" y="560152"/>
                </a:cubicBezTo>
                <a:lnTo>
                  <a:pt x="237624" y="985614"/>
                </a:lnTo>
                <a:cubicBezTo>
                  <a:pt x="237624" y="996032"/>
                  <a:pt x="234833" y="1006078"/>
                  <a:pt x="229252" y="1014822"/>
                </a:cubicBezTo>
                <a:lnTo>
                  <a:pt x="155768" y="1134814"/>
                </a:lnTo>
                <a:lnTo>
                  <a:pt x="1214680" y="1134814"/>
                </a:lnTo>
                <a:lnTo>
                  <a:pt x="1143429" y="1023565"/>
                </a:lnTo>
                <a:cubicBezTo>
                  <a:pt x="1137662" y="1014636"/>
                  <a:pt x="1134685" y="1004218"/>
                  <a:pt x="1134685" y="993428"/>
                </a:cubicBezTo>
                <a:lnTo>
                  <a:pt x="1134685" y="560152"/>
                </a:lnTo>
                <a:cubicBezTo>
                  <a:pt x="1134685" y="312911"/>
                  <a:pt x="933581" y="111621"/>
                  <a:pt x="686154" y="111621"/>
                </a:cubicBezTo>
                <a:close/>
                <a:moveTo>
                  <a:pt x="686154" y="0"/>
                </a:moveTo>
                <a:cubicBezTo>
                  <a:pt x="761499" y="0"/>
                  <a:pt x="834610" y="14883"/>
                  <a:pt x="903815" y="44276"/>
                </a:cubicBezTo>
                <a:cubicBezTo>
                  <a:pt x="970416" y="72554"/>
                  <a:pt x="1030319" y="113109"/>
                  <a:pt x="1081851" y="164455"/>
                </a:cubicBezTo>
                <a:cubicBezTo>
                  <a:pt x="1133383" y="215987"/>
                  <a:pt x="1173753" y="275890"/>
                  <a:pt x="1202030" y="342491"/>
                </a:cubicBezTo>
                <a:cubicBezTo>
                  <a:pt x="1231423" y="411510"/>
                  <a:pt x="1246306" y="484808"/>
                  <a:pt x="1246306" y="560152"/>
                </a:cubicBezTo>
                <a:lnTo>
                  <a:pt x="1246306" y="977243"/>
                </a:lnTo>
                <a:lnTo>
                  <a:pt x="1363508" y="1160487"/>
                </a:lnTo>
                <a:cubicBezTo>
                  <a:pt x="1374484" y="1177603"/>
                  <a:pt x="1375229" y="1199555"/>
                  <a:pt x="1365369" y="1217414"/>
                </a:cubicBezTo>
                <a:cubicBezTo>
                  <a:pt x="1355695" y="1235273"/>
                  <a:pt x="1336905" y="1246436"/>
                  <a:pt x="1316628" y="1246436"/>
                </a:cubicBezTo>
                <a:lnTo>
                  <a:pt x="55867" y="1246436"/>
                </a:lnTo>
                <a:cubicBezTo>
                  <a:pt x="35589" y="1246436"/>
                  <a:pt x="16986" y="1235460"/>
                  <a:pt x="7126" y="1217786"/>
                </a:cubicBezTo>
                <a:cubicBezTo>
                  <a:pt x="-2734" y="1200113"/>
                  <a:pt x="-2362" y="1178533"/>
                  <a:pt x="8242" y="1161232"/>
                </a:cubicBezTo>
                <a:lnTo>
                  <a:pt x="126002" y="969801"/>
                </a:lnTo>
                <a:lnTo>
                  <a:pt x="126002" y="560152"/>
                </a:lnTo>
                <a:cubicBezTo>
                  <a:pt x="126002" y="484808"/>
                  <a:pt x="140885" y="411696"/>
                  <a:pt x="170279" y="342491"/>
                </a:cubicBezTo>
                <a:cubicBezTo>
                  <a:pt x="198556" y="275890"/>
                  <a:pt x="239112" y="215987"/>
                  <a:pt x="290458" y="164455"/>
                </a:cubicBezTo>
                <a:cubicBezTo>
                  <a:pt x="341803" y="112923"/>
                  <a:pt x="401893" y="72554"/>
                  <a:pt x="468493" y="44276"/>
                </a:cubicBezTo>
                <a:cubicBezTo>
                  <a:pt x="537512" y="14883"/>
                  <a:pt x="610810" y="0"/>
                  <a:pt x="686154" y="0"/>
                </a:cubicBezTo>
                <a:close/>
              </a:path>
            </a:pathLst>
          </a:custGeom>
          <a:solidFill>
            <a:schemeClr val="accent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alphaModFix amt="100000"/>
          </a:blip>
          <a:srcRect l="35333" t="15526" r="26768" b="1805"/>
          <a:stretch>
            <a:fillRect/>
          </a:stretch>
        </p:blipFill>
        <p:spPr>
          <a:xfrm flipH="1">
            <a:off x="1096011" y="2105896"/>
            <a:ext cx="1703337" cy="1703337"/>
          </a:xfrm>
          <a:custGeom>
            <a:avLst/>
            <a:gdLst/>
            <a:ahLst/>
            <a:cxnLst/>
            <a:rect l="l" t="t" r="r" b="b"/>
            <a:pathLst>
              <a:path w="1703337" h="1703337">
                <a:moveTo>
                  <a:pt x="1703337" y="0"/>
                </a:moveTo>
                <a:lnTo>
                  <a:pt x="0" y="0"/>
                </a:lnTo>
                <a:lnTo>
                  <a:pt x="0" y="1703337"/>
                </a:lnTo>
                <a:lnTo>
                  <a:pt x="1703337" y="1703337"/>
                </a:lnTo>
                <a:lnTo>
                  <a:pt x="1703337" y="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alphaModFix amt="100000"/>
          </a:blip>
          <a:srcRect l="35333" t="15526" r="26768" b="1805"/>
          <a:stretch>
            <a:fillRect/>
          </a:stretch>
        </p:blipFill>
        <p:spPr>
          <a:xfrm flipH="1">
            <a:off x="2802891" y="3812776"/>
            <a:ext cx="1703337" cy="1703337"/>
          </a:xfrm>
          <a:custGeom>
            <a:avLst/>
            <a:gdLst/>
            <a:ahLst/>
            <a:cxnLst/>
            <a:rect l="l" t="t" r="r" b="b"/>
            <a:pathLst>
              <a:path w="1703337" h="1703337">
                <a:moveTo>
                  <a:pt x="1703337" y="0"/>
                </a:moveTo>
                <a:lnTo>
                  <a:pt x="0" y="0"/>
                </a:lnTo>
                <a:lnTo>
                  <a:pt x="0" y="1703337"/>
                </a:lnTo>
                <a:lnTo>
                  <a:pt x="1703337" y="1703337"/>
                </a:lnTo>
                <a:lnTo>
                  <a:pt x="1703337" y="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7" name="标题 1"/>
          <p:cNvSpPr txBox="1"/>
          <p:nvPr/>
        </p:nvSpPr>
        <p:spPr>
          <a:xfrm>
            <a:off x="2288785" y="3290560"/>
            <a:ext cx="1037346" cy="1037344"/>
          </a:xfrm>
          <a:prstGeom prst="plaque">
            <a:avLst>
              <a:gd name="adj" fmla="val 30953"/>
            </a:avLst>
          </a:prstGeom>
          <a:noFill/>
          <a:ln w="25400" cap="sq">
            <a:solidFill>
              <a:schemeClr val="accent2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>
            <a:off x="4875530" y="2032000"/>
            <a:ext cx="6207760" cy="1676400"/>
          </a:xfrm>
          <a:prstGeom prst="roundRect">
            <a:avLst>
              <a:gd name="adj" fmla="val 7997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>
            <a:off x="4875530" y="3881120"/>
            <a:ext cx="6207760" cy="1676400"/>
          </a:xfrm>
          <a:prstGeom prst="roundRect">
            <a:avLst>
              <a:gd name="adj" fmla="val 7997"/>
            </a:avLst>
          </a:prstGeom>
          <a:solidFill>
            <a:schemeClr val="bg1">
              <a:lumMod val="85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>
            <a:off x="5032476" y="2118661"/>
            <a:ext cx="5920004" cy="388573"/>
          </a:xfrm>
          <a:prstGeom prst="rect">
            <a:avLst/>
          </a:prstGeom>
          <a:noFill/>
          <a:ln cap="sq">
            <a:noFill/>
          </a:ln>
          <a:effectLst/>
        </p:spPr>
        <p:txBody>
          <a:bodyPr vert="horz" wrap="square" lIns="0" tIns="0" rIns="0" bIns="0" rtlCol="0" anchor="ctr"/>
          <a:lstStyle/>
          <a:p>
            <a:pPr algn="l">
              <a:lnSpc>
                <a:spcPct val="15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Source Han Sans CN Bold" panose="020B0800000000000000" charset="-122"/>
                <a:ea typeface="Source Han Sans CN Bold" panose="020B0800000000000000" charset="-122"/>
                <a:cs typeface="Source Han Sans CN Bold" panose="020B0800000000000000" charset="-122"/>
              </a:rPr>
              <a:t>硬件组装</a:t>
            </a: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>
            <a:off x="5032476" y="2575951"/>
            <a:ext cx="5920004" cy="1000369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095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Source Han Sans" panose="020B0500000000000000" charset="-122"/>
                <a:ea typeface="Source Han Sans" panose="020B0500000000000000" charset="-122"/>
                <a:cs typeface="Source Han Sans" panose="020B0500000000000000" charset="-122"/>
              </a:rPr>
              <a:t>硬件组装是将各硬件部件安装到机箱内，包括机箱、电源、主板、CPU、内存、硬盘等部件的安装。
安装过程中需要注意各部件的安装顺序和方法，如 CPU 安装时需注意方向和卡扣，内存条安装时需注意插槽方向。</a:t>
            </a: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>
            <a:off x="5032476" y="3988101"/>
            <a:ext cx="5920004" cy="388573"/>
          </a:xfrm>
          <a:prstGeom prst="rect">
            <a:avLst/>
          </a:prstGeom>
          <a:noFill/>
          <a:ln cap="sq">
            <a:noFill/>
          </a:ln>
          <a:effectLst/>
        </p:spPr>
        <p:txBody>
          <a:bodyPr vert="horz" wrap="square" lIns="0" tIns="0" rIns="0" bIns="0" rtlCol="0" anchor="ctr"/>
          <a:lstStyle/>
          <a:p>
            <a:pPr algn="l">
              <a:lnSpc>
                <a:spcPct val="15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 panose="020B0800000000000000" charset="-122"/>
                <a:ea typeface="Source Han Sans CN Bold" panose="020B0800000000000000" charset="-122"/>
                <a:cs typeface="Source Han Sans CN Bold" panose="020B0800000000000000" charset="-122"/>
              </a:rPr>
              <a:t>硬件维护</a:t>
            </a: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>
            <a:off x="5032476" y="4445391"/>
            <a:ext cx="5920004" cy="1000369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095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 panose="020B0500000000000000" charset="-122"/>
                <a:ea typeface="Source Han Sans" panose="020B0500000000000000" charset="-122"/>
                <a:cs typeface="Source Han Sans" panose="020B0500000000000000" charset="-122"/>
              </a:rPr>
              <a:t>硬件维护是确保计算机硬件正常运行的重要环节，包括保持电脑工作环境清洁、养成正确关机的习惯等。
简单的故障排除技巧包括检查硬件连接是否牢固、清理风扇灰尘等，可有效解决部分硬件故障。</a:t>
            </a: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>
            <a:off x="0" y="355669"/>
            <a:ext cx="720000" cy="576000"/>
          </a:xfrm>
          <a:prstGeom prst="triangl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>
            <a:off x="464394" y="355669"/>
            <a:ext cx="7519965" cy="576000"/>
          </a:xfrm>
          <a:custGeom>
            <a:avLst/>
            <a:gdLst>
              <a:gd name="connsiteX0" fmla="*/ 367854 w 7519965"/>
              <a:gd name="connsiteY0" fmla="*/ 503515 h 510950"/>
              <a:gd name="connsiteX1" fmla="*/ 0 w 7519965"/>
              <a:gd name="connsiteY1" fmla="*/ 0 h 510950"/>
              <a:gd name="connsiteX2" fmla="*/ 7519965 w 7519965"/>
              <a:gd name="connsiteY2" fmla="*/ 0 h 510950"/>
              <a:gd name="connsiteX3" fmla="*/ 7300522 w 7519965"/>
              <a:gd name="connsiteY3" fmla="*/ 510950 h 510950"/>
              <a:gd name="connsiteX4" fmla="*/ 367854 w 7519965"/>
              <a:gd name="connsiteY4" fmla="*/ 503515 h 510950"/>
            </a:gdLst>
            <a:ahLst/>
            <a:cxnLst/>
            <a:rect l="l" t="t" r="r" b="b"/>
            <a:pathLst>
              <a:path w="7519965" h="510950">
                <a:moveTo>
                  <a:pt x="367854" y="503515"/>
                </a:moveTo>
                <a:lnTo>
                  <a:pt x="0" y="0"/>
                </a:lnTo>
                <a:lnTo>
                  <a:pt x="7519965" y="0"/>
                </a:lnTo>
                <a:lnTo>
                  <a:pt x="7300522" y="510950"/>
                </a:lnTo>
                <a:lnTo>
                  <a:pt x="367854" y="503515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94000">
                <a:schemeClr val="bg1"/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>
            <a:off x="921832" y="409669"/>
            <a:ext cx="10537593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r>
              <a:rPr kumimoji="1" lang="en-US" altLang="zh-CN" sz="28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 panose="020B0800000000000000" charset="-122"/>
                <a:ea typeface="Source Han Sans CN Bold" panose="020B0800000000000000" charset="-122"/>
                <a:cs typeface="Source Han Sans CN Bold" panose="020B0800000000000000" charset="-122"/>
              </a:rPr>
              <a:t>（三）硬件系统组装与维护</a:t>
            </a:r>
            <a:endParaRPr kumimoji="1" lang="zh-CN" altLang="en-US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DIAGRAM_VIRTUALLY_FRAME" val="{&quot;height&quot;:446.7693700787401,&quot;left&quot;:486.7883464566929,&quot;top&quot;:67.16259842519685,&quot;width&quot;:357.77244094488185}"/>
</p:tagLst>
</file>

<file path=ppt/tags/tag10.xml><?xml version="1.0" encoding="utf-8"?>
<p:tagLst xmlns:p="http://schemas.openxmlformats.org/presentationml/2006/main">
  <p:tag name="KSO_WM_DIAGRAM_VIRTUALLY_FRAME" val="{&quot;height&quot;:446.7693700787401,&quot;left&quot;:486.7883464566929,&quot;top&quot;:67.16259842519685,&quot;width&quot;:357.77244094488185}"/>
</p:tagLst>
</file>

<file path=ppt/tags/tag11.xml><?xml version="1.0" encoding="utf-8"?>
<p:tagLst xmlns:p="http://schemas.openxmlformats.org/presentationml/2006/main">
  <p:tag name="KSO_WM_DIAGRAM_VIRTUALLY_FRAME" val="{&quot;height&quot;:446.7693700787401,&quot;left&quot;:486.7883464566929,&quot;top&quot;:67.16259842519685,&quot;width&quot;:357.77244094488185}"/>
</p:tagLst>
</file>

<file path=ppt/tags/tag12.xml><?xml version="1.0" encoding="utf-8"?>
<p:tagLst xmlns:p="http://schemas.openxmlformats.org/presentationml/2006/main">
  <p:tag name="KSO_WM_DIAGRAM_VIRTUALLY_FRAME" val="{&quot;height&quot;:446.7693700787401,&quot;left&quot;:486.7883464566929,&quot;top&quot;:67.16259842519685,&quot;width&quot;:357.77244094488185}"/>
</p:tagLst>
</file>

<file path=ppt/tags/tag13.xml><?xml version="1.0" encoding="utf-8"?>
<p:tagLst xmlns:p="http://schemas.openxmlformats.org/presentationml/2006/main">
  <p:tag name="KSO_WM_DIAGRAM_VIRTUALLY_FRAME" val="{&quot;height&quot;:446.7693700787401,&quot;left&quot;:486.7883464566929,&quot;top&quot;:67.16259842519685,&quot;width&quot;:357.77244094488185}"/>
</p:tagLst>
</file>

<file path=ppt/tags/tag14.xml><?xml version="1.0" encoding="utf-8"?>
<p:tagLst xmlns:p="http://schemas.openxmlformats.org/presentationml/2006/main">
  <p:tag name="KSO_WM_DIAGRAM_VIRTUALLY_FRAME" val="{&quot;height&quot;:446.7693700787401,&quot;left&quot;:486.7883464566929,&quot;top&quot;:67.16259842519685,&quot;width&quot;:357.77244094488185}"/>
</p:tagLst>
</file>

<file path=ppt/tags/tag15.xml><?xml version="1.0" encoding="utf-8"?>
<p:tagLst xmlns:p="http://schemas.openxmlformats.org/presentationml/2006/main">
  <p:tag name="KSO_WM_DIAGRAM_VIRTUALLY_FRAME" val="{&quot;height&quot;:446.7693700787401,&quot;left&quot;:486.7883464566929,&quot;top&quot;:67.16259842519685,&quot;width&quot;:357.77244094488185}"/>
</p:tagLst>
</file>

<file path=ppt/tags/tag16.xml><?xml version="1.0" encoding="utf-8"?>
<p:tagLst xmlns:p="http://schemas.openxmlformats.org/presentationml/2006/main">
  <p:tag name="KSO_WM_DIAGRAM_VIRTUALLY_FRAME" val="{&quot;height&quot;:446.7693700787401,&quot;left&quot;:486.7883464566929,&quot;top&quot;:67.16259842519685,&quot;width&quot;:357.77244094488185}"/>
</p:tagLst>
</file>

<file path=ppt/tags/tag17.xml><?xml version="1.0" encoding="utf-8"?>
<p:tagLst xmlns:p="http://schemas.openxmlformats.org/presentationml/2006/main">
  <p:tag name="KSO_WM_DIAGRAM_VIRTUALLY_FRAME" val="{&quot;height&quot;:446.7693700787401,&quot;left&quot;:486.7883464566929,&quot;top&quot;:67.16259842519685,&quot;width&quot;:357.77244094488185}"/>
</p:tagLst>
</file>

<file path=ppt/tags/tag18.xml><?xml version="1.0" encoding="utf-8"?>
<p:tagLst xmlns:p="http://schemas.openxmlformats.org/presentationml/2006/main">
  <p:tag name="KSO_WM_DIAGRAM_VIRTUALLY_FRAME" val="{&quot;height&quot;:446.7693700787401,&quot;left&quot;:486.7883464566929,&quot;top&quot;:67.16259842519685,&quot;width&quot;:357.77244094488185}"/>
</p:tagLst>
</file>

<file path=ppt/tags/tag19.xml><?xml version="1.0" encoding="utf-8"?>
<p:tagLst xmlns:p="http://schemas.openxmlformats.org/presentationml/2006/main">
  <p:tag name="KSO_WM_DIAGRAM_VIRTUALLY_FRAME" val="{&quot;height&quot;:446.7693700787401,&quot;left&quot;:486.7883464566929,&quot;top&quot;:67.16259842519685,&quot;width&quot;:357.77244094488185}"/>
</p:tagLst>
</file>

<file path=ppt/tags/tag2.xml><?xml version="1.0" encoding="utf-8"?>
<p:tagLst xmlns:p="http://schemas.openxmlformats.org/presentationml/2006/main">
  <p:tag name="KSO_WM_DIAGRAM_VIRTUALLY_FRAME" val="{&quot;height&quot;:446.7693700787401,&quot;left&quot;:486.7883464566929,&quot;top&quot;:67.16259842519685,&quot;width&quot;:357.77244094488185}"/>
</p:tagLst>
</file>

<file path=ppt/tags/tag20.xml><?xml version="1.0" encoding="utf-8"?>
<p:tagLst xmlns:p="http://schemas.openxmlformats.org/presentationml/2006/main">
  <p:tag name="KSO_WM_DIAGRAM_VIRTUALLY_FRAME" val="{&quot;height&quot;:446.7693700787401,&quot;left&quot;:486.7883464566929,&quot;top&quot;:67.16259842519685,&quot;width&quot;:357.77244094488185}"/>
</p:tagLst>
</file>

<file path=ppt/tags/tag21.xml><?xml version="1.0" encoding="utf-8"?>
<p:tagLst xmlns:p="http://schemas.openxmlformats.org/presentationml/2006/main">
  <p:tag name="KSO_WM_DIAGRAM_VIRTUALLY_FRAME" val="{&quot;height&quot;:446.7693700787401,&quot;left&quot;:486.7883464566929,&quot;top&quot;:67.16259842519685,&quot;width&quot;:357.77244094488185}"/>
</p:tagLst>
</file>

<file path=ppt/tags/tag22.xml><?xml version="1.0" encoding="utf-8"?>
<p:tagLst xmlns:p="http://schemas.openxmlformats.org/presentationml/2006/main">
  <p:tag name="KSO_WM_DIAGRAM_VIRTUALLY_FRAME" val="{&quot;height&quot;:446.7693700787401,&quot;left&quot;:486.7883464566929,&quot;top&quot;:67.16259842519685,&quot;width&quot;:357.77244094488185}"/>
</p:tagLst>
</file>

<file path=ppt/tags/tag23.xml><?xml version="1.0" encoding="utf-8"?>
<p:tagLst xmlns:p="http://schemas.openxmlformats.org/presentationml/2006/main">
  <p:tag name="KSO_WM_DIAGRAM_VIRTUALLY_FRAME" val="{&quot;height&quot;:446.7693700787401,&quot;left&quot;:486.7883464566929,&quot;top&quot;:67.16259842519685,&quot;width&quot;:357.77244094488185}"/>
</p:tagLst>
</file>

<file path=ppt/tags/tag24.xml><?xml version="1.0" encoding="utf-8"?>
<p:tagLst xmlns:p="http://schemas.openxmlformats.org/presentationml/2006/main">
  <p:tag name="KSO_WM_DIAGRAM_VIRTUALLY_FRAME" val="{&quot;height&quot;:446.7693700787401,&quot;left&quot;:486.7883464566929,&quot;top&quot;:67.16259842519685,&quot;width&quot;:357.77244094488185}"/>
</p:tagLst>
</file>

<file path=ppt/tags/tag25.xml><?xml version="1.0" encoding="utf-8"?>
<p:tagLst xmlns:p="http://schemas.openxmlformats.org/presentationml/2006/main">
  <p:tag name="KSO_WM_DIAGRAM_VIRTUALLY_FRAME" val="{&quot;height&quot;:330.3983464566929,&quot;left&quot;:56.69767045246863,&quot;top&quot;:133.2,&quot;width&quot;:850.3023295475314}"/>
</p:tagLst>
</file>

<file path=ppt/tags/tag26.xml><?xml version="1.0" encoding="utf-8"?>
<p:tagLst xmlns:p="http://schemas.openxmlformats.org/presentationml/2006/main">
  <p:tag name="KSO_WM_DIAGRAM_VIRTUALLY_FRAME" val="{&quot;height&quot;:330.3983464566929,&quot;left&quot;:56.69767045246863,&quot;top&quot;:133.2,&quot;width&quot;:850.3023295475314}"/>
</p:tagLst>
</file>

<file path=ppt/tags/tag27.xml><?xml version="1.0" encoding="utf-8"?>
<p:tagLst xmlns:p="http://schemas.openxmlformats.org/presentationml/2006/main">
  <p:tag name="KSO_WM_DIAGRAM_VIRTUALLY_FRAME" val="{&quot;height&quot;:330.3983464566929,&quot;left&quot;:56.69767045246863,&quot;top&quot;:133.2,&quot;width&quot;:850.3023295475314}"/>
</p:tagLst>
</file>

<file path=ppt/tags/tag28.xml><?xml version="1.0" encoding="utf-8"?>
<p:tagLst xmlns:p="http://schemas.openxmlformats.org/presentationml/2006/main">
  <p:tag name="KSO_WM_DIAGRAM_VIRTUALLY_FRAME" val="{&quot;height&quot;:330.3983464566929,&quot;left&quot;:56.69767045246863,&quot;top&quot;:133.2,&quot;width&quot;:850.3023295475314}"/>
</p:tagLst>
</file>

<file path=ppt/tags/tag29.xml><?xml version="1.0" encoding="utf-8"?>
<p:tagLst xmlns:p="http://schemas.openxmlformats.org/presentationml/2006/main">
  <p:tag name="KSO_WM_DIAGRAM_VIRTUALLY_FRAME" val="{&quot;height&quot;:330.3983464566929,&quot;left&quot;:56.69767045246863,&quot;top&quot;:133.2,&quot;width&quot;:850.3023295475314}"/>
</p:tagLst>
</file>

<file path=ppt/tags/tag3.xml><?xml version="1.0" encoding="utf-8"?>
<p:tagLst xmlns:p="http://schemas.openxmlformats.org/presentationml/2006/main">
  <p:tag name="KSO_WM_DIAGRAM_VIRTUALLY_FRAME" val="{&quot;height&quot;:446.7693700787401,&quot;left&quot;:486.7883464566929,&quot;top&quot;:67.16259842519685,&quot;width&quot;:357.77244094488185}"/>
</p:tagLst>
</file>

<file path=ppt/tags/tag30.xml><?xml version="1.0" encoding="utf-8"?>
<p:tagLst xmlns:p="http://schemas.openxmlformats.org/presentationml/2006/main">
  <p:tag name="KSO_WM_DIAGRAM_VIRTUALLY_FRAME" val="{&quot;height&quot;:330.3983464566929,&quot;left&quot;:56.69767045246863,&quot;top&quot;:133.2,&quot;width&quot;:850.3023295475314}"/>
</p:tagLst>
</file>

<file path=ppt/tags/tag31.xml><?xml version="1.0" encoding="utf-8"?>
<p:tagLst xmlns:p="http://schemas.openxmlformats.org/presentationml/2006/main">
  <p:tag name="KSO_WM_DIAGRAM_VIRTUALLY_FRAME" val="{&quot;height&quot;:330.3983464566929,&quot;left&quot;:56.69767045246863,&quot;top&quot;:133.2,&quot;width&quot;:850.3023295475314}"/>
</p:tagLst>
</file>

<file path=ppt/tags/tag32.xml><?xml version="1.0" encoding="utf-8"?>
<p:tagLst xmlns:p="http://schemas.openxmlformats.org/presentationml/2006/main">
  <p:tag name="KSO_WM_DIAGRAM_VIRTUALLY_FRAME" val="{&quot;height&quot;:330.3983464566929,&quot;left&quot;:56.69767045246863,&quot;top&quot;:133.2,&quot;width&quot;:850.3023295475314}"/>
</p:tagLst>
</file>

<file path=ppt/tags/tag33.xml><?xml version="1.0" encoding="utf-8"?>
<p:tagLst xmlns:p="http://schemas.openxmlformats.org/presentationml/2006/main">
  <p:tag name="KSO_WM_DIAGRAM_VIRTUALLY_FRAME" val="{&quot;height&quot;:330.3983464566929,&quot;left&quot;:56.69767045246863,&quot;top&quot;:133.2,&quot;width&quot;:850.3023295475314}"/>
</p:tagLst>
</file>

<file path=ppt/tags/tag34.xml><?xml version="1.0" encoding="utf-8"?>
<p:tagLst xmlns:p="http://schemas.openxmlformats.org/presentationml/2006/main">
  <p:tag name="KSO_WM_DIAGRAM_VIRTUALLY_FRAME" val="{&quot;height&quot;:330.3983464566929,&quot;left&quot;:56.69767045246863,&quot;top&quot;:133.2,&quot;width&quot;:850.3023295475314}"/>
</p:tagLst>
</file>

<file path=ppt/tags/tag35.xml><?xml version="1.0" encoding="utf-8"?>
<p:tagLst xmlns:p="http://schemas.openxmlformats.org/presentationml/2006/main">
  <p:tag name="KSO_WM_DIAGRAM_VIRTUALLY_FRAME" val="{&quot;height&quot;:330.3983464566929,&quot;left&quot;:56.69767045246863,&quot;top&quot;:133.2,&quot;width&quot;:850.3023295475314}"/>
</p:tagLst>
</file>

<file path=ppt/tags/tag36.xml><?xml version="1.0" encoding="utf-8"?>
<p:tagLst xmlns:p="http://schemas.openxmlformats.org/presentationml/2006/main">
  <p:tag name="KSO_WM_DIAGRAM_VIRTUALLY_FRAME" val="{&quot;height&quot;:330.3983464566929,&quot;left&quot;:56.69767045246863,&quot;top&quot;:133.2,&quot;width&quot;:850.3023295475314}"/>
</p:tagLst>
</file>

<file path=ppt/tags/tag37.xml><?xml version="1.0" encoding="utf-8"?>
<p:tagLst xmlns:p="http://schemas.openxmlformats.org/presentationml/2006/main">
  <p:tag name="KSO_WM_DIAGRAM_VIRTUALLY_FRAME" val="{&quot;height&quot;:330.3983464566929,&quot;left&quot;:56.69767045246863,&quot;top&quot;:133.2,&quot;width&quot;:850.3023295475314}"/>
</p:tagLst>
</file>

<file path=ppt/tags/tag38.xml><?xml version="1.0" encoding="utf-8"?>
<p:tagLst xmlns:p="http://schemas.openxmlformats.org/presentationml/2006/main">
  <p:tag name="KSO_WM_DIAGRAM_VIRTUALLY_FRAME" val="{&quot;height&quot;:330.3983464566929,&quot;left&quot;:56.69767045246863,&quot;top&quot;:133.2,&quot;width&quot;:850.3023295475314}"/>
</p:tagLst>
</file>

<file path=ppt/tags/tag39.xml><?xml version="1.0" encoding="utf-8"?>
<p:tagLst xmlns:p="http://schemas.openxmlformats.org/presentationml/2006/main">
  <p:tag name="KSO_WM_DIAGRAM_VIRTUALLY_FRAME" val="{&quot;height&quot;:330.3983464566929,&quot;left&quot;:56.69767045246863,&quot;top&quot;:133.2,&quot;width&quot;:850.3023295475314}"/>
</p:tagLst>
</file>

<file path=ppt/tags/tag4.xml><?xml version="1.0" encoding="utf-8"?>
<p:tagLst xmlns:p="http://schemas.openxmlformats.org/presentationml/2006/main">
  <p:tag name="KSO_WM_DIAGRAM_VIRTUALLY_FRAME" val="{&quot;height&quot;:446.7693700787401,&quot;left&quot;:486.7883464566929,&quot;top&quot;:67.16259842519685,&quot;width&quot;:357.77244094488185}"/>
</p:tagLst>
</file>

<file path=ppt/tags/tag40.xml><?xml version="1.0" encoding="utf-8"?>
<p:tagLst xmlns:p="http://schemas.openxmlformats.org/presentationml/2006/main">
  <p:tag name="KSO_WM_DIAGRAM_VIRTUALLY_FRAME" val="{&quot;height&quot;:330.3983464566929,&quot;left&quot;:56.69767045246863,&quot;top&quot;:133.2,&quot;width&quot;:850.3023295475314}"/>
</p:tagLst>
</file>

<file path=ppt/tags/tag41.xml><?xml version="1.0" encoding="utf-8"?>
<p:tagLst xmlns:p="http://schemas.openxmlformats.org/presentationml/2006/main">
  <p:tag name="KSO_WM_DIAGRAM_VIRTUALLY_FRAME" val="{&quot;height&quot;:330.3983464566929,&quot;left&quot;:56.69767045246863,&quot;top&quot;:133.2,&quot;width&quot;:850.3023295475314}"/>
</p:tagLst>
</file>

<file path=ppt/tags/tag42.xml><?xml version="1.0" encoding="utf-8"?>
<p:tagLst xmlns:p="http://schemas.openxmlformats.org/presentationml/2006/main">
  <p:tag name="KSO_WM_DIAGRAM_VIRTUALLY_FRAME" val="{&quot;height&quot;:330.3983464566929,&quot;left&quot;:56.69767045246863,&quot;top&quot;:133.2,&quot;width&quot;:850.3023295475314}"/>
</p:tagLst>
</file>

<file path=ppt/tags/tag5.xml><?xml version="1.0" encoding="utf-8"?>
<p:tagLst xmlns:p="http://schemas.openxmlformats.org/presentationml/2006/main">
  <p:tag name="KSO_WM_DIAGRAM_VIRTUALLY_FRAME" val="{&quot;height&quot;:446.7693700787401,&quot;left&quot;:486.7883464566929,&quot;top&quot;:67.16259842519685,&quot;width&quot;:357.77244094488185}"/>
</p:tagLst>
</file>

<file path=ppt/tags/tag6.xml><?xml version="1.0" encoding="utf-8"?>
<p:tagLst xmlns:p="http://schemas.openxmlformats.org/presentationml/2006/main">
  <p:tag name="KSO_WM_DIAGRAM_VIRTUALLY_FRAME" val="{&quot;height&quot;:446.7693700787401,&quot;left&quot;:486.7883464566929,&quot;top&quot;:67.16259842519685,&quot;width&quot;:357.77244094488185}"/>
</p:tagLst>
</file>

<file path=ppt/tags/tag7.xml><?xml version="1.0" encoding="utf-8"?>
<p:tagLst xmlns:p="http://schemas.openxmlformats.org/presentationml/2006/main">
  <p:tag name="KSO_WM_DIAGRAM_VIRTUALLY_FRAME" val="{&quot;height&quot;:446.7693700787401,&quot;left&quot;:486.7883464566929,&quot;top&quot;:67.16259842519685,&quot;width&quot;:357.77244094488185}"/>
</p:tagLst>
</file>

<file path=ppt/tags/tag8.xml><?xml version="1.0" encoding="utf-8"?>
<p:tagLst xmlns:p="http://schemas.openxmlformats.org/presentationml/2006/main">
  <p:tag name="KSO_WM_DIAGRAM_VIRTUALLY_FRAME" val="{&quot;height&quot;:446.7693700787401,&quot;left&quot;:486.7883464566929,&quot;top&quot;:67.16259842519685,&quot;width&quot;:357.77244094488185}"/>
</p:tagLst>
</file>

<file path=ppt/tags/tag9.xml><?xml version="1.0" encoding="utf-8"?>
<p:tagLst xmlns:p="http://schemas.openxmlformats.org/presentationml/2006/main">
  <p:tag name="KSO_WM_DIAGRAM_VIRTUALLY_FRAME" val="{&quot;height&quot;:446.7693700787401,&quot;left&quot;:486.7883464566929,&quot;top&quot;:67.16259842519685,&quot;width&quot;:357.77244094488185}"/>
</p:tagLst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4FB"/>
      </a:accent1>
      <a:accent2>
        <a:srgbClr val="01A8EB"/>
      </a:accent2>
      <a:accent3>
        <a:srgbClr val="FCCB00"/>
      </a:accent3>
      <a:accent4>
        <a:srgbClr val="FF7443"/>
      </a:accent4>
      <a:accent5>
        <a:srgbClr val="7F7F7F"/>
      </a:accent5>
      <a:accent6>
        <a:srgbClr val="262626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3813</Words>
  <Application>WPS 演示</Application>
  <PresentationFormat/>
  <Paragraphs>246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3" baseType="lpstr">
      <vt:lpstr>Arial</vt:lpstr>
      <vt:lpstr>宋体</vt:lpstr>
      <vt:lpstr>Wingdings</vt:lpstr>
      <vt:lpstr>OPPOSans H</vt:lpstr>
      <vt:lpstr>OPPOSans R</vt:lpstr>
      <vt:lpstr>Source Han Sans</vt:lpstr>
      <vt:lpstr>Source Han Sans CN Bold</vt:lpstr>
      <vt:lpstr>等线</vt:lpstr>
      <vt:lpstr>微软雅黑</vt:lpstr>
      <vt:lpstr>Arial Unicode MS</vt:lpstr>
      <vt:lpstr>Calibri</vt:lpstr>
      <vt:lpstr>OPPOSans B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严圣华</cp:lastModifiedBy>
  <cp:revision>1</cp:revision>
  <dcterms:created xsi:type="dcterms:W3CDTF">2025-03-14T14:15:22Z</dcterms:created>
  <dcterms:modified xsi:type="dcterms:W3CDTF">2025-03-14T14:15:22Z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7B548E03277547DB8C423229950AD7D6_12</vt:lpwstr>
  </property>
  <property fmtid="{D5CDD505-2E9C-101B-9397-08002B2CF9AE}" pid="3" name="KSOProductBuildVer">
    <vt:lpwstr>2052-12.1.0.20305</vt:lpwstr>
  </property>
</Properties>
</file>